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60" r:id="rId1"/>
  </p:sldMasterIdLst>
  <p:notesMasterIdLst>
    <p:notesMasterId r:id="rId20"/>
  </p:notesMasterIdLst>
  <p:handoutMasterIdLst>
    <p:handoutMasterId r:id="rId21"/>
  </p:handoutMasterIdLst>
  <p:sldIdLst>
    <p:sldId id="1558" r:id="rId2"/>
    <p:sldId id="1537" r:id="rId3"/>
    <p:sldId id="1538" r:id="rId4"/>
    <p:sldId id="1568" r:id="rId5"/>
    <p:sldId id="1544" r:id="rId6"/>
    <p:sldId id="1547" r:id="rId7"/>
    <p:sldId id="1571" r:id="rId8"/>
    <p:sldId id="1572" r:id="rId9"/>
    <p:sldId id="1566" r:id="rId10"/>
    <p:sldId id="1550" r:id="rId11"/>
    <p:sldId id="1546" r:id="rId12"/>
    <p:sldId id="1560" r:id="rId13"/>
    <p:sldId id="1574" r:id="rId14"/>
    <p:sldId id="1569" r:id="rId15"/>
    <p:sldId id="1565" r:id="rId16"/>
    <p:sldId id="1570" r:id="rId17"/>
    <p:sldId id="1557" r:id="rId18"/>
    <p:sldId id="1559" r:id="rId19"/>
  </p:sldIdLst>
  <p:sldSz cx="12188825" cy="6858000"/>
  <p:notesSz cx="6797675" cy="9926638"/>
  <p:defaultTextStyle>
    <a:defPPr>
      <a:defRPr lang="hu-H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6" userDrawn="1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2B96BA-5F21-AD2F-FA1F-300F26A1134E}" name="Balogh Renáta" initials="BR" userId="S::balogh.renata@ikk.hu::328e5676-c9e0-44c4-aac4-8d071e6a379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ölöskei Gáborné" initials="PG" lastIdx="2" clrIdx="0"/>
  <p:cmAuthor id="1" name="Csarnai Alexandra" initials="CA" lastIdx="1" clrIdx="1">
    <p:extLst>
      <p:ext uri="{19B8F6BF-5375-455C-9EA6-DF929625EA0E}">
        <p15:presenceInfo xmlns:p15="http://schemas.microsoft.com/office/powerpoint/2012/main" userId="S-1-5-21-4040936215-1010018351-3034701803-13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385"/>
    <a:srgbClr val="929CAD"/>
    <a:srgbClr val="FFC55D"/>
    <a:srgbClr val="D9D9D9"/>
    <a:srgbClr val="F2F2F2"/>
    <a:srgbClr val="E9EBEE"/>
    <a:srgbClr val="BEC3CE"/>
    <a:srgbClr val="FBD99D"/>
    <a:srgbClr val="FFE4B5"/>
    <a:srgbClr val="D5E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2" autoAdjust="0"/>
    <p:restoredTop sz="93091" autoAdjust="0"/>
  </p:normalViewPr>
  <p:slideViewPr>
    <p:cSldViewPr>
      <p:cViewPr varScale="1">
        <p:scale>
          <a:sx n="104" d="100"/>
          <a:sy n="104" d="100"/>
        </p:scale>
        <p:origin x="138" y="132"/>
      </p:cViewPr>
      <p:guideLst>
        <p:guide orient="horz" pos="1776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-3368"/>
    </p:cViewPr>
  </p:sorterViewPr>
  <p:notesViewPr>
    <p:cSldViewPr>
      <p:cViewPr varScale="1">
        <p:scale>
          <a:sx n="121" d="100"/>
          <a:sy n="121" d="100"/>
        </p:scale>
        <p:origin x="-2790" y="-10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F8DAD-EC37-44C5-AA5C-AB00DC546395}" type="datetimeFigureOut">
              <a:rPr lang="hu-HU" smtClean="0"/>
              <a:t>2022. 03. 24.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D074B-8F43-43B7-B50C-867AF86ADCF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8987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D1028-CA0C-4B4B-BDE8-79B42ED88A24}" type="datetimeFigureOut">
              <a:rPr lang="hu-HU" smtClean="0"/>
              <a:t>2022. 03. 24.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E0D52-3216-4EF1-80B5-0A51FD518B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3874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-222250" y="808038"/>
            <a:ext cx="7181850" cy="4041775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711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-222250" y="808038"/>
            <a:ext cx="7181850" cy="4041775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1998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-222250" y="808038"/>
            <a:ext cx="7181850" cy="4041775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66916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0286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86903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0111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15685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79668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-222250" y="808038"/>
            <a:ext cx="7181850" cy="4041775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492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84162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4589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4382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6418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31173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-222250" y="808038"/>
            <a:ext cx="7181850" cy="4041775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4151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4667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quare 4_3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27924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4A1754E-518D-4CE0-A65B-B8E78D15DAED}"/>
              </a:ext>
            </a:extLst>
          </p:cNvPr>
          <p:cNvSpPr>
            <a:spLocks noGrp="1"/>
          </p:cNvSpPr>
          <p:nvPr>
            <p:ph type="pic" sz="quarter" idx="107" hasCustomPrompt="1"/>
          </p:nvPr>
        </p:nvSpPr>
        <p:spPr>
          <a:xfrm>
            <a:off x="-4831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1F4385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82220846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BA48A6DA-CAA0-4CAE-A045-4AF2254CE508}"/>
              </a:ext>
            </a:extLst>
          </p:cNvPr>
          <p:cNvSpPr/>
          <p:nvPr userDrawn="1"/>
        </p:nvSpPr>
        <p:spPr>
          <a:xfrm>
            <a:off x="-265" y="-1"/>
            <a:ext cx="12189355" cy="6858001"/>
          </a:xfrm>
          <a:prstGeom prst="rect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4A1754E-518D-4CE0-A65B-B8E78D15DAED}"/>
              </a:ext>
            </a:extLst>
          </p:cNvPr>
          <p:cNvSpPr>
            <a:spLocks noGrp="1"/>
          </p:cNvSpPr>
          <p:nvPr>
            <p:ph type="pic" sz="quarter" idx="107" hasCustomPrompt="1"/>
          </p:nvPr>
        </p:nvSpPr>
        <p:spPr>
          <a:xfrm>
            <a:off x="0" y="-1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12274D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C823B25-D0EB-48F3-A617-5263C8190526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591957" y="2870200"/>
            <a:ext cx="5004910" cy="61753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464F0B12-1698-412D-8ACA-A3F3DAE64FF5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40558" y="2288778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8" name="Double Click to edit text">
            <a:extLst>
              <a:ext uri="{FF2B5EF4-FFF2-40B4-BE49-F238E27FC236}">
                <a16:creationId xmlns:a16="http://schemas.microsoft.com/office/drawing/2014/main" id="{79E22365-28A8-49D0-9201-3158A6CF80BC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3237410" y="3908821"/>
            <a:ext cx="5713476" cy="62819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96017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62D86-B983-4CBF-8DDE-378C60E391B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-1"/>
            <a:ext cx="12188825" cy="2289043"/>
          </a:xfrm>
          <a:custGeom>
            <a:avLst/>
            <a:gdLst>
              <a:gd name="connsiteX0" fmla="*/ 0 w 24384000"/>
              <a:gd name="connsiteY0" fmla="*/ 0 h 4578086"/>
              <a:gd name="connsiteX1" fmla="*/ 24384000 w 24384000"/>
              <a:gd name="connsiteY1" fmla="*/ 0 h 4578086"/>
              <a:gd name="connsiteX2" fmla="*/ 24384000 w 24384000"/>
              <a:gd name="connsiteY2" fmla="*/ 4578086 h 4578086"/>
              <a:gd name="connsiteX3" fmla="*/ 0 w 24384000"/>
              <a:gd name="connsiteY3" fmla="*/ 4578086 h 457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4578086">
                <a:moveTo>
                  <a:pt x="0" y="0"/>
                </a:moveTo>
                <a:lnTo>
                  <a:pt x="24384000" y="0"/>
                </a:lnTo>
                <a:lnTo>
                  <a:pt x="24384000" y="4578086"/>
                </a:lnTo>
                <a:lnTo>
                  <a:pt x="0" y="457808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36921352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304137"/>
            <a:ext cx="379997" cy="18992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62D86-B983-4CBF-8DDE-378C60E391B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-1"/>
            <a:ext cx="12188825" cy="2289043"/>
          </a:xfrm>
          <a:custGeom>
            <a:avLst/>
            <a:gdLst>
              <a:gd name="connsiteX0" fmla="*/ 0 w 24384000"/>
              <a:gd name="connsiteY0" fmla="*/ 0 h 4578086"/>
              <a:gd name="connsiteX1" fmla="*/ 24384000 w 24384000"/>
              <a:gd name="connsiteY1" fmla="*/ 0 h 4578086"/>
              <a:gd name="connsiteX2" fmla="*/ 24384000 w 24384000"/>
              <a:gd name="connsiteY2" fmla="*/ 4578086 h 4578086"/>
              <a:gd name="connsiteX3" fmla="*/ 0 w 24384000"/>
              <a:gd name="connsiteY3" fmla="*/ 4578086 h 457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4578086">
                <a:moveTo>
                  <a:pt x="0" y="0"/>
                </a:moveTo>
                <a:lnTo>
                  <a:pt x="24384000" y="0"/>
                </a:lnTo>
                <a:lnTo>
                  <a:pt x="24384000" y="4578086"/>
                </a:lnTo>
                <a:lnTo>
                  <a:pt x="0" y="457808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B74B3C55-C1C4-457F-9ED6-7816DDC5B89B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40558" y="2827469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F70818EE-19A9-4D09-952E-B96FE7C35B1C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360954" y="3170369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6" name="Double Click to edit text">
            <a:extLst>
              <a:ext uri="{FF2B5EF4-FFF2-40B4-BE49-F238E27FC236}">
                <a16:creationId xmlns:a16="http://schemas.microsoft.com/office/drawing/2014/main" id="{E03AA826-5245-4958-8CFE-84F348688F1D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619734" y="5054997"/>
            <a:ext cx="6949357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11544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01D55A-9929-481A-87DD-C96D59D4D83A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110148" y="0"/>
            <a:ext cx="5078677" cy="6858001"/>
          </a:xfrm>
          <a:custGeom>
            <a:avLst/>
            <a:gdLst>
              <a:gd name="connsiteX0" fmla="*/ 0 w 10160000"/>
              <a:gd name="connsiteY0" fmla="*/ 0 h 13716001"/>
              <a:gd name="connsiteX1" fmla="*/ 10160000 w 10160000"/>
              <a:gd name="connsiteY1" fmla="*/ 0 h 13716001"/>
              <a:gd name="connsiteX2" fmla="*/ 10160000 w 10160000"/>
              <a:gd name="connsiteY2" fmla="*/ 13716001 h 13716001"/>
              <a:gd name="connsiteX3" fmla="*/ 0 w 10160000"/>
              <a:gd name="connsiteY3" fmla="*/ 13716001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000" h="13716001">
                <a:moveTo>
                  <a:pt x="0" y="0"/>
                </a:moveTo>
                <a:lnTo>
                  <a:pt x="10160000" y="0"/>
                </a:lnTo>
                <a:lnTo>
                  <a:pt x="10160000" y="13716001"/>
                </a:lnTo>
                <a:lnTo>
                  <a:pt x="0" y="13716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45569240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01D55A-9929-481A-87DD-C96D59D4D83A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110148" y="0"/>
            <a:ext cx="5078677" cy="6858001"/>
          </a:xfrm>
          <a:custGeom>
            <a:avLst/>
            <a:gdLst>
              <a:gd name="connsiteX0" fmla="*/ 0 w 10160000"/>
              <a:gd name="connsiteY0" fmla="*/ 0 h 13716001"/>
              <a:gd name="connsiteX1" fmla="*/ 10160000 w 10160000"/>
              <a:gd name="connsiteY1" fmla="*/ 0 h 13716001"/>
              <a:gd name="connsiteX2" fmla="*/ 10160000 w 10160000"/>
              <a:gd name="connsiteY2" fmla="*/ 13716001 h 13716001"/>
              <a:gd name="connsiteX3" fmla="*/ 0 w 10160000"/>
              <a:gd name="connsiteY3" fmla="*/ 13716001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000" h="13716001">
                <a:moveTo>
                  <a:pt x="0" y="0"/>
                </a:moveTo>
                <a:lnTo>
                  <a:pt x="10160000" y="0"/>
                </a:lnTo>
                <a:lnTo>
                  <a:pt x="10160000" y="13716001"/>
                </a:lnTo>
                <a:lnTo>
                  <a:pt x="0" y="13716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1FBC3BD-D861-4991-9A8E-18A86ECFE677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1268644" y="1144521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9F8648F2-9609-466C-9487-00F53FB71587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1268644" y="1487421"/>
            <a:ext cx="4769841" cy="20193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6" name="Double Click to edit text">
            <a:extLst>
              <a:ext uri="{FF2B5EF4-FFF2-40B4-BE49-F238E27FC236}">
                <a16:creationId xmlns:a16="http://schemas.microsoft.com/office/drawing/2014/main" id="{523CFEDE-9244-436A-9680-80D5AAD777DD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1268644" y="4312046"/>
            <a:ext cx="5208708" cy="14014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31736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7D03A61-C541-4993-9C26-3A1C35C5001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80" y="1144521"/>
            <a:ext cx="4825768" cy="5713480"/>
          </a:xfrm>
          <a:custGeom>
            <a:avLst/>
            <a:gdLst>
              <a:gd name="connsiteX0" fmla="*/ 0 w 9654051"/>
              <a:gd name="connsiteY0" fmla="*/ 0 h 11426959"/>
              <a:gd name="connsiteX1" fmla="*/ 9654051 w 9654051"/>
              <a:gd name="connsiteY1" fmla="*/ 0 h 11426959"/>
              <a:gd name="connsiteX2" fmla="*/ 9654051 w 9654051"/>
              <a:gd name="connsiteY2" fmla="*/ 11426959 h 11426959"/>
              <a:gd name="connsiteX3" fmla="*/ 0 w 9654051"/>
              <a:gd name="connsiteY3" fmla="*/ 11426959 h 11426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54051" h="11426959">
                <a:moveTo>
                  <a:pt x="0" y="0"/>
                </a:moveTo>
                <a:lnTo>
                  <a:pt x="9654051" y="0"/>
                </a:lnTo>
                <a:lnTo>
                  <a:pt x="9654051" y="11426959"/>
                </a:lnTo>
                <a:lnTo>
                  <a:pt x="0" y="11426959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50122953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54EE5FD4-54D2-4524-96A9-096C38BAB38F}"/>
              </a:ext>
            </a:extLst>
          </p:cNvPr>
          <p:cNvSpPr/>
          <p:nvPr userDrawn="1"/>
        </p:nvSpPr>
        <p:spPr>
          <a:xfrm>
            <a:off x="6612848" y="2601913"/>
            <a:ext cx="5595636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7D03A61-C541-4993-9C26-3A1C35C5001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80" y="1144521"/>
            <a:ext cx="4825768" cy="5713480"/>
          </a:xfrm>
          <a:custGeom>
            <a:avLst/>
            <a:gdLst>
              <a:gd name="connsiteX0" fmla="*/ 0 w 9654051"/>
              <a:gd name="connsiteY0" fmla="*/ 0 h 11426959"/>
              <a:gd name="connsiteX1" fmla="*/ 9654051 w 9654051"/>
              <a:gd name="connsiteY1" fmla="*/ 0 h 11426959"/>
              <a:gd name="connsiteX2" fmla="*/ 9654051 w 9654051"/>
              <a:gd name="connsiteY2" fmla="*/ 11426959 h 11426959"/>
              <a:gd name="connsiteX3" fmla="*/ 0 w 9654051"/>
              <a:gd name="connsiteY3" fmla="*/ 11426959 h 11426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54051" h="11426959">
                <a:moveTo>
                  <a:pt x="0" y="0"/>
                </a:moveTo>
                <a:lnTo>
                  <a:pt x="9654051" y="0"/>
                </a:lnTo>
                <a:lnTo>
                  <a:pt x="9654051" y="11426959"/>
                </a:lnTo>
                <a:lnTo>
                  <a:pt x="0" y="11426959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44E0AEB5-453F-482C-9FC1-6CF2005DABF6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6612847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9F567C38-57FA-4576-9FE2-8D166C974F2D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6612847" y="1487422"/>
            <a:ext cx="3823834" cy="6604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0" name="Double Click to edit text">
            <a:extLst>
              <a:ext uri="{FF2B5EF4-FFF2-40B4-BE49-F238E27FC236}">
                <a16:creationId xmlns:a16="http://schemas.microsoft.com/office/drawing/2014/main" id="{8213CD21-CB9A-4FD4-8962-31E9DF9AF6FF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6612848" y="3044461"/>
            <a:ext cx="5208708" cy="7703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3" name=".">
            <a:extLst>
              <a:ext uri="{FF2B5EF4-FFF2-40B4-BE49-F238E27FC236}">
                <a16:creationId xmlns:a16="http://schemas.microsoft.com/office/drawing/2014/main" id="{6B6452FB-8E85-47E3-BCF0-34206463D44C}"/>
              </a:ext>
            </a:extLst>
          </p:cNvPr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612848" y="4147770"/>
            <a:ext cx="399148" cy="6154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algn="l" defTabSz="457109">
              <a:lnSpc>
                <a:spcPct val="100000"/>
              </a:lnSpc>
              <a:defRPr sz="3999">
                <a:solidFill>
                  <a:srgbClr val="1C1F25"/>
                </a:solidFill>
                <a:latin typeface="linea-basic-10"/>
                <a:ea typeface="linea-basic-10"/>
                <a:cs typeface="linea-basic-10"/>
                <a:sym typeface="linea-basic-10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15" name="t">
            <a:extLst>
              <a:ext uri="{FF2B5EF4-FFF2-40B4-BE49-F238E27FC236}">
                <a16:creationId xmlns:a16="http://schemas.microsoft.com/office/drawing/2014/main" id="{E59C648E-FC62-4562-8413-0973268BC3C5}"/>
              </a:ext>
            </a:extLst>
          </p:cNvPr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9072275" y="4147770"/>
            <a:ext cx="399148" cy="6154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algn="l" defTabSz="457109">
              <a:lnSpc>
                <a:spcPct val="100000"/>
              </a:lnSpc>
              <a:defRPr sz="3999">
                <a:solidFill>
                  <a:srgbClr val="1C1F25"/>
                </a:solidFill>
                <a:latin typeface="linea-basic-10"/>
                <a:ea typeface="linea-basic-10"/>
                <a:cs typeface="linea-basic-10"/>
                <a:sym typeface="linea-basic-10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18" name="Double Click to edit text">
            <a:extLst>
              <a:ext uri="{FF2B5EF4-FFF2-40B4-BE49-F238E27FC236}">
                <a16:creationId xmlns:a16="http://schemas.microsoft.com/office/drawing/2014/main" id="{F7B1CA56-59AB-4D34-A64B-67F20290A6B9}"/>
              </a:ext>
            </a:extLst>
          </p:cNvPr>
          <p:cNvSpPr txBox="1">
            <a:spLocks noGrp="1"/>
          </p:cNvSpPr>
          <p:nvPr>
            <p:ph type="body" sz="quarter" idx="66" hasCustomPrompt="1"/>
          </p:nvPr>
        </p:nvSpPr>
        <p:spPr>
          <a:xfrm>
            <a:off x="6612848" y="5273375"/>
            <a:ext cx="2102638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575C057E-876B-4899-9CF4-FCB7C6C120DA}"/>
              </a:ext>
            </a:extLst>
          </p:cNvPr>
          <p:cNvSpPr txBox="1">
            <a:spLocks noGrp="1"/>
          </p:cNvSpPr>
          <p:nvPr>
            <p:ph type="body" sz="quarter" idx="67" hasCustomPrompt="1"/>
          </p:nvPr>
        </p:nvSpPr>
        <p:spPr>
          <a:xfrm>
            <a:off x="6612847" y="4988211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81DBA9E4-DB14-4297-B50E-CE5B258FFD30}"/>
              </a:ext>
            </a:extLst>
          </p:cNvPr>
          <p:cNvSpPr txBox="1">
            <a:spLocks noGrp="1"/>
          </p:cNvSpPr>
          <p:nvPr>
            <p:ph type="body" sz="quarter" idx="124" hasCustomPrompt="1"/>
          </p:nvPr>
        </p:nvSpPr>
        <p:spPr>
          <a:xfrm>
            <a:off x="9072379" y="5273375"/>
            <a:ext cx="2102638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61C7F6A8-D32F-46A4-9F0A-47423C293F51}"/>
              </a:ext>
            </a:extLst>
          </p:cNvPr>
          <p:cNvSpPr txBox="1">
            <a:spLocks noGrp="1"/>
          </p:cNvSpPr>
          <p:nvPr>
            <p:ph type="body" sz="quarter" idx="125" hasCustomPrompt="1"/>
          </p:nvPr>
        </p:nvSpPr>
        <p:spPr>
          <a:xfrm>
            <a:off x="9072378" y="4988211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5858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25E01A3-5E87-4390-8693-1C50C0303A65}"/>
              </a:ext>
            </a:extLst>
          </p:cNvPr>
          <p:cNvSpPr>
            <a:spLocks noGrp="1"/>
          </p:cNvSpPr>
          <p:nvPr>
            <p:ph type="pic" sz="quarter" idx="107" hasCustomPrompt="1"/>
          </p:nvPr>
        </p:nvSpPr>
        <p:spPr>
          <a:xfrm>
            <a:off x="0" y="-1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12274D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409323698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A9AD8BC-689C-4504-9CF8-1859FE8C5151}"/>
              </a:ext>
            </a:extLst>
          </p:cNvPr>
          <p:cNvSpPr>
            <a:spLocks noGrp="1"/>
          </p:cNvSpPr>
          <p:nvPr>
            <p:ph type="pic" sz="quarter" idx="129" hasCustomPrompt="1"/>
          </p:nvPr>
        </p:nvSpPr>
        <p:spPr>
          <a:xfrm>
            <a:off x="0" y="-1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7B82F64B-F62E-4194-812B-E82334562704}"/>
              </a:ext>
            </a:extLst>
          </p:cNvPr>
          <p:cNvSpPr/>
          <p:nvPr userDrawn="1"/>
        </p:nvSpPr>
        <p:spPr>
          <a:xfrm>
            <a:off x="-265" y="-1"/>
            <a:ext cx="12189355" cy="6858001"/>
          </a:xfrm>
          <a:prstGeom prst="rect">
            <a:avLst/>
          </a:prstGeom>
          <a:solidFill>
            <a:srgbClr val="12274D">
              <a:alpha val="8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33958533-F45E-4486-93E8-F57397BEEA43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1268644" y="1144521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BD6F1E15-3755-4F1B-BD14-56B0F44DA856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1268644" y="1487421"/>
            <a:ext cx="4769841" cy="20193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8" name="Double Click to edit text">
            <a:extLst>
              <a:ext uri="{FF2B5EF4-FFF2-40B4-BE49-F238E27FC236}">
                <a16:creationId xmlns:a16="http://schemas.microsoft.com/office/drawing/2014/main" id="{9CC9AEED-9AB8-4D65-8AAB-3FDC21AFD3C0}"/>
              </a:ext>
            </a:extLst>
          </p:cNvPr>
          <p:cNvSpPr txBox="1">
            <a:spLocks noGrp="1"/>
          </p:cNvSpPr>
          <p:nvPr>
            <p:ph type="body" sz="quarter" idx="124" hasCustomPrompt="1"/>
          </p:nvPr>
        </p:nvSpPr>
        <p:spPr>
          <a:xfrm>
            <a:off x="1268645" y="5025835"/>
            <a:ext cx="2487040" cy="6876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63970753-8AFB-4298-885A-6C527360E2C8}"/>
              </a:ext>
            </a:extLst>
          </p:cNvPr>
          <p:cNvSpPr txBox="1">
            <a:spLocks noGrp="1"/>
          </p:cNvSpPr>
          <p:nvPr>
            <p:ph type="body" sz="quarter" idx="125" hasCustomPrompt="1"/>
          </p:nvPr>
        </p:nvSpPr>
        <p:spPr>
          <a:xfrm>
            <a:off x="1268645" y="4740671"/>
            <a:ext cx="248704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6" name="Double Click to edit text">
            <a:extLst>
              <a:ext uri="{FF2B5EF4-FFF2-40B4-BE49-F238E27FC236}">
                <a16:creationId xmlns:a16="http://schemas.microsoft.com/office/drawing/2014/main" id="{E3C2EB6D-CB7C-4904-931E-CF81EC39BC01}"/>
              </a:ext>
            </a:extLst>
          </p:cNvPr>
          <p:cNvSpPr txBox="1">
            <a:spLocks noGrp="1"/>
          </p:cNvSpPr>
          <p:nvPr>
            <p:ph type="body" sz="quarter" idx="134" hasCustomPrompt="1"/>
          </p:nvPr>
        </p:nvSpPr>
        <p:spPr>
          <a:xfrm>
            <a:off x="4847651" y="5023054"/>
            <a:ext cx="2487040" cy="6876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BA1CC73C-E853-4FCB-B9C5-59D5A367D939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4847651" y="4737890"/>
            <a:ext cx="248704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1C5BFFEB-EA40-4AB0-BF15-DACA77762177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8440548" y="5023054"/>
            <a:ext cx="2487040" cy="6876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866ABAD8-AB14-4174-82BF-7D249571A0BF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8440547" y="4737890"/>
            <a:ext cx="248704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62712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3BFF1E21-2669-4A0C-80DB-98A48954AFF0}"/>
              </a:ext>
            </a:extLst>
          </p:cNvPr>
          <p:cNvSpPr/>
          <p:nvPr userDrawn="1"/>
        </p:nvSpPr>
        <p:spPr>
          <a:xfrm flipH="1">
            <a:off x="6103935" y="4392414"/>
            <a:ext cx="0" cy="2487889"/>
          </a:xfrm>
          <a:prstGeom prst="line">
            <a:avLst/>
          </a:prstGeom>
          <a:ln w="38100">
            <a:solidFill>
              <a:srgbClr val="1C1F25"/>
            </a:solidFill>
            <a:miter lim="400000"/>
            <a:head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BCD9FB42-AA7F-4BFB-98EF-F40AE0EF9C81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40558" y="114534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E4FBB793-A45A-4807-8EA7-AD2047754F3A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360953" y="1488240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26E28000-2937-497F-A5C0-6AB415C73D17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629256" y="3267711"/>
            <a:ext cx="6949357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4651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42AEAB-90AA-4B8B-9E63-5D4D8D1F327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545687" y="3225172"/>
            <a:ext cx="2221922" cy="2222501"/>
          </a:xfrm>
          <a:custGeom>
            <a:avLst/>
            <a:gdLst>
              <a:gd name="connsiteX0" fmla="*/ 0 w 4445001"/>
              <a:gd name="connsiteY0" fmla="*/ 0 h 4445001"/>
              <a:gd name="connsiteX1" fmla="*/ 4445001 w 4445001"/>
              <a:gd name="connsiteY1" fmla="*/ 0 h 4445001"/>
              <a:gd name="connsiteX2" fmla="*/ 4445001 w 4445001"/>
              <a:gd name="connsiteY2" fmla="*/ 4445001 h 4445001"/>
              <a:gd name="connsiteX3" fmla="*/ 0 w 4445001"/>
              <a:gd name="connsiteY3" fmla="*/ 4445001 h 444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01" h="4445001">
                <a:moveTo>
                  <a:pt x="0" y="0"/>
                </a:moveTo>
                <a:lnTo>
                  <a:pt x="4445001" y="0"/>
                </a:lnTo>
                <a:lnTo>
                  <a:pt x="4445001" y="4445001"/>
                </a:lnTo>
                <a:lnTo>
                  <a:pt x="0" y="4445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37E960B-1068-403D-93A6-D38E2F37BDAD}"/>
              </a:ext>
            </a:extLst>
          </p:cNvPr>
          <p:cNvSpPr>
            <a:spLocks noGrp="1"/>
          </p:cNvSpPr>
          <p:nvPr>
            <p:ph type="pic" sz="quarter" idx="124" hasCustomPrompt="1"/>
          </p:nvPr>
        </p:nvSpPr>
        <p:spPr>
          <a:xfrm>
            <a:off x="4983452" y="3225172"/>
            <a:ext cx="2221922" cy="2222501"/>
          </a:xfrm>
          <a:custGeom>
            <a:avLst/>
            <a:gdLst>
              <a:gd name="connsiteX0" fmla="*/ 0 w 4445001"/>
              <a:gd name="connsiteY0" fmla="*/ 0 h 4445001"/>
              <a:gd name="connsiteX1" fmla="*/ 4445001 w 4445001"/>
              <a:gd name="connsiteY1" fmla="*/ 0 h 4445001"/>
              <a:gd name="connsiteX2" fmla="*/ 4445001 w 4445001"/>
              <a:gd name="connsiteY2" fmla="*/ 4445001 h 4445001"/>
              <a:gd name="connsiteX3" fmla="*/ 0 w 4445001"/>
              <a:gd name="connsiteY3" fmla="*/ 4445001 h 444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01" h="4445001">
                <a:moveTo>
                  <a:pt x="0" y="0"/>
                </a:moveTo>
                <a:lnTo>
                  <a:pt x="4445001" y="0"/>
                </a:lnTo>
                <a:lnTo>
                  <a:pt x="4445001" y="4445001"/>
                </a:lnTo>
                <a:lnTo>
                  <a:pt x="0" y="4445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F887E80-39EB-4B3C-A358-B7E19847842F}"/>
              </a:ext>
            </a:extLst>
          </p:cNvPr>
          <p:cNvSpPr>
            <a:spLocks noGrp="1"/>
          </p:cNvSpPr>
          <p:nvPr>
            <p:ph type="pic" sz="quarter" idx="125" hasCustomPrompt="1"/>
          </p:nvPr>
        </p:nvSpPr>
        <p:spPr>
          <a:xfrm>
            <a:off x="7421216" y="3225172"/>
            <a:ext cx="2221922" cy="2222501"/>
          </a:xfrm>
          <a:custGeom>
            <a:avLst/>
            <a:gdLst>
              <a:gd name="connsiteX0" fmla="*/ 0 w 4445002"/>
              <a:gd name="connsiteY0" fmla="*/ 0 h 4445001"/>
              <a:gd name="connsiteX1" fmla="*/ 4445002 w 4445002"/>
              <a:gd name="connsiteY1" fmla="*/ 0 h 4445001"/>
              <a:gd name="connsiteX2" fmla="*/ 4445002 w 4445002"/>
              <a:gd name="connsiteY2" fmla="*/ 4445001 h 4445001"/>
              <a:gd name="connsiteX3" fmla="*/ 0 w 4445002"/>
              <a:gd name="connsiteY3" fmla="*/ 4445001 h 444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02" h="4445001">
                <a:moveTo>
                  <a:pt x="0" y="0"/>
                </a:moveTo>
                <a:lnTo>
                  <a:pt x="4445002" y="0"/>
                </a:lnTo>
                <a:lnTo>
                  <a:pt x="4445002" y="4445001"/>
                </a:lnTo>
                <a:lnTo>
                  <a:pt x="0" y="4445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15085943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42AEAB-90AA-4B8B-9E63-5D4D8D1F327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545687" y="3225172"/>
            <a:ext cx="2221922" cy="2222501"/>
          </a:xfrm>
          <a:custGeom>
            <a:avLst/>
            <a:gdLst>
              <a:gd name="connsiteX0" fmla="*/ 0 w 4445001"/>
              <a:gd name="connsiteY0" fmla="*/ 0 h 4445001"/>
              <a:gd name="connsiteX1" fmla="*/ 4445001 w 4445001"/>
              <a:gd name="connsiteY1" fmla="*/ 0 h 4445001"/>
              <a:gd name="connsiteX2" fmla="*/ 4445001 w 4445001"/>
              <a:gd name="connsiteY2" fmla="*/ 4445001 h 4445001"/>
              <a:gd name="connsiteX3" fmla="*/ 0 w 4445001"/>
              <a:gd name="connsiteY3" fmla="*/ 4445001 h 444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01" h="4445001">
                <a:moveTo>
                  <a:pt x="0" y="0"/>
                </a:moveTo>
                <a:lnTo>
                  <a:pt x="4445001" y="0"/>
                </a:lnTo>
                <a:lnTo>
                  <a:pt x="4445001" y="4445001"/>
                </a:lnTo>
                <a:lnTo>
                  <a:pt x="0" y="4445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37E960B-1068-403D-93A6-D38E2F37BDAD}"/>
              </a:ext>
            </a:extLst>
          </p:cNvPr>
          <p:cNvSpPr>
            <a:spLocks noGrp="1"/>
          </p:cNvSpPr>
          <p:nvPr>
            <p:ph type="pic" sz="quarter" idx="124" hasCustomPrompt="1"/>
          </p:nvPr>
        </p:nvSpPr>
        <p:spPr>
          <a:xfrm>
            <a:off x="4983452" y="3225172"/>
            <a:ext cx="2221922" cy="2222501"/>
          </a:xfrm>
          <a:custGeom>
            <a:avLst/>
            <a:gdLst>
              <a:gd name="connsiteX0" fmla="*/ 0 w 4445001"/>
              <a:gd name="connsiteY0" fmla="*/ 0 h 4445001"/>
              <a:gd name="connsiteX1" fmla="*/ 4445001 w 4445001"/>
              <a:gd name="connsiteY1" fmla="*/ 0 h 4445001"/>
              <a:gd name="connsiteX2" fmla="*/ 4445001 w 4445001"/>
              <a:gd name="connsiteY2" fmla="*/ 4445001 h 4445001"/>
              <a:gd name="connsiteX3" fmla="*/ 0 w 4445001"/>
              <a:gd name="connsiteY3" fmla="*/ 4445001 h 444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01" h="4445001">
                <a:moveTo>
                  <a:pt x="0" y="0"/>
                </a:moveTo>
                <a:lnTo>
                  <a:pt x="4445001" y="0"/>
                </a:lnTo>
                <a:lnTo>
                  <a:pt x="4445001" y="4445001"/>
                </a:lnTo>
                <a:lnTo>
                  <a:pt x="0" y="4445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F887E80-39EB-4B3C-A358-B7E19847842F}"/>
              </a:ext>
            </a:extLst>
          </p:cNvPr>
          <p:cNvSpPr>
            <a:spLocks noGrp="1"/>
          </p:cNvSpPr>
          <p:nvPr>
            <p:ph type="pic" sz="quarter" idx="125" hasCustomPrompt="1"/>
          </p:nvPr>
        </p:nvSpPr>
        <p:spPr>
          <a:xfrm>
            <a:off x="7421216" y="3225172"/>
            <a:ext cx="2221922" cy="2222501"/>
          </a:xfrm>
          <a:custGeom>
            <a:avLst/>
            <a:gdLst>
              <a:gd name="connsiteX0" fmla="*/ 0 w 4445002"/>
              <a:gd name="connsiteY0" fmla="*/ 0 h 4445001"/>
              <a:gd name="connsiteX1" fmla="*/ 4445002 w 4445002"/>
              <a:gd name="connsiteY1" fmla="*/ 0 h 4445001"/>
              <a:gd name="connsiteX2" fmla="*/ 4445002 w 4445002"/>
              <a:gd name="connsiteY2" fmla="*/ 4445001 h 4445001"/>
              <a:gd name="connsiteX3" fmla="*/ 0 w 4445002"/>
              <a:gd name="connsiteY3" fmla="*/ 4445001 h 444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002" h="4445001">
                <a:moveTo>
                  <a:pt x="0" y="0"/>
                </a:moveTo>
                <a:lnTo>
                  <a:pt x="4445002" y="0"/>
                </a:lnTo>
                <a:lnTo>
                  <a:pt x="4445002" y="4445001"/>
                </a:lnTo>
                <a:lnTo>
                  <a:pt x="0" y="4445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DD73AF1D-2736-4B44-9615-D3EF07A14492}"/>
              </a:ext>
            </a:extLst>
          </p:cNvPr>
          <p:cNvSpPr/>
          <p:nvPr userDrawn="1"/>
        </p:nvSpPr>
        <p:spPr>
          <a:xfrm>
            <a:off x="6103935" y="1"/>
            <a:ext cx="0" cy="1081668"/>
          </a:xfrm>
          <a:prstGeom prst="line">
            <a:avLst/>
          </a:prstGeom>
          <a:ln w="38100">
            <a:solidFill>
              <a:srgbClr val="1C1F25"/>
            </a:solidFill>
            <a:miter lim="400000"/>
            <a:tail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A6B6D4FF-8A8B-48E7-84BF-CAF52E78784D}"/>
              </a:ext>
            </a:extLst>
          </p:cNvPr>
          <p:cNvSpPr/>
          <p:nvPr userDrawn="1"/>
        </p:nvSpPr>
        <p:spPr>
          <a:xfrm>
            <a:off x="6094413" y="5743972"/>
            <a:ext cx="0" cy="1133078"/>
          </a:xfrm>
          <a:prstGeom prst="line">
            <a:avLst/>
          </a:prstGeom>
          <a:ln w="38100">
            <a:solidFill>
              <a:srgbClr val="1C1F25"/>
            </a:solidFill>
            <a:miter lim="400000"/>
            <a:head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0" name="Double Click to edit text">
            <a:extLst>
              <a:ext uri="{FF2B5EF4-FFF2-40B4-BE49-F238E27FC236}">
                <a16:creationId xmlns:a16="http://schemas.microsoft.com/office/drawing/2014/main" id="{B04BA5A7-C27F-4999-A0BD-726A9AF32BB9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629257" y="2297046"/>
            <a:ext cx="6949357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1" name="Double Click to edit text">
            <a:extLst>
              <a:ext uri="{FF2B5EF4-FFF2-40B4-BE49-F238E27FC236}">
                <a16:creationId xmlns:a16="http://schemas.microsoft.com/office/drawing/2014/main" id="{7AD7E315-A9CA-449C-8531-18DD581F9192}"/>
              </a:ext>
            </a:extLst>
          </p:cNvPr>
          <p:cNvSpPr txBox="1">
            <a:spLocks noGrp="1"/>
          </p:cNvSpPr>
          <p:nvPr>
            <p:ph type="body" sz="quarter" idx="66" hasCustomPrompt="1"/>
          </p:nvPr>
        </p:nvSpPr>
        <p:spPr>
          <a:xfrm>
            <a:off x="5052617" y="1760783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F5360017-DB0B-4008-8B98-0FB7722AF3ED}"/>
              </a:ext>
            </a:extLst>
          </p:cNvPr>
          <p:cNvSpPr txBox="1">
            <a:spLocks noGrp="1"/>
          </p:cNvSpPr>
          <p:nvPr>
            <p:ph type="body" sz="quarter" idx="67" hasCustomPrompt="1"/>
          </p:nvPr>
        </p:nvSpPr>
        <p:spPr>
          <a:xfrm>
            <a:off x="5052616" y="1479186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8975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EA6B375D-EF00-4CA1-BBEB-32A5C71C6BF3}"/>
              </a:ext>
            </a:extLst>
          </p:cNvPr>
          <p:cNvSpPr/>
          <p:nvPr userDrawn="1"/>
        </p:nvSpPr>
        <p:spPr>
          <a:xfrm>
            <a:off x="6103935" y="0"/>
            <a:ext cx="0" cy="1143000"/>
          </a:xfrm>
          <a:prstGeom prst="line">
            <a:avLst/>
          </a:prstGeom>
          <a:ln w="38100">
            <a:solidFill>
              <a:srgbClr val="1C1F25"/>
            </a:solidFill>
            <a:miter lim="400000"/>
            <a:tail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49BD7488-B82B-4E6F-ABE8-183B515AA0E8}"/>
              </a:ext>
            </a:extLst>
          </p:cNvPr>
          <p:cNvSpPr/>
          <p:nvPr userDrawn="1"/>
        </p:nvSpPr>
        <p:spPr>
          <a:xfrm>
            <a:off x="6094413" y="5743973"/>
            <a:ext cx="0" cy="1056878"/>
          </a:xfrm>
          <a:prstGeom prst="line">
            <a:avLst/>
          </a:prstGeom>
          <a:ln w="38100">
            <a:solidFill>
              <a:srgbClr val="1C1F25"/>
            </a:solidFill>
            <a:miter lim="400000"/>
            <a:head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7" name="Double Click to edit text">
            <a:extLst>
              <a:ext uri="{FF2B5EF4-FFF2-40B4-BE49-F238E27FC236}">
                <a16:creationId xmlns:a16="http://schemas.microsoft.com/office/drawing/2014/main" id="{AA647C61-AF48-4644-B064-5C1BDD76C43B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629257" y="2297046"/>
            <a:ext cx="6949357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8" name="Double Click to edit text">
            <a:extLst>
              <a:ext uri="{FF2B5EF4-FFF2-40B4-BE49-F238E27FC236}">
                <a16:creationId xmlns:a16="http://schemas.microsoft.com/office/drawing/2014/main" id="{42398296-4362-4FC9-A1E6-76C550BD693B}"/>
              </a:ext>
            </a:extLst>
          </p:cNvPr>
          <p:cNvSpPr txBox="1">
            <a:spLocks noGrp="1"/>
          </p:cNvSpPr>
          <p:nvPr>
            <p:ph type="body" sz="quarter" idx="66" hasCustomPrompt="1"/>
          </p:nvPr>
        </p:nvSpPr>
        <p:spPr>
          <a:xfrm>
            <a:off x="5052617" y="1760783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7C6DE5A0-B6EE-48B7-97C9-0A17F42E4FF6}"/>
              </a:ext>
            </a:extLst>
          </p:cNvPr>
          <p:cNvSpPr txBox="1">
            <a:spLocks noGrp="1"/>
          </p:cNvSpPr>
          <p:nvPr>
            <p:ph type="body" sz="quarter" idx="67" hasCustomPrompt="1"/>
          </p:nvPr>
        </p:nvSpPr>
        <p:spPr>
          <a:xfrm>
            <a:off x="5052616" y="1479186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6004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8CDBC964-45D4-41A6-B696-7360CCE1C380}"/>
              </a:ext>
            </a:extLst>
          </p:cNvPr>
          <p:cNvSpPr/>
          <p:nvPr userDrawn="1"/>
        </p:nvSpPr>
        <p:spPr>
          <a:xfrm>
            <a:off x="6103935" y="1"/>
            <a:ext cx="0" cy="1066800"/>
          </a:xfrm>
          <a:prstGeom prst="line">
            <a:avLst/>
          </a:prstGeom>
          <a:ln w="38100">
            <a:solidFill>
              <a:srgbClr val="1C1F25"/>
            </a:solidFill>
            <a:miter lim="400000"/>
            <a:tail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7B8D4919-E410-4DDE-8BEA-86F2D241A896}"/>
              </a:ext>
            </a:extLst>
          </p:cNvPr>
          <p:cNvSpPr/>
          <p:nvPr userDrawn="1"/>
        </p:nvSpPr>
        <p:spPr>
          <a:xfrm>
            <a:off x="6094413" y="5743972"/>
            <a:ext cx="0" cy="1152128"/>
          </a:xfrm>
          <a:prstGeom prst="line">
            <a:avLst/>
          </a:prstGeom>
          <a:ln w="38100">
            <a:solidFill>
              <a:srgbClr val="1C1F25"/>
            </a:solidFill>
            <a:miter lim="400000"/>
            <a:head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E5EF1D56-570D-4B21-81BF-E916220F8E09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629257" y="2297046"/>
            <a:ext cx="6949357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0FAF89DD-545D-4F85-804B-F69B3CF972A4}"/>
              </a:ext>
            </a:extLst>
          </p:cNvPr>
          <p:cNvSpPr txBox="1">
            <a:spLocks noGrp="1"/>
          </p:cNvSpPr>
          <p:nvPr>
            <p:ph type="body" sz="quarter" idx="66" hasCustomPrompt="1"/>
          </p:nvPr>
        </p:nvSpPr>
        <p:spPr>
          <a:xfrm>
            <a:off x="5052617" y="1760783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361D6F05-9286-48D7-8E35-C04044AB1613}"/>
              </a:ext>
            </a:extLst>
          </p:cNvPr>
          <p:cNvSpPr txBox="1">
            <a:spLocks noGrp="1"/>
          </p:cNvSpPr>
          <p:nvPr>
            <p:ph type="body" sz="quarter" idx="67" hasCustomPrompt="1"/>
          </p:nvPr>
        </p:nvSpPr>
        <p:spPr>
          <a:xfrm>
            <a:off x="5052616" y="1479186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880BBEC6-D7D2-4CBD-B346-490D89A78A96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2730484" y="3703273"/>
            <a:ext cx="1906983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00k+</a:t>
            </a:r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AA345A22-FC91-4978-A263-E8DFF8E80C4A}"/>
              </a:ext>
            </a:extLst>
          </p:cNvPr>
          <p:cNvSpPr txBox="1">
            <a:spLocks noGrp="1"/>
          </p:cNvSpPr>
          <p:nvPr>
            <p:ph type="body" sz="quarter" idx="124" hasCustomPrompt="1"/>
          </p:nvPr>
        </p:nvSpPr>
        <p:spPr>
          <a:xfrm>
            <a:off x="5140921" y="3703273"/>
            <a:ext cx="1906983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000+</a:t>
            </a:r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951968B5-514B-4803-AF55-2ECF643F4D4C}"/>
              </a:ext>
            </a:extLst>
          </p:cNvPr>
          <p:cNvSpPr txBox="1">
            <a:spLocks noGrp="1"/>
          </p:cNvSpPr>
          <p:nvPr>
            <p:ph type="body" sz="quarter" idx="125" hasCustomPrompt="1"/>
          </p:nvPr>
        </p:nvSpPr>
        <p:spPr>
          <a:xfrm>
            <a:off x="7551358" y="3703273"/>
            <a:ext cx="1906983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00m+</a:t>
            </a:r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DE46ECD9-F032-40EF-9BD4-760D44B3E2B6}"/>
              </a:ext>
            </a:extLst>
          </p:cNvPr>
          <p:cNvSpPr txBox="1">
            <a:spLocks noGrp="1"/>
          </p:cNvSpPr>
          <p:nvPr>
            <p:ph type="body" sz="quarter" idx="126" hasCustomPrompt="1"/>
          </p:nvPr>
        </p:nvSpPr>
        <p:spPr>
          <a:xfrm>
            <a:off x="2774797" y="4779864"/>
            <a:ext cx="1818356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F6AA9042-1AF1-4CAE-B35F-6797D66227BE}"/>
              </a:ext>
            </a:extLst>
          </p:cNvPr>
          <p:cNvSpPr txBox="1">
            <a:spLocks noGrp="1"/>
          </p:cNvSpPr>
          <p:nvPr>
            <p:ph type="body" sz="quarter" idx="127" hasCustomPrompt="1"/>
          </p:nvPr>
        </p:nvSpPr>
        <p:spPr>
          <a:xfrm>
            <a:off x="2774797" y="4492760"/>
            <a:ext cx="1818356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2" name="Double Click to edit text">
            <a:extLst>
              <a:ext uri="{FF2B5EF4-FFF2-40B4-BE49-F238E27FC236}">
                <a16:creationId xmlns:a16="http://schemas.microsoft.com/office/drawing/2014/main" id="{9AEAE2B8-10AB-4796-9E53-53F440871444}"/>
              </a:ext>
            </a:extLst>
          </p:cNvPr>
          <p:cNvSpPr txBox="1">
            <a:spLocks noGrp="1"/>
          </p:cNvSpPr>
          <p:nvPr>
            <p:ph type="body" sz="quarter" idx="128" hasCustomPrompt="1"/>
          </p:nvPr>
        </p:nvSpPr>
        <p:spPr>
          <a:xfrm>
            <a:off x="5185235" y="4779864"/>
            <a:ext cx="1818356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6B4265A9-55A5-456D-8B9E-518C8F214C0E}"/>
              </a:ext>
            </a:extLst>
          </p:cNvPr>
          <p:cNvSpPr txBox="1">
            <a:spLocks noGrp="1"/>
          </p:cNvSpPr>
          <p:nvPr>
            <p:ph type="body" sz="quarter" idx="129" hasCustomPrompt="1"/>
          </p:nvPr>
        </p:nvSpPr>
        <p:spPr>
          <a:xfrm>
            <a:off x="5185234" y="4492760"/>
            <a:ext cx="1818356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Double Click to edit text">
            <a:extLst>
              <a:ext uri="{FF2B5EF4-FFF2-40B4-BE49-F238E27FC236}">
                <a16:creationId xmlns:a16="http://schemas.microsoft.com/office/drawing/2014/main" id="{8533A352-176F-4BCE-9E2F-D532E7969FCF}"/>
              </a:ext>
            </a:extLst>
          </p:cNvPr>
          <p:cNvSpPr txBox="1">
            <a:spLocks noGrp="1"/>
          </p:cNvSpPr>
          <p:nvPr>
            <p:ph type="body" sz="quarter" idx="130" hasCustomPrompt="1"/>
          </p:nvPr>
        </p:nvSpPr>
        <p:spPr>
          <a:xfrm>
            <a:off x="7595671" y="4782758"/>
            <a:ext cx="1818356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32E01262-0B61-4243-97F5-8CB97AFED77D}"/>
              </a:ext>
            </a:extLst>
          </p:cNvPr>
          <p:cNvSpPr txBox="1">
            <a:spLocks noGrp="1"/>
          </p:cNvSpPr>
          <p:nvPr>
            <p:ph type="body" sz="quarter" idx="131" hasCustomPrompt="1"/>
          </p:nvPr>
        </p:nvSpPr>
        <p:spPr>
          <a:xfrm>
            <a:off x="7595671" y="4495654"/>
            <a:ext cx="1818356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97531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3D0C5740-7E02-4532-A014-A9AAE994E552}"/>
              </a:ext>
            </a:extLst>
          </p:cNvPr>
          <p:cNvSpPr/>
          <p:nvPr userDrawn="1"/>
        </p:nvSpPr>
        <p:spPr>
          <a:xfrm>
            <a:off x="6103935" y="0"/>
            <a:ext cx="0" cy="1143000"/>
          </a:xfrm>
          <a:prstGeom prst="line">
            <a:avLst/>
          </a:prstGeom>
          <a:ln w="38100">
            <a:solidFill>
              <a:srgbClr val="1C1F25"/>
            </a:solidFill>
            <a:miter lim="400000"/>
            <a:tail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EA324ABD-3004-46AA-B482-0AC7D640BE0F}"/>
              </a:ext>
            </a:extLst>
          </p:cNvPr>
          <p:cNvSpPr/>
          <p:nvPr userDrawn="1"/>
        </p:nvSpPr>
        <p:spPr>
          <a:xfrm>
            <a:off x="6094413" y="5743972"/>
            <a:ext cx="0" cy="1114028"/>
          </a:xfrm>
          <a:prstGeom prst="line">
            <a:avLst/>
          </a:prstGeom>
          <a:ln w="38100">
            <a:solidFill>
              <a:srgbClr val="1C1F25"/>
            </a:solidFill>
            <a:miter lim="400000"/>
            <a:head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8E6B5A72-AC52-4727-B5F9-A30989BB27B8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629257" y="2297046"/>
            <a:ext cx="6949357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554101D8-DF1F-41F3-925E-6722F6FA62E5}"/>
              </a:ext>
            </a:extLst>
          </p:cNvPr>
          <p:cNvSpPr txBox="1">
            <a:spLocks noGrp="1"/>
          </p:cNvSpPr>
          <p:nvPr>
            <p:ph type="body" sz="quarter" idx="66" hasCustomPrompt="1"/>
          </p:nvPr>
        </p:nvSpPr>
        <p:spPr>
          <a:xfrm>
            <a:off x="5052617" y="1760783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A82A5AFE-8BF1-4B95-BBDC-C68F70A3DBF3}"/>
              </a:ext>
            </a:extLst>
          </p:cNvPr>
          <p:cNvSpPr txBox="1">
            <a:spLocks noGrp="1"/>
          </p:cNvSpPr>
          <p:nvPr>
            <p:ph type="body" sz="quarter" idx="67" hasCustomPrompt="1"/>
          </p:nvPr>
        </p:nvSpPr>
        <p:spPr>
          <a:xfrm>
            <a:off x="5052616" y="1479186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Double Click to edit text">
            <a:extLst>
              <a:ext uri="{FF2B5EF4-FFF2-40B4-BE49-F238E27FC236}">
                <a16:creationId xmlns:a16="http://schemas.microsoft.com/office/drawing/2014/main" id="{C15735A7-C123-4B24-B22E-0139C5C1B9F7}"/>
              </a:ext>
            </a:extLst>
          </p:cNvPr>
          <p:cNvSpPr txBox="1">
            <a:spLocks noGrp="1"/>
          </p:cNvSpPr>
          <p:nvPr>
            <p:ph type="body" sz="quarter" idx="124" hasCustomPrompt="1"/>
          </p:nvPr>
        </p:nvSpPr>
        <p:spPr>
          <a:xfrm>
            <a:off x="1891465" y="4382856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0EBADD72-C762-44D0-97E5-E0248E72534D}"/>
              </a:ext>
            </a:extLst>
          </p:cNvPr>
          <p:cNvSpPr txBox="1">
            <a:spLocks noGrp="1"/>
          </p:cNvSpPr>
          <p:nvPr>
            <p:ph type="body" sz="quarter" idx="125" hasCustomPrompt="1"/>
          </p:nvPr>
        </p:nvSpPr>
        <p:spPr>
          <a:xfrm>
            <a:off x="1891464" y="4097693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9" name="Double Click to edit text">
            <a:extLst>
              <a:ext uri="{FF2B5EF4-FFF2-40B4-BE49-F238E27FC236}">
                <a16:creationId xmlns:a16="http://schemas.microsoft.com/office/drawing/2014/main" id="{3DB0D924-0C20-4648-A2B1-34410D1B0531}"/>
              </a:ext>
            </a:extLst>
          </p:cNvPr>
          <p:cNvSpPr txBox="1">
            <a:spLocks noGrp="1"/>
          </p:cNvSpPr>
          <p:nvPr>
            <p:ph type="body" sz="quarter" idx="126" hasCustomPrompt="1"/>
          </p:nvPr>
        </p:nvSpPr>
        <p:spPr>
          <a:xfrm>
            <a:off x="4881705" y="4382856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856A12BC-426A-4E33-B582-9B32B753C076}"/>
              </a:ext>
            </a:extLst>
          </p:cNvPr>
          <p:cNvSpPr txBox="1">
            <a:spLocks noGrp="1"/>
          </p:cNvSpPr>
          <p:nvPr>
            <p:ph type="body" sz="quarter" idx="127" hasCustomPrompt="1"/>
          </p:nvPr>
        </p:nvSpPr>
        <p:spPr>
          <a:xfrm>
            <a:off x="4881704" y="4097693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1" name="Double Click to edit text">
            <a:extLst>
              <a:ext uri="{FF2B5EF4-FFF2-40B4-BE49-F238E27FC236}">
                <a16:creationId xmlns:a16="http://schemas.microsoft.com/office/drawing/2014/main" id="{3825FF80-1F64-4192-A430-38AC5BEC49E9}"/>
              </a:ext>
            </a:extLst>
          </p:cNvPr>
          <p:cNvSpPr txBox="1">
            <a:spLocks noGrp="1"/>
          </p:cNvSpPr>
          <p:nvPr>
            <p:ph type="body" sz="quarter" idx="128" hasCustomPrompt="1"/>
          </p:nvPr>
        </p:nvSpPr>
        <p:spPr>
          <a:xfrm>
            <a:off x="7871944" y="4382856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224A7A6B-163E-4E5C-B4EF-E647154458F2}"/>
              </a:ext>
            </a:extLst>
          </p:cNvPr>
          <p:cNvSpPr txBox="1">
            <a:spLocks noGrp="1"/>
          </p:cNvSpPr>
          <p:nvPr>
            <p:ph type="body" sz="quarter" idx="129" hasCustomPrompt="1"/>
          </p:nvPr>
        </p:nvSpPr>
        <p:spPr>
          <a:xfrm>
            <a:off x="7871943" y="4097693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6E033930-E5E2-43CF-B227-0E338EE70A0D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2743658" y="3496712"/>
            <a:ext cx="717778" cy="49231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48EF8A25-5AF1-41CA-88F8-88AA14D684D4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5735523" y="3496711"/>
            <a:ext cx="717778" cy="49231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F19484D8-E491-4AAA-A493-9EA20886A468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8727387" y="3496711"/>
            <a:ext cx="717778" cy="49231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84771906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8DB3242D-8625-4BCE-8F6D-85DBEBE2B3A1}"/>
              </a:ext>
            </a:extLst>
          </p:cNvPr>
          <p:cNvSpPr/>
          <p:nvPr userDrawn="1"/>
        </p:nvSpPr>
        <p:spPr>
          <a:xfrm>
            <a:off x="6103935" y="0"/>
            <a:ext cx="0" cy="1651820"/>
          </a:xfrm>
          <a:prstGeom prst="line">
            <a:avLst/>
          </a:prstGeom>
          <a:ln w="38100">
            <a:solidFill>
              <a:srgbClr val="1C1F25"/>
            </a:solidFill>
            <a:miter lim="400000"/>
            <a:tailEnd type="oval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72335E89-AF4C-4C38-A5A9-6F53820CC584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50080" y="2036795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119C5985-7B66-4975-8D29-907E9EDD8B4A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370476" y="2379695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2" name="Double Click to edit text">
            <a:extLst>
              <a:ext uri="{FF2B5EF4-FFF2-40B4-BE49-F238E27FC236}">
                <a16:creationId xmlns:a16="http://schemas.microsoft.com/office/drawing/2014/main" id="{0E1DDCE8-BAB4-48F5-B803-20F98C5E4371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619734" y="4160754"/>
            <a:ext cx="6949357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35451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FEA77A44-B6CA-4971-8F0B-AA765767B396}"/>
              </a:ext>
            </a:extLst>
          </p:cNvPr>
          <p:cNvSpPr/>
          <p:nvPr userDrawn="1"/>
        </p:nvSpPr>
        <p:spPr>
          <a:xfrm>
            <a:off x="1268644" y="4123697"/>
            <a:ext cx="10910351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0939FE9A-3CA1-4AD4-A2E2-C530A30CF17D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1268644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0C3F8E6-F809-44E8-B285-F6B26AB2D95A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1268645" y="1487421"/>
            <a:ext cx="5466918" cy="20193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2" name="Double Click to edit text">
            <a:extLst>
              <a:ext uri="{FF2B5EF4-FFF2-40B4-BE49-F238E27FC236}">
                <a16:creationId xmlns:a16="http://schemas.microsoft.com/office/drawing/2014/main" id="{18103907-E091-4976-B143-1CCEB9DB407B}"/>
              </a:ext>
            </a:extLst>
          </p:cNvPr>
          <p:cNvSpPr txBox="1">
            <a:spLocks noGrp="1"/>
          </p:cNvSpPr>
          <p:nvPr>
            <p:ph type="body" sz="quarter" idx="124" hasCustomPrompt="1"/>
          </p:nvPr>
        </p:nvSpPr>
        <p:spPr>
          <a:xfrm>
            <a:off x="1268646" y="5026364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C849BAB0-A433-416F-A7CF-D5474F1BECB6}"/>
              </a:ext>
            </a:extLst>
          </p:cNvPr>
          <p:cNvSpPr txBox="1">
            <a:spLocks noGrp="1"/>
          </p:cNvSpPr>
          <p:nvPr>
            <p:ph type="body" sz="quarter" idx="125" hasCustomPrompt="1"/>
          </p:nvPr>
        </p:nvSpPr>
        <p:spPr>
          <a:xfrm>
            <a:off x="1268645" y="4741201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1820F903-D743-48C8-8789-32D6BAB1AE34}"/>
              </a:ext>
            </a:extLst>
          </p:cNvPr>
          <p:cNvSpPr txBox="1">
            <a:spLocks noGrp="1"/>
          </p:cNvSpPr>
          <p:nvPr>
            <p:ph type="body" sz="quarter" idx="126" hasCustomPrompt="1"/>
          </p:nvPr>
        </p:nvSpPr>
        <p:spPr>
          <a:xfrm>
            <a:off x="4853870" y="5026364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A6F5279D-56E8-4592-A0DA-B993DF97CD11}"/>
              </a:ext>
            </a:extLst>
          </p:cNvPr>
          <p:cNvSpPr txBox="1">
            <a:spLocks noGrp="1"/>
          </p:cNvSpPr>
          <p:nvPr>
            <p:ph type="body" sz="quarter" idx="127" hasCustomPrompt="1"/>
          </p:nvPr>
        </p:nvSpPr>
        <p:spPr>
          <a:xfrm>
            <a:off x="4853869" y="4741201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Double Click to edit text">
            <a:extLst>
              <a:ext uri="{FF2B5EF4-FFF2-40B4-BE49-F238E27FC236}">
                <a16:creationId xmlns:a16="http://schemas.microsoft.com/office/drawing/2014/main" id="{CD4E2256-085A-4A8A-BEB4-AC444FAD3C0A}"/>
              </a:ext>
            </a:extLst>
          </p:cNvPr>
          <p:cNvSpPr txBox="1">
            <a:spLocks noGrp="1"/>
          </p:cNvSpPr>
          <p:nvPr>
            <p:ph type="body" sz="quarter" idx="128" hasCustomPrompt="1"/>
          </p:nvPr>
        </p:nvSpPr>
        <p:spPr>
          <a:xfrm>
            <a:off x="8439093" y="5026364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1B3D3D05-F8AB-413E-BA2E-04920A54B36B}"/>
              </a:ext>
            </a:extLst>
          </p:cNvPr>
          <p:cNvSpPr txBox="1">
            <a:spLocks noGrp="1"/>
          </p:cNvSpPr>
          <p:nvPr>
            <p:ph type="body" sz="quarter" idx="129" hasCustomPrompt="1"/>
          </p:nvPr>
        </p:nvSpPr>
        <p:spPr>
          <a:xfrm>
            <a:off x="8439092" y="4741201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690718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A190B38A-261F-4203-9C15-0C1C8DACA2EA}"/>
              </a:ext>
            </a:extLst>
          </p:cNvPr>
          <p:cNvSpPr/>
          <p:nvPr userDrawn="1"/>
        </p:nvSpPr>
        <p:spPr>
          <a:xfrm>
            <a:off x="4664741" y="3567576"/>
            <a:ext cx="2814269" cy="2138297"/>
          </a:xfrm>
          <a:prstGeom prst="rect">
            <a:avLst/>
          </a:prstGeom>
          <a:ln w="38100">
            <a:solidFill>
              <a:srgbClr val="DE095C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E2675693-DAD6-4C52-AB18-B277398D741B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1268644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3127EE07-4053-40DB-9E32-D50DDB1F1E52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1268645" y="1487421"/>
            <a:ext cx="5466918" cy="139427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1CF6CAB0-9584-4230-8D54-F08671B1EA01}"/>
              </a:ext>
            </a:extLst>
          </p:cNvPr>
          <p:cNvSpPr txBox="1">
            <a:spLocks noGrp="1"/>
          </p:cNvSpPr>
          <p:nvPr>
            <p:ph type="body" sz="quarter" idx="124" hasCustomPrompt="1"/>
          </p:nvPr>
        </p:nvSpPr>
        <p:spPr>
          <a:xfrm>
            <a:off x="1268646" y="4842744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088688C2-D35B-4A70-8CDB-0FF4030065DE}"/>
              </a:ext>
            </a:extLst>
          </p:cNvPr>
          <p:cNvSpPr txBox="1">
            <a:spLocks noGrp="1"/>
          </p:cNvSpPr>
          <p:nvPr>
            <p:ph type="body" sz="quarter" idx="125" hasCustomPrompt="1"/>
          </p:nvPr>
        </p:nvSpPr>
        <p:spPr>
          <a:xfrm>
            <a:off x="1268645" y="4557580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Double Click to edit text">
            <a:extLst>
              <a:ext uri="{FF2B5EF4-FFF2-40B4-BE49-F238E27FC236}">
                <a16:creationId xmlns:a16="http://schemas.microsoft.com/office/drawing/2014/main" id="{89AD96FC-F195-4FF2-865C-D46FC696EB55}"/>
              </a:ext>
            </a:extLst>
          </p:cNvPr>
          <p:cNvSpPr txBox="1">
            <a:spLocks noGrp="1"/>
          </p:cNvSpPr>
          <p:nvPr>
            <p:ph type="body" sz="quarter" idx="126" hasCustomPrompt="1"/>
          </p:nvPr>
        </p:nvSpPr>
        <p:spPr>
          <a:xfrm>
            <a:off x="4855192" y="4842744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26A28002-B83B-475E-852B-ED84BFF38F3B}"/>
              </a:ext>
            </a:extLst>
          </p:cNvPr>
          <p:cNvSpPr txBox="1">
            <a:spLocks noGrp="1"/>
          </p:cNvSpPr>
          <p:nvPr>
            <p:ph type="body" sz="quarter" idx="127" hasCustomPrompt="1"/>
          </p:nvPr>
        </p:nvSpPr>
        <p:spPr>
          <a:xfrm>
            <a:off x="4855191" y="4557580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9" name="Double Click to edit text">
            <a:extLst>
              <a:ext uri="{FF2B5EF4-FFF2-40B4-BE49-F238E27FC236}">
                <a16:creationId xmlns:a16="http://schemas.microsoft.com/office/drawing/2014/main" id="{CAC2A71A-200F-4E9A-9D90-36DC5BF5E83C}"/>
              </a:ext>
            </a:extLst>
          </p:cNvPr>
          <p:cNvSpPr txBox="1">
            <a:spLocks noGrp="1"/>
          </p:cNvSpPr>
          <p:nvPr>
            <p:ph type="body" sz="quarter" idx="128" hasCustomPrompt="1"/>
          </p:nvPr>
        </p:nvSpPr>
        <p:spPr>
          <a:xfrm>
            <a:off x="8440417" y="4842744"/>
            <a:ext cx="2425416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68655738-82AE-4D96-8B02-29478D584A29}"/>
              </a:ext>
            </a:extLst>
          </p:cNvPr>
          <p:cNvSpPr txBox="1">
            <a:spLocks noGrp="1"/>
          </p:cNvSpPr>
          <p:nvPr>
            <p:ph type="body" sz="quarter" idx="129" hasCustomPrompt="1"/>
          </p:nvPr>
        </p:nvSpPr>
        <p:spPr>
          <a:xfrm>
            <a:off x="8440416" y="4557580"/>
            <a:ext cx="242541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r>
              <a:rPr lang="en-US" dirty="0"/>
              <a:t>	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12EE3896-F766-4199-AB30-093B12656C92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1073472" y="359505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96C158D0-9910-40B2-9F6D-BDC51B8975E4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4658697" y="359505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D2E216A6-44F5-44B5-B75E-72FEE9A142AD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8243921" y="359505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34519209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ircle">
            <a:extLst>
              <a:ext uri="{FF2B5EF4-FFF2-40B4-BE49-F238E27FC236}">
                <a16:creationId xmlns:a16="http://schemas.microsoft.com/office/drawing/2014/main" id="{BC574C40-0F6A-4532-85FC-486756D703E7}"/>
              </a:ext>
            </a:extLst>
          </p:cNvPr>
          <p:cNvSpPr/>
          <p:nvPr userDrawn="1"/>
        </p:nvSpPr>
        <p:spPr>
          <a:xfrm>
            <a:off x="7161959" y="131342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52DA55-4B06-4A48-B924-30BAB73376C6}"/>
              </a:ext>
            </a:extLst>
          </p:cNvPr>
          <p:cNvSpPr/>
          <p:nvPr userDrawn="1"/>
        </p:nvSpPr>
        <p:spPr>
          <a:xfrm>
            <a:off x="7161959" y="3110541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B33DD10F-E7F3-4A89-BCF5-D73020162149}"/>
              </a:ext>
            </a:extLst>
          </p:cNvPr>
          <p:cNvSpPr/>
          <p:nvPr userDrawn="1"/>
        </p:nvSpPr>
        <p:spPr>
          <a:xfrm>
            <a:off x="7161959" y="490957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9C088469-C519-473C-9AD7-32CC97C5632D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7026468" y="121023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7E3D2BFA-A628-40E9-8921-F0361A37B4C6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7023865" y="3007353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91B0E30C-8C95-471E-A117-AB2EDF8F9A7D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7021262" y="480446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2B661DE6-28F5-446B-B2A4-A2BB40B998AA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1268644" y="224790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28" name="Title">
            <a:extLst>
              <a:ext uri="{FF2B5EF4-FFF2-40B4-BE49-F238E27FC236}">
                <a16:creationId xmlns:a16="http://schemas.microsoft.com/office/drawing/2014/main" id="{AE69E6C1-E015-466D-902C-3EBBF612DD17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1268645" y="2590799"/>
            <a:ext cx="4825768" cy="20193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9" name="Double Click to edit text">
            <a:extLst>
              <a:ext uri="{FF2B5EF4-FFF2-40B4-BE49-F238E27FC236}">
                <a16:creationId xmlns:a16="http://schemas.microsoft.com/office/drawing/2014/main" id="{9E99BFAC-0EB9-4ABA-B258-3FF7BE5D0B0C}"/>
              </a:ext>
            </a:extLst>
          </p:cNvPr>
          <p:cNvSpPr txBox="1">
            <a:spLocks noGrp="1"/>
          </p:cNvSpPr>
          <p:nvPr>
            <p:ph type="body" sz="quarter" idx="128" hasCustomPrompt="1"/>
          </p:nvPr>
        </p:nvSpPr>
        <p:spPr>
          <a:xfrm>
            <a:off x="8097581" y="1428726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4D164AE2-888C-4A97-A891-69D5B15806E4}"/>
              </a:ext>
            </a:extLst>
          </p:cNvPr>
          <p:cNvSpPr txBox="1">
            <a:spLocks noGrp="1"/>
          </p:cNvSpPr>
          <p:nvPr>
            <p:ph type="body" sz="quarter" idx="129" hasCustomPrompt="1"/>
          </p:nvPr>
        </p:nvSpPr>
        <p:spPr>
          <a:xfrm>
            <a:off x="8097580" y="114356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1" name="Double Click to edit text">
            <a:extLst>
              <a:ext uri="{FF2B5EF4-FFF2-40B4-BE49-F238E27FC236}">
                <a16:creationId xmlns:a16="http://schemas.microsoft.com/office/drawing/2014/main" id="{E76C5273-63FA-41E2-99C2-03C0E1F98221}"/>
              </a:ext>
            </a:extLst>
          </p:cNvPr>
          <p:cNvSpPr txBox="1">
            <a:spLocks noGrp="1"/>
          </p:cNvSpPr>
          <p:nvPr>
            <p:ph type="body" sz="quarter" idx="133" hasCustomPrompt="1"/>
          </p:nvPr>
        </p:nvSpPr>
        <p:spPr>
          <a:xfrm>
            <a:off x="8096259" y="3225842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1C9F4F29-C986-4935-BC5B-49D48ADD0A77}"/>
              </a:ext>
            </a:extLst>
          </p:cNvPr>
          <p:cNvSpPr txBox="1">
            <a:spLocks noGrp="1"/>
          </p:cNvSpPr>
          <p:nvPr>
            <p:ph type="body" sz="quarter" idx="134" hasCustomPrompt="1"/>
          </p:nvPr>
        </p:nvSpPr>
        <p:spPr>
          <a:xfrm>
            <a:off x="8096258" y="294067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3" name="Double Click to edit text">
            <a:extLst>
              <a:ext uri="{FF2B5EF4-FFF2-40B4-BE49-F238E27FC236}">
                <a16:creationId xmlns:a16="http://schemas.microsoft.com/office/drawing/2014/main" id="{ACF47ECF-54D4-475D-B195-3EB6B0D2B62E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8094937" y="5022959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EF55CE7A-F4D0-43AA-B713-6F15E1D98494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8094936" y="4737795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5279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ircle">
            <a:extLst>
              <a:ext uri="{FF2B5EF4-FFF2-40B4-BE49-F238E27FC236}">
                <a16:creationId xmlns:a16="http://schemas.microsoft.com/office/drawing/2014/main" id="{BC574C40-0F6A-4532-85FC-486756D703E7}"/>
              </a:ext>
            </a:extLst>
          </p:cNvPr>
          <p:cNvSpPr/>
          <p:nvPr userDrawn="1"/>
        </p:nvSpPr>
        <p:spPr>
          <a:xfrm>
            <a:off x="7161959" y="131342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52DA55-4B06-4A48-B924-30BAB73376C6}"/>
              </a:ext>
            </a:extLst>
          </p:cNvPr>
          <p:cNvSpPr/>
          <p:nvPr userDrawn="1"/>
        </p:nvSpPr>
        <p:spPr>
          <a:xfrm>
            <a:off x="7161959" y="3110541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B33DD10F-E7F3-4A89-BCF5-D73020162149}"/>
              </a:ext>
            </a:extLst>
          </p:cNvPr>
          <p:cNvSpPr/>
          <p:nvPr userDrawn="1"/>
        </p:nvSpPr>
        <p:spPr>
          <a:xfrm>
            <a:off x="7161959" y="490957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9C088469-C519-473C-9AD7-32CC97C5632D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7026468" y="121023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7E3D2BFA-A628-40E9-8921-F0361A37B4C6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7023865" y="3007353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91B0E30C-8C95-471E-A117-AB2EDF8F9A7D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7021262" y="480446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9" name="Double Click to edit text">
            <a:extLst>
              <a:ext uri="{FF2B5EF4-FFF2-40B4-BE49-F238E27FC236}">
                <a16:creationId xmlns:a16="http://schemas.microsoft.com/office/drawing/2014/main" id="{9E99BFAC-0EB9-4ABA-B258-3FF7BE5D0B0C}"/>
              </a:ext>
            </a:extLst>
          </p:cNvPr>
          <p:cNvSpPr txBox="1">
            <a:spLocks noGrp="1"/>
          </p:cNvSpPr>
          <p:nvPr>
            <p:ph type="body" sz="quarter" idx="128" hasCustomPrompt="1"/>
          </p:nvPr>
        </p:nvSpPr>
        <p:spPr>
          <a:xfrm>
            <a:off x="8097581" y="1428726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4D164AE2-888C-4A97-A891-69D5B15806E4}"/>
              </a:ext>
            </a:extLst>
          </p:cNvPr>
          <p:cNvSpPr txBox="1">
            <a:spLocks noGrp="1"/>
          </p:cNvSpPr>
          <p:nvPr>
            <p:ph type="body" sz="quarter" idx="129" hasCustomPrompt="1"/>
          </p:nvPr>
        </p:nvSpPr>
        <p:spPr>
          <a:xfrm>
            <a:off x="8097580" y="114356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1" name="Double Click to edit text">
            <a:extLst>
              <a:ext uri="{FF2B5EF4-FFF2-40B4-BE49-F238E27FC236}">
                <a16:creationId xmlns:a16="http://schemas.microsoft.com/office/drawing/2014/main" id="{E76C5273-63FA-41E2-99C2-03C0E1F98221}"/>
              </a:ext>
            </a:extLst>
          </p:cNvPr>
          <p:cNvSpPr txBox="1">
            <a:spLocks noGrp="1"/>
          </p:cNvSpPr>
          <p:nvPr>
            <p:ph type="body" sz="quarter" idx="133" hasCustomPrompt="1"/>
          </p:nvPr>
        </p:nvSpPr>
        <p:spPr>
          <a:xfrm>
            <a:off x="8096259" y="3225842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1C9F4F29-C986-4935-BC5B-49D48ADD0A77}"/>
              </a:ext>
            </a:extLst>
          </p:cNvPr>
          <p:cNvSpPr txBox="1">
            <a:spLocks noGrp="1"/>
          </p:cNvSpPr>
          <p:nvPr>
            <p:ph type="body" sz="quarter" idx="134" hasCustomPrompt="1"/>
          </p:nvPr>
        </p:nvSpPr>
        <p:spPr>
          <a:xfrm>
            <a:off x="8096258" y="294067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3" name="Double Click to edit text">
            <a:extLst>
              <a:ext uri="{FF2B5EF4-FFF2-40B4-BE49-F238E27FC236}">
                <a16:creationId xmlns:a16="http://schemas.microsoft.com/office/drawing/2014/main" id="{ACF47ECF-54D4-475D-B195-3EB6B0D2B62E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8094937" y="5022959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EF55CE7A-F4D0-43AA-B713-6F15E1D98494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8094936" y="4737795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DD5F78DD-6479-0646-B755-C37E4DD9CEF6}"/>
              </a:ext>
            </a:extLst>
          </p:cNvPr>
          <p:cNvSpPr/>
          <p:nvPr userDrawn="1"/>
        </p:nvSpPr>
        <p:spPr>
          <a:xfrm>
            <a:off x="1427432" y="131342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2E2D57AB-4A13-3F4C-BC96-3761B739CDDE}"/>
              </a:ext>
            </a:extLst>
          </p:cNvPr>
          <p:cNvSpPr/>
          <p:nvPr userDrawn="1"/>
        </p:nvSpPr>
        <p:spPr>
          <a:xfrm>
            <a:off x="1427432" y="3110541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10436046-CF4A-7C4F-AC6A-5748733B9DA8}"/>
              </a:ext>
            </a:extLst>
          </p:cNvPr>
          <p:cNvSpPr/>
          <p:nvPr userDrawn="1"/>
        </p:nvSpPr>
        <p:spPr>
          <a:xfrm>
            <a:off x="1427432" y="490957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023F8D91-0DB4-BD44-BAF1-CEB0892DB084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1291941" y="121023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DD5B3CBA-9AEA-4648-811E-DB1481D1240F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1289338" y="3007353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CF8BA3FE-0A5C-E04F-AE1C-D751D41A7553}"/>
              </a:ext>
            </a:extLst>
          </p:cNvPr>
          <p:cNvSpPr>
            <a:spLocks noGrp="1"/>
          </p:cNvSpPr>
          <p:nvPr>
            <p:ph type="body" sz="quarter" idx="139" hasCustomPrompt="1"/>
          </p:nvPr>
        </p:nvSpPr>
        <p:spPr>
          <a:xfrm>
            <a:off x="1286735" y="480446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5" name="Double Click to edit text">
            <a:extLst>
              <a:ext uri="{FF2B5EF4-FFF2-40B4-BE49-F238E27FC236}">
                <a16:creationId xmlns:a16="http://schemas.microsoft.com/office/drawing/2014/main" id="{8E1196BD-9A11-FB49-89C1-416B719DDB3E}"/>
              </a:ext>
            </a:extLst>
          </p:cNvPr>
          <p:cNvSpPr txBox="1">
            <a:spLocks noGrp="1"/>
          </p:cNvSpPr>
          <p:nvPr>
            <p:ph type="body" sz="quarter" idx="140" hasCustomPrompt="1"/>
          </p:nvPr>
        </p:nvSpPr>
        <p:spPr>
          <a:xfrm>
            <a:off x="2363054" y="1428726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6" name="Title">
            <a:extLst>
              <a:ext uri="{FF2B5EF4-FFF2-40B4-BE49-F238E27FC236}">
                <a16:creationId xmlns:a16="http://schemas.microsoft.com/office/drawing/2014/main" id="{31608957-CA01-A941-855E-552FA065E609}"/>
              </a:ext>
            </a:extLst>
          </p:cNvPr>
          <p:cNvSpPr txBox="1">
            <a:spLocks noGrp="1"/>
          </p:cNvSpPr>
          <p:nvPr>
            <p:ph type="body" sz="quarter" idx="141" hasCustomPrompt="1"/>
          </p:nvPr>
        </p:nvSpPr>
        <p:spPr>
          <a:xfrm>
            <a:off x="2363053" y="114356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7" name="Double Click to edit text">
            <a:extLst>
              <a:ext uri="{FF2B5EF4-FFF2-40B4-BE49-F238E27FC236}">
                <a16:creationId xmlns:a16="http://schemas.microsoft.com/office/drawing/2014/main" id="{5C541EE3-5EF1-B249-9889-AB69D03AB03F}"/>
              </a:ext>
            </a:extLst>
          </p:cNvPr>
          <p:cNvSpPr txBox="1">
            <a:spLocks noGrp="1"/>
          </p:cNvSpPr>
          <p:nvPr>
            <p:ph type="body" sz="quarter" idx="142" hasCustomPrompt="1"/>
          </p:nvPr>
        </p:nvSpPr>
        <p:spPr>
          <a:xfrm>
            <a:off x="2361732" y="3225842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8" name="Title">
            <a:extLst>
              <a:ext uri="{FF2B5EF4-FFF2-40B4-BE49-F238E27FC236}">
                <a16:creationId xmlns:a16="http://schemas.microsoft.com/office/drawing/2014/main" id="{7E0F727F-855C-FF4B-AEFA-F84F993402FA}"/>
              </a:ext>
            </a:extLst>
          </p:cNvPr>
          <p:cNvSpPr txBox="1">
            <a:spLocks noGrp="1"/>
          </p:cNvSpPr>
          <p:nvPr>
            <p:ph type="body" sz="quarter" idx="143" hasCustomPrompt="1"/>
          </p:nvPr>
        </p:nvSpPr>
        <p:spPr>
          <a:xfrm>
            <a:off x="2361731" y="294067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9" name="Double Click to edit text">
            <a:extLst>
              <a:ext uri="{FF2B5EF4-FFF2-40B4-BE49-F238E27FC236}">
                <a16:creationId xmlns:a16="http://schemas.microsoft.com/office/drawing/2014/main" id="{CB02DECD-6175-664C-872F-75B9F26FC4BC}"/>
              </a:ext>
            </a:extLst>
          </p:cNvPr>
          <p:cNvSpPr txBox="1">
            <a:spLocks noGrp="1"/>
          </p:cNvSpPr>
          <p:nvPr>
            <p:ph type="body" sz="quarter" idx="144" hasCustomPrompt="1"/>
          </p:nvPr>
        </p:nvSpPr>
        <p:spPr>
          <a:xfrm>
            <a:off x="2360410" y="5022959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CD50257D-809F-224A-B0AE-03B2237417B3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2360409" y="4737795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48432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ircle">
            <a:extLst>
              <a:ext uri="{FF2B5EF4-FFF2-40B4-BE49-F238E27FC236}">
                <a16:creationId xmlns:a16="http://schemas.microsoft.com/office/drawing/2014/main" id="{BC574C40-0F6A-4532-85FC-486756D703E7}"/>
              </a:ext>
            </a:extLst>
          </p:cNvPr>
          <p:cNvSpPr/>
          <p:nvPr userDrawn="1"/>
        </p:nvSpPr>
        <p:spPr>
          <a:xfrm>
            <a:off x="7161959" y="131342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52DA55-4B06-4A48-B924-30BAB73376C6}"/>
              </a:ext>
            </a:extLst>
          </p:cNvPr>
          <p:cNvSpPr/>
          <p:nvPr userDrawn="1"/>
        </p:nvSpPr>
        <p:spPr>
          <a:xfrm>
            <a:off x="7161959" y="3110541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B33DD10F-E7F3-4A89-BCF5-D73020162149}"/>
              </a:ext>
            </a:extLst>
          </p:cNvPr>
          <p:cNvSpPr/>
          <p:nvPr userDrawn="1"/>
        </p:nvSpPr>
        <p:spPr>
          <a:xfrm>
            <a:off x="7161959" y="490957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9C088469-C519-473C-9AD7-32CC97C5632D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7026468" y="121023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7E3D2BFA-A628-40E9-8921-F0361A37B4C6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7023865" y="3007353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91B0E30C-8C95-471E-A117-AB2EDF8F9A7D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7021262" y="480446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9" name="Double Click to edit text">
            <a:extLst>
              <a:ext uri="{FF2B5EF4-FFF2-40B4-BE49-F238E27FC236}">
                <a16:creationId xmlns:a16="http://schemas.microsoft.com/office/drawing/2014/main" id="{9E99BFAC-0EB9-4ABA-B258-3FF7BE5D0B0C}"/>
              </a:ext>
            </a:extLst>
          </p:cNvPr>
          <p:cNvSpPr txBox="1">
            <a:spLocks noGrp="1"/>
          </p:cNvSpPr>
          <p:nvPr>
            <p:ph type="body" sz="quarter" idx="128" hasCustomPrompt="1"/>
          </p:nvPr>
        </p:nvSpPr>
        <p:spPr>
          <a:xfrm>
            <a:off x="8097581" y="1428726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4D164AE2-888C-4A97-A891-69D5B15806E4}"/>
              </a:ext>
            </a:extLst>
          </p:cNvPr>
          <p:cNvSpPr txBox="1">
            <a:spLocks noGrp="1"/>
          </p:cNvSpPr>
          <p:nvPr>
            <p:ph type="body" sz="quarter" idx="129" hasCustomPrompt="1"/>
          </p:nvPr>
        </p:nvSpPr>
        <p:spPr>
          <a:xfrm>
            <a:off x="8097580" y="114356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1" name="Double Click to edit text">
            <a:extLst>
              <a:ext uri="{FF2B5EF4-FFF2-40B4-BE49-F238E27FC236}">
                <a16:creationId xmlns:a16="http://schemas.microsoft.com/office/drawing/2014/main" id="{E76C5273-63FA-41E2-99C2-03C0E1F98221}"/>
              </a:ext>
            </a:extLst>
          </p:cNvPr>
          <p:cNvSpPr txBox="1">
            <a:spLocks noGrp="1"/>
          </p:cNvSpPr>
          <p:nvPr>
            <p:ph type="body" sz="quarter" idx="133" hasCustomPrompt="1"/>
          </p:nvPr>
        </p:nvSpPr>
        <p:spPr>
          <a:xfrm>
            <a:off x="8096259" y="3225842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1C9F4F29-C986-4935-BC5B-49D48ADD0A77}"/>
              </a:ext>
            </a:extLst>
          </p:cNvPr>
          <p:cNvSpPr txBox="1">
            <a:spLocks noGrp="1"/>
          </p:cNvSpPr>
          <p:nvPr>
            <p:ph type="body" sz="quarter" idx="134" hasCustomPrompt="1"/>
          </p:nvPr>
        </p:nvSpPr>
        <p:spPr>
          <a:xfrm>
            <a:off x="8096258" y="294067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3" name="Double Click to edit text">
            <a:extLst>
              <a:ext uri="{FF2B5EF4-FFF2-40B4-BE49-F238E27FC236}">
                <a16:creationId xmlns:a16="http://schemas.microsoft.com/office/drawing/2014/main" id="{ACF47ECF-54D4-475D-B195-3EB6B0D2B62E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8094937" y="5022959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EF55CE7A-F4D0-43AA-B713-6F15E1D98494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8094936" y="4737795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DD5F78DD-6479-0646-B755-C37E4DD9CEF6}"/>
              </a:ext>
            </a:extLst>
          </p:cNvPr>
          <p:cNvSpPr/>
          <p:nvPr userDrawn="1"/>
        </p:nvSpPr>
        <p:spPr>
          <a:xfrm>
            <a:off x="1427432" y="131342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2E2D57AB-4A13-3F4C-BC96-3761B739CDDE}"/>
              </a:ext>
            </a:extLst>
          </p:cNvPr>
          <p:cNvSpPr/>
          <p:nvPr userDrawn="1"/>
        </p:nvSpPr>
        <p:spPr>
          <a:xfrm>
            <a:off x="1427432" y="3110541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10436046-CF4A-7C4F-AC6A-5748733B9DA8}"/>
              </a:ext>
            </a:extLst>
          </p:cNvPr>
          <p:cNvSpPr/>
          <p:nvPr userDrawn="1"/>
        </p:nvSpPr>
        <p:spPr>
          <a:xfrm>
            <a:off x="1427432" y="4909575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023F8D91-0DB4-BD44-BAF1-CEB0892DB084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1291941" y="121023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DD5B3CBA-9AEA-4648-811E-DB1481D1240F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1289338" y="3007353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CF8BA3FE-0A5C-E04F-AE1C-D751D41A7553}"/>
              </a:ext>
            </a:extLst>
          </p:cNvPr>
          <p:cNvSpPr>
            <a:spLocks noGrp="1"/>
          </p:cNvSpPr>
          <p:nvPr>
            <p:ph type="body" sz="quarter" idx="139" hasCustomPrompt="1"/>
          </p:nvPr>
        </p:nvSpPr>
        <p:spPr>
          <a:xfrm>
            <a:off x="1286735" y="480446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5" name="Double Click to edit text">
            <a:extLst>
              <a:ext uri="{FF2B5EF4-FFF2-40B4-BE49-F238E27FC236}">
                <a16:creationId xmlns:a16="http://schemas.microsoft.com/office/drawing/2014/main" id="{8E1196BD-9A11-FB49-89C1-416B719DDB3E}"/>
              </a:ext>
            </a:extLst>
          </p:cNvPr>
          <p:cNvSpPr txBox="1">
            <a:spLocks noGrp="1"/>
          </p:cNvSpPr>
          <p:nvPr>
            <p:ph type="body" sz="quarter" idx="140" hasCustomPrompt="1"/>
          </p:nvPr>
        </p:nvSpPr>
        <p:spPr>
          <a:xfrm>
            <a:off x="2363054" y="1428726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6" name="Title">
            <a:extLst>
              <a:ext uri="{FF2B5EF4-FFF2-40B4-BE49-F238E27FC236}">
                <a16:creationId xmlns:a16="http://schemas.microsoft.com/office/drawing/2014/main" id="{31608957-CA01-A941-855E-552FA065E609}"/>
              </a:ext>
            </a:extLst>
          </p:cNvPr>
          <p:cNvSpPr txBox="1">
            <a:spLocks noGrp="1"/>
          </p:cNvSpPr>
          <p:nvPr>
            <p:ph type="body" sz="quarter" idx="141" hasCustomPrompt="1"/>
          </p:nvPr>
        </p:nvSpPr>
        <p:spPr>
          <a:xfrm>
            <a:off x="2363053" y="114356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7" name="Double Click to edit text">
            <a:extLst>
              <a:ext uri="{FF2B5EF4-FFF2-40B4-BE49-F238E27FC236}">
                <a16:creationId xmlns:a16="http://schemas.microsoft.com/office/drawing/2014/main" id="{5C541EE3-5EF1-B249-9889-AB69D03AB03F}"/>
              </a:ext>
            </a:extLst>
          </p:cNvPr>
          <p:cNvSpPr txBox="1">
            <a:spLocks noGrp="1"/>
          </p:cNvSpPr>
          <p:nvPr>
            <p:ph type="body" sz="quarter" idx="142" hasCustomPrompt="1"/>
          </p:nvPr>
        </p:nvSpPr>
        <p:spPr>
          <a:xfrm>
            <a:off x="2361732" y="3225842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8" name="Title">
            <a:extLst>
              <a:ext uri="{FF2B5EF4-FFF2-40B4-BE49-F238E27FC236}">
                <a16:creationId xmlns:a16="http://schemas.microsoft.com/office/drawing/2014/main" id="{7E0F727F-855C-FF4B-AEFA-F84F993402FA}"/>
              </a:ext>
            </a:extLst>
          </p:cNvPr>
          <p:cNvSpPr txBox="1">
            <a:spLocks noGrp="1"/>
          </p:cNvSpPr>
          <p:nvPr>
            <p:ph type="body" sz="quarter" idx="143" hasCustomPrompt="1"/>
          </p:nvPr>
        </p:nvSpPr>
        <p:spPr>
          <a:xfrm>
            <a:off x="2361731" y="294067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9" name="Double Click to edit text">
            <a:extLst>
              <a:ext uri="{FF2B5EF4-FFF2-40B4-BE49-F238E27FC236}">
                <a16:creationId xmlns:a16="http://schemas.microsoft.com/office/drawing/2014/main" id="{CB02DECD-6175-664C-872F-75B9F26FC4BC}"/>
              </a:ext>
            </a:extLst>
          </p:cNvPr>
          <p:cNvSpPr txBox="1">
            <a:spLocks noGrp="1"/>
          </p:cNvSpPr>
          <p:nvPr>
            <p:ph type="body" sz="quarter" idx="144" hasCustomPrompt="1"/>
          </p:nvPr>
        </p:nvSpPr>
        <p:spPr>
          <a:xfrm>
            <a:off x="2360410" y="5022959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CD50257D-809F-224A-B0AE-03B2237417B3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2360409" y="4737795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DFF6BCE2-3697-154F-9EED-40957949D70A}"/>
              </a:ext>
            </a:extLst>
          </p:cNvPr>
          <p:cNvSpPr/>
          <p:nvPr userDrawn="1"/>
        </p:nvSpPr>
        <p:spPr>
          <a:xfrm>
            <a:off x="7159315" y="2217684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8147E546-571D-9B45-9213-634475511609}"/>
              </a:ext>
            </a:extLst>
          </p:cNvPr>
          <p:cNvSpPr/>
          <p:nvPr userDrawn="1"/>
        </p:nvSpPr>
        <p:spPr>
          <a:xfrm>
            <a:off x="7159315" y="4014800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1" name="Text Placeholder 17">
            <a:extLst>
              <a:ext uri="{FF2B5EF4-FFF2-40B4-BE49-F238E27FC236}">
                <a16:creationId xmlns:a16="http://schemas.microsoft.com/office/drawing/2014/main" id="{EBF15C1F-2129-5C4C-889F-D957B6E26143}"/>
              </a:ext>
            </a:extLst>
          </p:cNvPr>
          <p:cNvSpPr>
            <a:spLocks noGrp="1"/>
          </p:cNvSpPr>
          <p:nvPr>
            <p:ph type="body" sz="quarter" idx="146" hasCustomPrompt="1"/>
          </p:nvPr>
        </p:nvSpPr>
        <p:spPr>
          <a:xfrm>
            <a:off x="7023823" y="211449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71E66A8F-8FD7-2846-945E-9E3A45FA1FA1}"/>
              </a:ext>
            </a:extLst>
          </p:cNvPr>
          <p:cNvSpPr>
            <a:spLocks noGrp="1"/>
          </p:cNvSpPr>
          <p:nvPr>
            <p:ph type="body" sz="quarter" idx="147" hasCustomPrompt="1"/>
          </p:nvPr>
        </p:nvSpPr>
        <p:spPr>
          <a:xfrm>
            <a:off x="7021221" y="3911613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43" name="Double Click to edit text">
            <a:extLst>
              <a:ext uri="{FF2B5EF4-FFF2-40B4-BE49-F238E27FC236}">
                <a16:creationId xmlns:a16="http://schemas.microsoft.com/office/drawing/2014/main" id="{CCD8D159-A739-A34D-AFD7-BEFA9B031C11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8094937" y="2332985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4" name="Title">
            <a:extLst>
              <a:ext uri="{FF2B5EF4-FFF2-40B4-BE49-F238E27FC236}">
                <a16:creationId xmlns:a16="http://schemas.microsoft.com/office/drawing/2014/main" id="{3CEDCC0B-B70C-DD41-87CD-98707388DD8E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8094936" y="204782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5" name="Double Click to edit text">
            <a:extLst>
              <a:ext uri="{FF2B5EF4-FFF2-40B4-BE49-F238E27FC236}">
                <a16:creationId xmlns:a16="http://schemas.microsoft.com/office/drawing/2014/main" id="{79D71E73-BA98-7546-AB2C-55372D9A7678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8093614" y="4130102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6" name="Title">
            <a:extLst>
              <a:ext uri="{FF2B5EF4-FFF2-40B4-BE49-F238E27FC236}">
                <a16:creationId xmlns:a16="http://schemas.microsoft.com/office/drawing/2014/main" id="{2599EC0B-5477-954E-BB71-38F0F8A3200E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8093613" y="3844938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F5D54D53-B19E-6148-ABC7-08D3995570FB}"/>
              </a:ext>
            </a:extLst>
          </p:cNvPr>
          <p:cNvSpPr/>
          <p:nvPr userDrawn="1"/>
        </p:nvSpPr>
        <p:spPr>
          <a:xfrm>
            <a:off x="1424788" y="2217684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9F956CE1-D2E8-594E-B958-3EFC6C97C88F}"/>
              </a:ext>
            </a:extLst>
          </p:cNvPr>
          <p:cNvSpPr/>
          <p:nvPr userDrawn="1"/>
        </p:nvSpPr>
        <p:spPr>
          <a:xfrm>
            <a:off x="1424788" y="4014800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9" name="Text Placeholder 17">
            <a:extLst>
              <a:ext uri="{FF2B5EF4-FFF2-40B4-BE49-F238E27FC236}">
                <a16:creationId xmlns:a16="http://schemas.microsoft.com/office/drawing/2014/main" id="{EBADCE38-864B-EC44-8D1E-ACA3144805EE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1289297" y="211449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50" name="Text Placeholder 17">
            <a:extLst>
              <a:ext uri="{FF2B5EF4-FFF2-40B4-BE49-F238E27FC236}">
                <a16:creationId xmlns:a16="http://schemas.microsoft.com/office/drawing/2014/main" id="{6DFBA44E-B366-9042-AE7D-DE7D5BFD2FA9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1286694" y="3911613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51" name="Double Click to edit text">
            <a:extLst>
              <a:ext uri="{FF2B5EF4-FFF2-40B4-BE49-F238E27FC236}">
                <a16:creationId xmlns:a16="http://schemas.microsoft.com/office/drawing/2014/main" id="{72172E25-548B-7241-BF07-EFC5E3E95518}"/>
              </a:ext>
            </a:extLst>
          </p:cNvPr>
          <p:cNvSpPr txBox="1">
            <a:spLocks noGrp="1"/>
          </p:cNvSpPr>
          <p:nvPr>
            <p:ph type="body" sz="quarter" idx="154" hasCustomPrompt="1"/>
          </p:nvPr>
        </p:nvSpPr>
        <p:spPr>
          <a:xfrm>
            <a:off x="2360410" y="2332985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2" name="Title">
            <a:extLst>
              <a:ext uri="{FF2B5EF4-FFF2-40B4-BE49-F238E27FC236}">
                <a16:creationId xmlns:a16="http://schemas.microsoft.com/office/drawing/2014/main" id="{15FE1248-8F23-9645-9284-70121E3CAE41}"/>
              </a:ext>
            </a:extLst>
          </p:cNvPr>
          <p:cNvSpPr txBox="1">
            <a:spLocks noGrp="1"/>
          </p:cNvSpPr>
          <p:nvPr>
            <p:ph type="body" sz="quarter" idx="155" hasCustomPrompt="1"/>
          </p:nvPr>
        </p:nvSpPr>
        <p:spPr>
          <a:xfrm>
            <a:off x="2360409" y="204782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3" name="Double Click to edit text">
            <a:extLst>
              <a:ext uri="{FF2B5EF4-FFF2-40B4-BE49-F238E27FC236}">
                <a16:creationId xmlns:a16="http://schemas.microsoft.com/office/drawing/2014/main" id="{E5FF04A0-DF29-2345-9D01-6283EDA35A8A}"/>
              </a:ext>
            </a:extLst>
          </p:cNvPr>
          <p:cNvSpPr txBox="1">
            <a:spLocks noGrp="1"/>
          </p:cNvSpPr>
          <p:nvPr>
            <p:ph type="body" sz="quarter" idx="156" hasCustomPrompt="1"/>
          </p:nvPr>
        </p:nvSpPr>
        <p:spPr>
          <a:xfrm>
            <a:off x="2359088" y="4130102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4" name="Title">
            <a:extLst>
              <a:ext uri="{FF2B5EF4-FFF2-40B4-BE49-F238E27FC236}">
                <a16:creationId xmlns:a16="http://schemas.microsoft.com/office/drawing/2014/main" id="{9FFCD33E-C17B-AD4E-AB7A-303F16BDDC6A}"/>
              </a:ext>
            </a:extLst>
          </p:cNvPr>
          <p:cNvSpPr txBox="1">
            <a:spLocks noGrp="1"/>
          </p:cNvSpPr>
          <p:nvPr>
            <p:ph type="body" sz="quarter" idx="157" hasCustomPrompt="1"/>
          </p:nvPr>
        </p:nvSpPr>
        <p:spPr>
          <a:xfrm>
            <a:off x="2359087" y="3844938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696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CEDA76C-B156-4371-A295-0BD60067B7B4}"/>
              </a:ext>
            </a:extLst>
          </p:cNvPr>
          <p:cNvSpPr>
            <a:spLocks noGrp="1"/>
          </p:cNvSpPr>
          <p:nvPr>
            <p:ph type="pic" sz="quarter" idx="137" hasCustomPrompt="1"/>
          </p:nvPr>
        </p:nvSpPr>
        <p:spPr>
          <a:xfrm>
            <a:off x="1268644" y="1144521"/>
            <a:ext cx="4126426" cy="2699115"/>
          </a:xfrm>
          <a:custGeom>
            <a:avLst/>
            <a:gdLst>
              <a:gd name="connsiteX0" fmla="*/ 0 w 8255002"/>
              <a:gd name="connsiteY0" fmla="*/ 0 h 5398229"/>
              <a:gd name="connsiteX1" fmla="*/ 8255002 w 8255002"/>
              <a:gd name="connsiteY1" fmla="*/ 0 h 5398229"/>
              <a:gd name="connsiteX2" fmla="*/ 8255002 w 8255002"/>
              <a:gd name="connsiteY2" fmla="*/ 5398229 h 5398229"/>
              <a:gd name="connsiteX3" fmla="*/ 0 w 8255002"/>
              <a:gd name="connsiteY3" fmla="*/ 5398229 h 539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02" h="5398229">
                <a:moveTo>
                  <a:pt x="0" y="0"/>
                </a:moveTo>
                <a:lnTo>
                  <a:pt x="8255002" y="0"/>
                </a:lnTo>
                <a:lnTo>
                  <a:pt x="8255002" y="5398229"/>
                </a:lnTo>
                <a:lnTo>
                  <a:pt x="0" y="5398229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55989680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074089D4-8CE9-4B37-895E-D126B8D02589}"/>
              </a:ext>
            </a:extLst>
          </p:cNvPr>
          <p:cNvSpPr/>
          <p:nvPr userDrawn="1"/>
        </p:nvSpPr>
        <p:spPr>
          <a:xfrm>
            <a:off x="1268645" y="4139473"/>
            <a:ext cx="10925095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78F8829F-7338-4FBB-8974-EB928F7D40E1}"/>
              </a:ext>
            </a:extLst>
          </p:cNvPr>
          <p:cNvSpPr/>
          <p:nvPr userDrawn="1"/>
        </p:nvSpPr>
        <p:spPr>
          <a:xfrm>
            <a:off x="1268644" y="5705872"/>
            <a:ext cx="10910351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8D76765E-4091-4C4B-B073-CD483BDDFDC6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6150341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A6E75E53-A0CB-499A-8DC3-056F266E5D1D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6150341" y="1487421"/>
            <a:ext cx="4769841" cy="194157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CEDA76C-B156-4371-A295-0BD60067B7B4}"/>
              </a:ext>
            </a:extLst>
          </p:cNvPr>
          <p:cNvSpPr>
            <a:spLocks noGrp="1"/>
          </p:cNvSpPr>
          <p:nvPr>
            <p:ph type="pic" sz="quarter" idx="137" hasCustomPrompt="1"/>
          </p:nvPr>
        </p:nvSpPr>
        <p:spPr>
          <a:xfrm>
            <a:off x="1268644" y="1144521"/>
            <a:ext cx="4126426" cy="2699115"/>
          </a:xfrm>
          <a:custGeom>
            <a:avLst/>
            <a:gdLst>
              <a:gd name="connsiteX0" fmla="*/ 0 w 8255002"/>
              <a:gd name="connsiteY0" fmla="*/ 0 h 5398229"/>
              <a:gd name="connsiteX1" fmla="*/ 8255002 w 8255002"/>
              <a:gd name="connsiteY1" fmla="*/ 0 h 5398229"/>
              <a:gd name="connsiteX2" fmla="*/ 8255002 w 8255002"/>
              <a:gd name="connsiteY2" fmla="*/ 5398229 h 5398229"/>
              <a:gd name="connsiteX3" fmla="*/ 0 w 8255002"/>
              <a:gd name="connsiteY3" fmla="*/ 5398229 h 539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5002" h="5398229">
                <a:moveTo>
                  <a:pt x="0" y="0"/>
                </a:moveTo>
                <a:lnTo>
                  <a:pt x="8255002" y="0"/>
                </a:lnTo>
                <a:lnTo>
                  <a:pt x="8255002" y="5398229"/>
                </a:lnTo>
                <a:lnTo>
                  <a:pt x="0" y="5398229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5" name="Double Click to edit text">
            <a:extLst>
              <a:ext uri="{FF2B5EF4-FFF2-40B4-BE49-F238E27FC236}">
                <a16:creationId xmlns:a16="http://schemas.microsoft.com/office/drawing/2014/main" id="{054CC927-A092-4A3B-8D45-E2346FF29EEE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1268646" y="4720473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6BAF08DB-0C68-4DA7-8954-F9873A8929B4}"/>
              </a:ext>
            </a:extLst>
          </p:cNvPr>
          <p:cNvSpPr txBox="1">
            <a:spLocks noGrp="1"/>
          </p:cNvSpPr>
          <p:nvPr>
            <p:ph type="body" sz="quarter" idx="139" hasCustomPrompt="1"/>
          </p:nvPr>
        </p:nvSpPr>
        <p:spPr>
          <a:xfrm>
            <a:off x="1268645" y="443530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7" name="Double Click to edit text">
            <a:extLst>
              <a:ext uri="{FF2B5EF4-FFF2-40B4-BE49-F238E27FC236}">
                <a16:creationId xmlns:a16="http://schemas.microsoft.com/office/drawing/2014/main" id="{A2547805-DD88-418B-BDC9-D6989F74C528}"/>
              </a:ext>
            </a:extLst>
          </p:cNvPr>
          <p:cNvSpPr txBox="1">
            <a:spLocks noGrp="1"/>
          </p:cNvSpPr>
          <p:nvPr>
            <p:ph type="body" sz="quarter" idx="140" hasCustomPrompt="1"/>
          </p:nvPr>
        </p:nvSpPr>
        <p:spPr>
          <a:xfrm>
            <a:off x="4682452" y="4720730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8" name="Title">
            <a:extLst>
              <a:ext uri="{FF2B5EF4-FFF2-40B4-BE49-F238E27FC236}">
                <a16:creationId xmlns:a16="http://schemas.microsoft.com/office/drawing/2014/main" id="{0CCA2D80-A3E7-4EB8-9749-F9422FF21C46}"/>
              </a:ext>
            </a:extLst>
          </p:cNvPr>
          <p:cNvSpPr txBox="1">
            <a:spLocks noGrp="1"/>
          </p:cNvSpPr>
          <p:nvPr>
            <p:ph type="body" sz="quarter" idx="141" hasCustomPrompt="1"/>
          </p:nvPr>
        </p:nvSpPr>
        <p:spPr>
          <a:xfrm>
            <a:off x="4682451" y="4435566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9" name="Double Click to edit text">
            <a:extLst>
              <a:ext uri="{FF2B5EF4-FFF2-40B4-BE49-F238E27FC236}">
                <a16:creationId xmlns:a16="http://schemas.microsoft.com/office/drawing/2014/main" id="{DC885B8A-5F74-4FA8-A239-7185F2FCEDA3}"/>
              </a:ext>
            </a:extLst>
          </p:cNvPr>
          <p:cNvSpPr txBox="1">
            <a:spLocks noGrp="1"/>
          </p:cNvSpPr>
          <p:nvPr>
            <p:ph type="body" sz="quarter" idx="142" hasCustomPrompt="1"/>
          </p:nvPr>
        </p:nvSpPr>
        <p:spPr>
          <a:xfrm>
            <a:off x="8096258" y="4720987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9879C8DB-CF26-40DE-8D0F-36845D55B6BF}"/>
              </a:ext>
            </a:extLst>
          </p:cNvPr>
          <p:cNvSpPr txBox="1">
            <a:spLocks noGrp="1"/>
          </p:cNvSpPr>
          <p:nvPr>
            <p:ph type="body" sz="quarter" idx="143" hasCustomPrompt="1"/>
          </p:nvPr>
        </p:nvSpPr>
        <p:spPr>
          <a:xfrm>
            <a:off x="8096257" y="4435823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1101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D62F716D-B2CF-4AF5-91EE-A3F2F412402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3429000"/>
            <a:ext cx="6094413" cy="3429000"/>
          </a:xfrm>
          <a:custGeom>
            <a:avLst/>
            <a:gdLst>
              <a:gd name="connsiteX0" fmla="*/ 0 w 12192001"/>
              <a:gd name="connsiteY0" fmla="*/ 0 h 6858000"/>
              <a:gd name="connsiteX1" fmla="*/ 12192001 w 12192001"/>
              <a:gd name="connsiteY1" fmla="*/ 0 h 6858000"/>
              <a:gd name="connsiteX2" fmla="*/ 12192001 w 12192001"/>
              <a:gd name="connsiteY2" fmla="*/ 6858000 h 6858000"/>
              <a:gd name="connsiteX3" fmla="*/ 0 w 1219200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6858000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20AEFFC6-F7F7-42A1-B668-8ED826DC49A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41619" y="-1"/>
            <a:ext cx="3047206" cy="3429001"/>
          </a:xfrm>
          <a:custGeom>
            <a:avLst/>
            <a:gdLst>
              <a:gd name="connsiteX0" fmla="*/ 0 w 6096000"/>
              <a:gd name="connsiteY0" fmla="*/ 0 h 6858001"/>
              <a:gd name="connsiteX1" fmla="*/ 6096000 w 6096000"/>
              <a:gd name="connsiteY1" fmla="*/ 0 h 6858001"/>
              <a:gd name="connsiteX2" fmla="*/ 6096000 w 6096000"/>
              <a:gd name="connsiteY2" fmla="*/ 6858001 h 6858001"/>
              <a:gd name="connsiteX3" fmla="*/ 0 w 6096000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1">
                <a:moveTo>
                  <a:pt x="0" y="0"/>
                </a:moveTo>
                <a:lnTo>
                  <a:pt x="6096000" y="0"/>
                </a:lnTo>
                <a:lnTo>
                  <a:pt x="60960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5D1E07B-7D37-4B9F-B1A3-5CC524C43D6D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6094412" y="0"/>
            <a:ext cx="3047206" cy="3429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625592012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24E503DD-DA90-4A9A-81B9-B6D3CF998F7C}"/>
              </a:ext>
            </a:extLst>
          </p:cNvPr>
          <p:cNvSpPr/>
          <p:nvPr userDrawn="1"/>
        </p:nvSpPr>
        <p:spPr>
          <a:xfrm>
            <a:off x="9141619" y="3429000"/>
            <a:ext cx="3047206" cy="3429000"/>
          </a:xfrm>
          <a:prstGeom prst="rect">
            <a:avLst/>
          </a:prstGeom>
          <a:solidFill>
            <a:srgbClr val="12274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D62F716D-B2CF-4AF5-91EE-A3F2F412402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3429000"/>
            <a:ext cx="6094413" cy="3429000"/>
          </a:xfrm>
          <a:custGeom>
            <a:avLst/>
            <a:gdLst>
              <a:gd name="connsiteX0" fmla="*/ 0 w 12192001"/>
              <a:gd name="connsiteY0" fmla="*/ 0 h 6858000"/>
              <a:gd name="connsiteX1" fmla="*/ 12192001 w 12192001"/>
              <a:gd name="connsiteY1" fmla="*/ 0 h 6858000"/>
              <a:gd name="connsiteX2" fmla="*/ 12192001 w 12192001"/>
              <a:gd name="connsiteY2" fmla="*/ 6858000 h 6858000"/>
              <a:gd name="connsiteX3" fmla="*/ 0 w 1219200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6858000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6" name="Double Click to edit text">
            <a:extLst>
              <a:ext uri="{FF2B5EF4-FFF2-40B4-BE49-F238E27FC236}">
                <a16:creationId xmlns:a16="http://schemas.microsoft.com/office/drawing/2014/main" id="{351DF1CC-D25C-484A-A757-0BF5A90E05A9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6377473" y="5349244"/>
            <a:ext cx="2481087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57160DDB-EBA8-485E-9000-BC47DEA2550D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6377472" y="5064081"/>
            <a:ext cx="248108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7E3A4C4B-4461-439A-B942-7DA6527F7C9C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8644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EEDADBE7-AC02-4EF1-A431-5E57BBAE83C2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8645" y="1487421"/>
            <a:ext cx="3971833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20AEFFC6-F7F7-42A1-B668-8ED826DC49A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41619" y="-1"/>
            <a:ext cx="3047206" cy="3429001"/>
          </a:xfrm>
          <a:custGeom>
            <a:avLst/>
            <a:gdLst>
              <a:gd name="connsiteX0" fmla="*/ 0 w 6096000"/>
              <a:gd name="connsiteY0" fmla="*/ 0 h 6858001"/>
              <a:gd name="connsiteX1" fmla="*/ 6096000 w 6096000"/>
              <a:gd name="connsiteY1" fmla="*/ 0 h 6858001"/>
              <a:gd name="connsiteX2" fmla="*/ 6096000 w 6096000"/>
              <a:gd name="connsiteY2" fmla="*/ 6858001 h 6858001"/>
              <a:gd name="connsiteX3" fmla="*/ 0 w 6096000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1">
                <a:moveTo>
                  <a:pt x="0" y="0"/>
                </a:moveTo>
                <a:lnTo>
                  <a:pt x="6096000" y="0"/>
                </a:lnTo>
                <a:lnTo>
                  <a:pt x="60960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5D1E07B-7D37-4B9F-B1A3-5CC524C43D6D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6094412" y="0"/>
            <a:ext cx="3047206" cy="3429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6" name="Double Click to edit text">
            <a:extLst>
              <a:ext uri="{FF2B5EF4-FFF2-40B4-BE49-F238E27FC236}">
                <a16:creationId xmlns:a16="http://schemas.microsoft.com/office/drawing/2014/main" id="{DF7F8645-136C-4937-8AA5-EC737485DDFD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9424679" y="5349244"/>
            <a:ext cx="2481087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EA2E2ED9-928A-4794-98C2-E6EADAD90FBE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9424678" y="5064081"/>
            <a:ext cx="248108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95D2E37A-8C80-4542-BCD4-170A7DA6FDA8}"/>
              </a:ext>
            </a:extLst>
          </p:cNvPr>
          <p:cNvSpPr>
            <a:spLocks noGrp="1"/>
          </p:cNvSpPr>
          <p:nvPr>
            <p:ph type="body" sz="quarter" idx="150" hasCustomPrompt="1"/>
          </p:nvPr>
        </p:nvSpPr>
        <p:spPr>
          <a:xfrm>
            <a:off x="6180977" y="4051664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9" name="Text Placeholder 17">
            <a:extLst>
              <a:ext uri="{FF2B5EF4-FFF2-40B4-BE49-F238E27FC236}">
                <a16:creationId xmlns:a16="http://schemas.microsoft.com/office/drawing/2014/main" id="{25A4714B-0F53-452E-8C4D-455C5E5DFD51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9228183" y="4109362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371313337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AC6E8F99-4CBB-49BD-B443-0FB2677D9E00}"/>
              </a:ext>
            </a:extLst>
          </p:cNvPr>
          <p:cNvSpPr/>
          <p:nvPr userDrawn="1"/>
        </p:nvSpPr>
        <p:spPr>
          <a:xfrm>
            <a:off x="5715859" y="1144521"/>
            <a:ext cx="2539339" cy="2222501"/>
          </a:xfrm>
          <a:prstGeom prst="rect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B6A63B19-EE11-4BC7-A67D-65D19EA0883F}"/>
              </a:ext>
            </a:extLst>
          </p:cNvPr>
          <p:cNvSpPr/>
          <p:nvPr userDrawn="1"/>
        </p:nvSpPr>
        <p:spPr>
          <a:xfrm>
            <a:off x="8382164" y="1144521"/>
            <a:ext cx="2539339" cy="2222501"/>
          </a:xfrm>
          <a:prstGeom prst="rect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0DC2498E-AE9F-40EE-B591-0782910A1789}"/>
              </a:ext>
            </a:extLst>
          </p:cNvPr>
          <p:cNvSpPr/>
          <p:nvPr userDrawn="1"/>
        </p:nvSpPr>
        <p:spPr>
          <a:xfrm>
            <a:off x="5715859" y="3492897"/>
            <a:ext cx="2539339" cy="2222501"/>
          </a:xfrm>
          <a:prstGeom prst="rect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EEF5AF20-ADDB-4330-BA32-DABEAD0F0F18}"/>
              </a:ext>
            </a:extLst>
          </p:cNvPr>
          <p:cNvSpPr/>
          <p:nvPr userDrawn="1"/>
        </p:nvSpPr>
        <p:spPr>
          <a:xfrm>
            <a:off x="8382164" y="3492897"/>
            <a:ext cx="2539339" cy="2222501"/>
          </a:xfrm>
          <a:prstGeom prst="rect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240416F5-3E09-4962-899D-0354CE5C39B4}"/>
              </a:ext>
            </a:extLst>
          </p:cNvPr>
          <p:cNvSpPr/>
          <p:nvPr userDrawn="1"/>
        </p:nvSpPr>
        <p:spPr>
          <a:xfrm>
            <a:off x="3049553" y="1144521"/>
            <a:ext cx="2539339" cy="2222501"/>
          </a:xfrm>
          <a:prstGeom prst="rect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C53FC2C6-5DB1-4ABD-9A27-69B6493FBB7A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1213194" y="4024379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33" name="Title">
            <a:extLst>
              <a:ext uri="{FF2B5EF4-FFF2-40B4-BE49-F238E27FC236}">
                <a16:creationId xmlns:a16="http://schemas.microsoft.com/office/drawing/2014/main" id="{69A8BEB5-92C8-4F6D-9BC3-761CAA3E84D1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1213194" y="4367279"/>
            <a:ext cx="4030644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A4BB3BE0-2D5D-45F5-850B-3A4FEF9A3C8A}"/>
              </a:ext>
            </a:extLst>
          </p:cNvPr>
          <p:cNvSpPr>
            <a:spLocks noGrp="1"/>
          </p:cNvSpPr>
          <p:nvPr>
            <p:ph type="body" sz="quarter" idx="154" hasCustomPrompt="1"/>
          </p:nvPr>
        </p:nvSpPr>
        <p:spPr>
          <a:xfrm>
            <a:off x="3198113" y="1337931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350AF6D2-BDC4-4A3F-A52D-E62C8DB7508F}"/>
              </a:ext>
            </a:extLst>
          </p:cNvPr>
          <p:cNvSpPr>
            <a:spLocks noGrp="1"/>
          </p:cNvSpPr>
          <p:nvPr>
            <p:ph type="body" sz="quarter" idx="155" hasCustomPrompt="1"/>
          </p:nvPr>
        </p:nvSpPr>
        <p:spPr>
          <a:xfrm>
            <a:off x="5864419" y="1337931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29CE2157-BD36-435B-8FDE-9F084CC486F5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8530724" y="1333203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BA5EB7F9-1D43-4594-9007-E099DCE07F8E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5864419" y="3681578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8" name="Text Placeholder 17">
            <a:extLst>
              <a:ext uri="{FF2B5EF4-FFF2-40B4-BE49-F238E27FC236}">
                <a16:creationId xmlns:a16="http://schemas.microsoft.com/office/drawing/2014/main" id="{4EA3EBBB-BAFA-43AB-AB5E-20BEDEA2834A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8529747" y="3681578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9" name="Double Click to edit text">
            <a:extLst>
              <a:ext uri="{FF2B5EF4-FFF2-40B4-BE49-F238E27FC236}">
                <a16:creationId xmlns:a16="http://schemas.microsoft.com/office/drawing/2014/main" id="{49915A6E-A1EA-401C-BB35-A120C593A1B1}"/>
              </a:ext>
            </a:extLst>
          </p:cNvPr>
          <p:cNvSpPr txBox="1">
            <a:spLocks noGrp="1"/>
          </p:cNvSpPr>
          <p:nvPr>
            <p:ph type="body" sz="quarter" idx="159" hasCustomPrompt="1"/>
          </p:nvPr>
        </p:nvSpPr>
        <p:spPr>
          <a:xfrm>
            <a:off x="3394609" y="2585691"/>
            <a:ext cx="1849228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FC2890D9-0CEF-4F14-BCE7-9E11F330DC08}"/>
              </a:ext>
            </a:extLst>
          </p:cNvPr>
          <p:cNvSpPr txBox="1">
            <a:spLocks noGrp="1"/>
          </p:cNvSpPr>
          <p:nvPr>
            <p:ph type="body" sz="quarter" idx="160" hasCustomPrompt="1"/>
          </p:nvPr>
        </p:nvSpPr>
        <p:spPr>
          <a:xfrm>
            <a:off x="3394608" y="2300528"/>
            <a:ext cx="1849229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1" name="Double Click to edit text">
            <a:extLst>
              <a:ext uri="{FF2B5EF4-FFF2-40B4-BE49-F238E27FC236}">
                <a16:creationId xmlns:a16="http://schemas.microsoft.com/office/drawing/2014/main" id="{BFE9FF2F-5329-499A-BE06-6BA06E6E3EF2}"/>
              </a:ext>
            </a:extLst>
          </p:cNvPr>
          <p:cNvSpPr txBox="1">
            <a:spLocks noGrp="1"/>
          </p:cNvSpPr>
          <p:nvPr>
            <p:ph type="body" sz="quarter" idx="161" hasCustomPrompt="1"/>
          </p:nvPr>
        </p:nvSpPr>
        <p:spPr>
          <a:xfrm>
            <a:off x="6060915" y="2587444"/>
            <a:ext cx="1849228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2" name="Title">
            <a:extLst>
              <a:ext uri="{FF2B5EF4-FFF2-40B4-BE49-F238E27FC236}">
                <a16:creationId xmlns:a16="http://schemas.microsoft.com/office/drawing/2014/main" id="{3633C69D-8984-4175-84AB-46D7630CBAE3}"/>
              </a:ext>
            </a:extLst>
          </p:cNvPr>
          <p:cNvSpPr txBox="1">
            <a:spLocks noGrp="1"/>
          </p:cNvSpPr>
          <p:nvPr>
            <p:ph type="body" sz="quarter" idx="162" hasCustomPrompt="1"/>
          </p:nvPr>
        </p:nvSpPr>
        <p:spPr>
          <a:xfrm>
            <a:off x="6060914" y="2302280"/>
            <a:ext cx="1849229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3" name="Double Click to edit text">
            <a:extLst>
              <a:ext uri="{FF2B5EF4-FFF2-40B4-BE49-F238E27FC236}">
                <a16:creationId xmlns:a16="http://schemas.microsoft.com/office/drawing/2014/main" id="{4C6ACC34-A9C6-4CA1-8D9F-9B26B672A7CC}"/>
              </a:ext>
            </a:extLst>
          </p:cNvPr>
          <p:cNvSpPr txBox="1">
            <a:spLocks noGrp="1"/>
          </p:cNvSpPr>
          <p:nvPr>
            <p:ph type="body" sz="quarter" idx="163" hasCustomPrompt="1"/>
          </p:nvPr>
        </p:nvSpPr>
        <p:spPr>
          <a:xfrm>
            <a:off x="8727221" y="2585616"/>
            <a:ext cx="1849228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4" name="Title">
            <a:extLst>
              <a:ext uri="{FF2B5EF4-FFF2-40B4-BE49-F238E27FC236}">
                <a16:creationId xmlns:a16="http://schemas.microsoft.com/office/drawing/2014/main" id="{AEEB6498-58A0-4534-B545-55875290F355}"/>
              </a:ext>
            </a:extLst>
          </p:cNvPr>
          <p:cNvSpPr txBox="1">
            <a:spLocks noGrp="1"/>
          </p:cNvSpPr>
          <p:nvPr>
            <p:ph type="body" sz="quarter" idx="164" hasCustomPrompt="1"/>
          </p:nvPr>
        </p:nvSpPr>
        <p:spPr>
          <a:xfrm>
            <a:off x="8727220" y="2300453"/>
            <a:ext cx="1849229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5" name="Double Click to edit text">
            <a:extLst>
              <a:ext uri="{FF2B5EF4-FFF2-40B4-BE49-F238E27FC236}">
                <a16:creationId xmlns:a16="http://schemas.microsoft.com/office/drawing/2014/main" id="{A06CA435-E306-454C-89D4-DD910A6FA18E}"/>
              </a:ext>
            </a:extLst>
          </p:cNvPr>
          <p:cNvSpPr txBox="1">
            <a:spLocks noGrp="1"/>
          </p:cNvSpPr>
          <p:nvPr>
            <p:ph type="body" sz="quarter" idx="165" hasCustomPrompt="1"/>
          </p:nvPr>
        </p:nvSpPr>
        <p:spPr>
          <a:xfrm>
            <a:off x="6060916" y="4933992"/>
            <a:ext cx="1849228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6" name="Title">
            <a:extLst>
              <a:ext uri="{FF2B5EF4-FFF2-40B4-BE49-F238E27FC236}">
                <a16:creationId xmlns:a16="http://schemas.microsoft.com/office/drawing/2014/main" id="{67BA8E97-B465-4EB6-9F51-C49982D28013}"/>
              </a:ext>
            </a:extLst>
          </p:cNvPr>
          <p:cNvSpPr txBox="1">
            <a:spLocks noGrp="1"/>
          </p:cNvSpPr>
          <p:nvPr>
            <p:ph type="body" sz="quarter" idx="166" hasCustomPrompt="1"/>
          </p:nvPr>
        </p:nvSpPr>
        <p:spPr>
          <a:xfrm>
            <a:off x="6060915" y="4648828"/>
            <a:ext cx="1849229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7" name="Double Click to edit text">
            <a:extLst>
              <a:ext uri="{FF2B5EF4-FFF2-40B4-BE49-F238E27FC236}">
                <a16:creationId xmlns:a16="http://schemas.microsoft.com/office/drawing/2014/main" id="{2C0E2D27-2462-4CCE-BBD1-C68280051233}"/>
              </a:ext>
            </a:extLst>
          </p:cNvPr>
          <p:cNvSpPr txBox="1">
            <a:spLocks noGrp="1"/>
          </p:cNvSpPr>
          <p:nvPr>
            <p:ph type="body" sz="quarter" idx="167" hasCustomPrompt="1"/>
          </p:nvPr>
        </p:nvSpPr>
        <p:spPr>
          <a:xfrm>
            <a:off x="8727222" y="4933479"/>
            <a:ext cx="1849228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8" name="Title">
            <a:extLst>
              <a:ext uri="{FF2B5EF4-FFF2-40B4-BE49-F238E27FC236}">
                <a16:creationId xmlns:a16="http://schemas.microsoft.com/office/drawing/2014/main" id="{C0F7FD76-F349-4797-B6DC-7EB774269CFF}"/>
              </a:ext>
            </a:extLst>
          </p:cNvPr>
          <p:cNvSpPr txBox="1">
            <a:spLocks noGrp="1"/>
          </p:cNvSpPr>
          <p:nvPr>
            <p:ph type="body" sz="quarter" idx="168" hasCustomPrompt="1"/>
          </p:nvPr>
        </p:nvSpPr>
        <p:spPr>
          <a:xfrm>
            <a:off x="8727221" y="4648316"/>
            <a:ext cx="1849229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63083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D6B0FF88-0865-4B85-8757-602748F73DA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3429066"/>
          </a:xfrm>
          <a:custGeom>
            <a:avLst/>
            <a:gdLst>
              <a:gd name="connsiteX0" fmla="*/ 0 w 24384000"/>
              <a:gd name="connsiteY0" fmla="*/ 0 h 6858132"/>
              <a:gd name="connsiteX1" fmla="*/ 24384000 w 24384000"/>
              <a:gd name="connsiteY1" fmla="*/ 0 h 6858132"/>
              <a:gd name="connsiteX2" fmla="*/ 24384000 w 24384000"/>
              <a:gd name="connsiteY2" fmla="*/ 6858132 h 6858132"/>
              <a:gd name="connsiteX3" fmla="*/ 0 w 24384000"/>
              <a:gd name="connsiteY3" fmla="*/ 6858132 h 685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6858132">
                <a:moveTo>
                  <a:pt x="0" y="0"/>
                </a:moveTo>
                <a:lnTo>
                  <a:pt x="24384000" y="0"/>
                </a:lnTo>
                <a:lnTo>
                  <a:pt x="24384000" y="6858132"/>
                </a:lnTo>
                <a:lnTo>
                  <a:pt x="0" y="6858132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68842179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D6B0FF88-0865-4B85-8757-602748F73DA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3429066"/>
          </a:xfrm>
          <a:custGeom>
            <a:avLst/>
            <a:gdLst>
              <a:gd name="connsiteX0" fmla="*/ 0 w 24384000"/>
              <a:gd name="connsiteY0" fmla="*/ 0 h 6858132"/>
              <a:gd name="connsiteX1" fmla="*/ 24384000 w 24384000"/>
              <a:gd name="connsiteY1" fmla="*/ 0 h 6858132"/>
              <a:gd name="connsiteX2" fmla="*/ 24384000 w 24384000"/>
              <a:gd name="connsiteY2" fmla="*/ 6858132 h 6858132"/>
              <a:gd name="connsiteX3" fmla="*/ 0 w 24384000"/>
              <a:gd name="connsiteY3" fmla="*/ 6858132 h 685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6858132">
                <a:moveTo>
                  <a:pt x="0" y="0"/>
                </a:moveTo>
                <a:lnTo>
                  <a:pt x="24384000" y="0"/>
                </a:lnTo>
                <a:lnTo>
                  <a:pt x="24384000" y="6858132"/>
                </a:lnTo>
                <a:lnTo>
                  <a:pt x="0" y="6858132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B1DACAC3-7E94-4F6C-84EE-A69D0E1F0C7C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8644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49322509-E252-4701-95B7-1586DBF4760D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8644" y="1487421"/>
            <a:ext cx="3585225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4D88BC04-0B09-4E31-AFF2-0A90E02B6FCF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1267323" y="5025750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344DCE2F-0322-44A0-919B-3BD0ABDCBB53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267322" y="4740587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Double Click to edit text">
            <a:extLst>
              <a:ext uri="{FF2B5EF4-FFF2-40B4-BE49-F238E27FC236}">
                <a16:creationId xmlns:a16="http://schemas.microsoft.com/office/drawing/2014/main" id="{0CF2839B-B5F0-4A70-8D64-6E7DD95E9DEF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4853869" y="5025750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E2ED674D-22B8-4D27-BD86-636693596F04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4853868" y="4740587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9" name="Double Click to edit text">
            <a:extLst>
              <a:ext uri="{FF2B5EF4-FFF2-40B4-BE49-F238E27FC236}">
                <a16:creationId xmlns:a16="http://schemas.microsoft.com/office/drawing/2014/main" id="{9503FDC6-5978-426E-A96F-1B0DA25DECC4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8440416" y="5025750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07B75DDD-65B7-4669-8905-0F601C1D3C68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8440415" y="4740587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8B658CE6-9264-496A-9D6F-0F5366A49495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1268645" y="3866819"/>
            <a:ext cx="840907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5E73FD49-5507-4DD9-AF42-CDEFF6D6ADA6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2109552" y="4238023"/>
            <a:ext cx="27784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5ECA36AE-1EBB-4A3F-B6FB-70B6CEEC58E7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4853868" y="3866819"/>
            <a:ext cx="842974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642BD28C-37EE-46E3-8973-FBD45F57BA9E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5696843" y="4238023"/>
            <a:ext cx="27784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947548B1-31C1-468B-9758-26208647432F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8441159" y="3866465"/>
            <a:ext cx="842974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8" name="Title">
            <a:extLst>
              <a:ext uri="{FF2B5EF4-FFF2-40B4-BE49-F238E27FC236}">
                <a16:creationId xmlns:a16="http://schemas.microsoft.com/office/drawing/2014/main" id="{7F2B9B98-4348-4DAC-8290-02A657E333F5}"/>
              </a:ext>
            </a:extLst>
          </p:cNvPr>
          <p:cNvSpPr txBox="1">
            <a:spLocks noGrp="1"/>
          </p:cNvSpPr>
          <p:nvPr>
            <p:ph type="body" sz="quarter" idx="154" hasCustomPrompt="1"/>
          </p:nvPr>
        </p:nvSpPr>
        <p:spPr>
          <a:xfrm>
            <a:off x="9284134" y="4237668"/>
            <a:ext cx="27784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301633771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D8AF2139-4457-44B9-B353-F237DEF114CC}"/>
              </a:ext>
            </a:extLst>
          </p:cNvPr>
          <p:cNvSpPr/>
          <p:nvPr userDrawn="1"/>
        </p:nvSpPr>
        <p:spPr>
          <a:xfrm>
            <a:off x="3047206" y="3556397"/>
            <a:ext cx="3047206" cy="2413001"/>
          </a:xfrm>
          <a:prstGeom prst="rect">
            <a:avLst/>
          </a:prstGeom>
          <a:solidFill>
            <a:srgbClr val="DE095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0138F3F8-FB3B-4BB7-B019-A4971FE62E8B}"/>
              </a:ext>
            </a:extLst>
          </p:cNvPr>
          <p:cNvSpPr/>
          <p:nvPr userDrawn="1"/>
        </p:nvSpPr>
        <p:spPr>
          <a:xfrm>
            <a:off x="6094413" y="3810397"/>
            <a:ext cx="3047206" cy="1905001"/>
          </a:xfrm>
          <a:prstGeom prst="rect">
            <a:avLst/>
          </a:prstGeom>
          <a:solidFill>
            <a:srgbClr val="EDEFF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B2C7563D-963C-46D5-9236-576E10769143}"/>
              </a:ext>
            </a:extLst>
          </p:cNvPr>
          <p:cNvSpPr/>
          <p:nvPr userDrawn="1"/>
        </p:nvSpPr>
        <p:spPr>
          <a:xfrm>
            <a:off x="0" y="3810397"/>
            <a:ext cx="3047206" cy="1905001"/>
          </a:xfrm>
          <a:prstGeom prst="rect">
            <a:avLst/>
          </a:prstGeom>
          <a:solidFill>
            <a:srgbClr val="EDEFF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66FDD421-65AE-47DB-A056-B85644381686}"/>
              </a:ext>
            </a:extLst>
          </p:cNvPr>
          <p:cNvSpPr/>
          <p:nvPr userDrawn="1"/>
        </p:nvSpPr>
        <p:spPr>
          <a:xfrm>
            <a:off x="9141619" y="3810397"/>
            <a:ext cx="3047206" cy="1905001"/>
          </a:xfrm>
          <a:prstGeom prst="rect">
            <a:avLst/>
          </a:prstGeom>
          <a:solidFill>
            <a:srgbClr val="E3E5EB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8" name="Rectangle">
            <a:extLst>
              <a:ext uri="{FF2B5EF4-FFF2-40B4-BE49-F238E27FC236}">
                <a16:creationId xmlns:a16="http://schemas.microsoft.com/office/drawing/2014/main" id="{71FDE8AB-E34A-42D2-A89D-F083AD3A5165}"/>
              </a:ext>
            </a:extLst>
          </p:cNvPr>
          <p:cNvSpPr/>
          <p:nvPr/>
        </p:nvSpPr>
        <p:spPr>
          <a:xfrm>
            <a:off x="4165573" y="5302085"/>
            <a:ext cx="810473" cy="320726"/>
          </a:xfrm>
          <a:prstGeom prst="rect">
            <a:avLst/>
          </a:prstGeom>
          <a:noFill/>
          <a:ln w="25400" cap="flat">
            <a:solidFill>
              <a:srgbClr val="F7F9FF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C304DD38-DD14-477A-B438-DE93E2F64B14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5440558" y="1141628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FB7BD7B0-9C61-4C4E-B723-2B446607EEFE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2673919" y="1484528"/>
            <a:ext cx="684098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A8E6C09C-4443-4E24-B34D-E2E7F431D36D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1067421" y="390921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C5DDE074-4946-4AA2-AFDA-E33B323D0A1B}"/>
              </a:ext>
            </a:extLst>
          </p:cNvPr>
          <p:cNvSpPr>
            <a:spLocks noGrp="1"/>
          </p:cNvSpPr>
          <p:nvPr>
            <p:ph type="body" sz="quarter" idx="146" hasCustomPrompt="1"/>
          </p:nvPr>
        </p:nvSpPr>
        <p:spPr>
          <a:xfrm>
            <a:off x="7159929" y="390921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D0804DC4-524C-4578-ADC3-4FAE28511723}"/>
              </a:ext>
            </a:extLst>
          </p:cNvPr>
          <p:cNvSpPr>
            <a:spLocks noGrp="1"/>
          </p:cNvSpPr>
          <p:nvPr>
            <p:ph type="body" sz="quarter" idx="147" hasCustomPrompt="1"/>
          </p:nvPr>
        </p:nvSpPr>
        <p:spPr>
          <a:xfrm>
            <a:off x="10210309" y="390921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65E2151B-D9A3-4918-8450-B982F0D2BD76}"/>
              </a:ext>
            </a:extLst>
          </p:cNvPr>
          <p:cNvSpPr>
            <a:spLocks noGrp="1"/>
          </p:cNvSpPr>
          <p:nvPr>
            <p:ph type="body" sz="quarter" idx="148" hasCustomPrompt="1"/>
          </p:nvPr>
        </p:nvSpPr>
        <p:spPr>
          <a:xfrm>
            <a:off x="4115103" y="3650134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AF86B4D9-3CF8-429C-AA2E-D26B9138ACD0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459158" y="4932198"/>
            <a:ext cx="2128891" cy="429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D33ADB77-130F-4889-AE23-B662CFABD559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459157" y="4701009"/>
            <a:ext cx="212889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0" name="Double Click to edit text">
            <a:extLst>
              <a:ext uri="{FF2B5EF4-FFF2-40B4-BE49-F238E27FC236}">
                <a16:creationId xmlns:a16="http://schemas.microsoft.com/office/drawing/2014/main" id="{CD0FA5F3-635C-4511-B6A0-D9CD2878A4E2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6553570" y="4932198"/>
            <a:ext cx="2128891" cy="429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7F19D8FD-11C8-480E-853F-553B6C58876E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6553570" y="4701009"/>
            <a:ext cx="212889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2" name="Double Click to edit text">
            <a:extLst>
              <a:ext uri="{FF2B5EF4-FFF2-40B4-BE49-F238E27FC236}">
                <a16:creationId xmlns:a16="http://schemas.microsoft.com/office/drawing/2014/main" id="{E9DB1E72-B173-4486-8F1B-308001832A63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9600776" y="4932198"/>
            <a:ext cx="2128891" cy="429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3" name="Title">
            <a:extLst>
              <a:ext uri="{FF2B5EF4-FFF2-40B4-BE49-F238E27FC236}">
                <a16:creationId xmlns:a16="http://schemas.microsoft.com/office/drawing/2014/main" id="{16324C85-7008-4C74-B240-75F81E68615F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9600776" y="4701009"/>
            <a:ext cx="212889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4" name="Double Click to edit text">
            <a:extLst>
              <a:ext uri="{FF2B5EF4-FFF2-40B4-BE49-F238E27FC236}">
                <a16:creationId xmlns:a16="http://schemas.microsoft.com/office/drawing/2014/main" id="{2511F71E-CC09-45D3-B926-8048429D4DD2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3506364" y="4670798"/>
            <a:ext cx="2128891" cy="4292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E7E15DA5-00BE-417B-95A0-B137EA709C56}"/>
              </a:ext>
            </a:extLst>
          </p:cNvPr>
          <p:cNvSpPr txBox="1">
            <a:spLocks noGrp="1"/>
          </p:cNvSpPr>
          <p:nvPr>
            <p:ph type="body" sz="quarter" idx="154" hasCustomPrompt="1"/>
          </p:nvPr>
        </p:nvSpPr>
        <p:spPr>
          <a:xfrm>
            <a:off x="3506364" y="4439609"/>
            <a:ext cx="212889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6" name="Title">
            <a:extLst>
              <a:ext uri="{FF2B5EF4-FFF2-40B4-BE49-F238E27FC236}">
                <a16:creationId xmlns:a16="http://schemas.microsoft.com/office/drawing/2014/main" id="{6C50446C-D456-4524-B884-A01C7002BE8A}"/>
              </a:ext>
            </a:extLst>
          </p:cNvPr>
          <p:cNvSpPr txBox="1">
            <a:spLocks noGrp="1"/>
          </p:cNvSpPr>
          <p:nvPr>
            <p:ph type="body" sz="quarter" idx="155" hasCustomPrompt="1"/>
          </p:nvPr>
        </p:nvSpPr>
        <p:spPr>
          <a:xfrm>
            <a:off x="4211334" y="5329578"/>
            <a:ext cx="71895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</p:spTree>
    <p:extLst>
      <p:ext uri="{BB962C8B-B14F-4D97-AF65-F5344CB8AC3E}">
        <p14:creationId xmlns:p14="http://schemas.microsoft.com/office/powerpoint/2010/main" val="82222049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85AD5B72-C56A-4FA3-B971-464127F7196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094412" y="-1"/>
            <a:ext cx="6094413" cy="6858001"/>
          </a:xfrm>
          <a:custGeom>
            <a:avLst/>
            <a:gdLst>
              <a:gd name="connsiteX0" fmla="*/ 0 w 12192000"/>
              <a:gd name="connsiteY0" fmla="*/ 0 h 13716001"/>
              <a:gd name="connsiteX1" fmla="*/ 12192000 w 12192000"/>
              <a:gd name="connsiteY1" fmla="*/ 0 h 13716001"/>
              <a:gd name="connsiteX2" fmla="*/ 12192000 w 12192000"/>
              <a:gd name="connsiteY2" fmla="*/ 13716001 h 13716001"/>
              <a:gd name="connsiteX3" fmla="*/ 0 w 12192000"/>
              <a:gd name="connsiteY3" fmla="*/ 13716001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3716001">
                <a:moveTo>
                  <a:pt x="0" y="0"/>
                </a:moveTo>
                <a:lnTo>
                  <a:pt x="12192000" y="0"/>
                </a:lnTo>
                <a:lnTo>
                  <a:pt x="12192000" y="13716001"/>
                </a:lnTo>
                <a:lnTo>
                  <a:pt x="0" y="13716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825368725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85AD5B72-C56A-4FA3-B971-464127F7196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094412" y="-1"/>
            <a:ext cx="6094413" cy="6858001"/>
          </a:xfrm>
          <a:custGeom>
            <a:avLst/>
            <a:gdLst>
              <a:gd name="connsiteX0" fmla="*/ 0 w 12192000"/>
              <a:gd name="connsiteY0" fmla="*/ 0 h 13716001"/>
              <a:gd name="connsiteX1" fmla="*/ 12192000 w 12192000"/>
              <a:gd name="connsiteY1" fmla="*/ 0 h 13716001"/>
              <a:gd name="connsiteX2" fmla="*/ 12192000 w 12192000"/>
              <a:gd name="connsiteY2" fmla="*/ 13716001 h 13716001"/>
              <a:gd name="connsiteX3" fmla="*/ 0 w 12192000"/>
              <a:gd name="connsiteY3" fmla="*/ 13716001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3716001">
                <a:moveTo>
                  <a:pt x="0" y="0"/>
                </a:moveTo>
                <a:lnTo>
                  <a:pt x="12192000" y="0"/>
                </a:lnTo>
                <a:lnTo>
                  <a:pt x="12192000" y="13716001"/>
                </a:lnTo>
                <a:lnTo>
                  <a:pt x="0" y="13716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C1D3F27B-495B-45E5-9831-89C583ABC1D5}"/>
              </a:ext>
            </a:extLst>
          </p:cNvPr>
          <p:cNvSpPr/>
          <p:nvPr userDrawn="1"/>
        </p:nvSpPr>
        <p:spPr>
          <a:xfrm>
            <a:off x="6094412" y="0"/>
            <a:ext cx="6094413" cy="6858001"/>
          </a:xfrm>
          <a:prstGeom prst="rect">
            <a:avLst/>
          </a:prstGeom>
          <a:solidFill>
            <a:srgbClr val="0084F4">
              <a:alpha val="8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B8710B33-575F-4DA0-B06C-D0F329FB0736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1267322" y="114366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179AAF3E-F3AC-4496-833A-1E1D7A4C02C8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1267321" y="1486561"/>
            <a:ext cx="4188164" cy="194243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Rectangle">
            <a:extLst>
              <a:ext uri="{FF2B5EF4-FFF2-40B4-BE49-F238E27FC236}">
                <a16:creationId xmlns:a16="http://schemas.microsoft.com/office/drawing/2014/main" id="{97268B8E-2E3C-43AE-A22A-55F2C9FCAB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69067" y="4804833"/>
            <a:ext cx="4188163" cy="1270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587E7D05-5033-4EE7-8456-50F3D03A15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68644" y="4804833"/>
            <a:ext cx="3172851" cy="1270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DF6CBED4-E91F-4B67-94B5-BBF476FAB7BD}"/>
              </a:ext>
            </a:extLst>
          </p:cNvPr>
          <p:cNvSpPr txBox="1">
            <a:spLocks noGrp="1"/>
          </p:cNvSpPr>
          <p:nvPr>
            <p:ph type="body" sz="quarter" idx="87" hasCustomPrompt="1"/>
          </p:nvPr>
        </p:nvSpPr>
        <p:spPr>
          <a:xfrm>
            <a:off x="1267322" y="4470639"/>
            <a:ext cx="184336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461CBFEB-015E-432C-9F6C-A3CD04E93DFD}"/>
              </a:ext>
            </a:extLst>
          </p:cNvPr>
          <p:cNvSpPr txBox="1">
            <a:spLocks noGrp="1"/>
          </p:cNvSpPr>
          <p:nvPr>
            <p:ph type="body" sz="quarter" idx="89" hasCustomPrompt="1"/>
          </p:nvPr>
        </p:nvSpPr>
        <p:spPr>
          <a:xfrm>
            <a:off x="4885386" y="4470639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32" name="Rectangle">
            <a:extLst>
              <a:ext uri="{FF2B5EF4-FFF2-40B4-BE49-F238E27FC236}">
                <a16:creationId xmlns:a16="http://schemas.microsoft.com/office/drawing/2014/main" id="{3ABBEC30-77BB-4510-8FE8-7D83192844E4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>
          <a:xfrm>
            <a:off x="1269067" y="5588397"/>
            <a:ext cx="4188163" cy="1270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3" name="Rectangle">
            <a:extLst>
              <a:ext uri="{FF2B5EF4-FFF2-40B4-BE49-F238E27FC236}">
                <a16:creationId xmlns:a16="http://schemas.microsoft.com/office/drawing/2014/main" id="{D28292BC-D784-4DE3-942D-0B3BB6B8F3DB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>
          <a:xfrm>
            <a:off x="1268644" y="5588397"/>
            <a:ext cx="3172851" cy="1270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4" name="Double Click to edit text">
            <a:extLst>
              <a:ext uri="{FF2B5EF4-FFF2-40B4-BE49-F238E27FC236}">
                <a16:creationId xmlns:a16="http://schemas.microsoft.com/office/drawing/2014/main" id="{725DE72B-1083-436E-913D-27FE7BCB45DE}"/>
              </a:ext>
            </a:extLst>
          </p:cNvPr>
          <p:cNvSpPr txBox="1">
            <a:spLocks noGrp="1"/>
          </p:cNvSpPr>
          <p:nvPr>
            <p:ph type="body" sz="quarter" idx="156" hasCustomPrompt="1"/>
          </p:nvPr>
        </p:nvSpPr>
        <p:spPr>
          <a:xfrm>
            <a:off x="1267322" y="5254202"/>
            <a:ext cx="184336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B97767EF-59E9-4D88-9697-E170C10EFC2C}"/>
              </a:ext>
            </a:extLst>
          </p:cNvPr>
          <p:cNvSpPr txBox="1">
            <a:spLocks noGrp="1"/>
          </p:cNvSpPr>
          <p:nvPr>
            <p:ph type="body" sz="quarter" idx="157" hasCustomPrompt="1"/>
          </p:nvPr>
        </p:nvSpPr>
        <p:spPr>
          <a:xfrm>
            <a:off x="4885386" y="5254202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39" name="Double Click to edit text">
            <a:extLst>
              <a:ext uri="{FF2B5EF4-FFF2-40B4-BE49-F238E27FC236}">
                <a16:creationId xmlns:a16="http://schemas.microsoft.com/office/drawing/2014/main" id="{55F2E8BB-C012-4B2C-9A93-7940D8087FF9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8028046" y="1680125"/>
            <a:ext cx="3185481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7326B4F6-8D31-4FC0-8ADE-E39E657D0182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8028045" y="1394962"/>
            <a:ext cx="318548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E585D327-633E-4DDA-8478-6971725AD3E9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6725311" y="1394962"/>
            <a:ext cx="842974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42" name="Title">
            <a:extLst>
              <a:ext uri="{FF2B5EF4-FFF2-40B4-BE49-F238E27FC236}">
                <a16:creationId xmlns:a16="http://schemas.microsoft.com/office/drawing/2014/main" id="{5EFE991A-581F-417D-91E0-D4E5BE78CEFE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7570085" y="1766166"/>
            <a:ext cx="27784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  <p:sp>
        <p:nvSpPr>
          <p:cNvPr id="43" name="Double Click to edit text">
            <a:extLst>
              <a:ext uri="{FF2B5EF4-FFF2-40B4-BE49-F238E27FC236}">
                <a16:creationId xmlns:a16="http://schemas.microsoft.com/office/drawing/2014/main" id="{BFB94157-020A-439A-8CA1-CA083A2711ED}"/>
              </a:ext>
            </a:extLst>
          </p:cNvPr>
          <p:cNvSpPr txBox="1">
            <a:spLocks noGrp="1"/>
          </p:cNvSpPr>
          <p:nvPr>
            <p:ph type="body" sz="quarter" idx="158" hasCustomPrompt="1"/>
          </p:nvPr>
        </p:nvSpPr>
        <p:spPr>
          <a:xfrm>
            <a:off x="8028046" y="3353253"/>
            <a:ext cx="3185481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4" name="Title">
            <a:extLst>
              <a:ext uri="{FF2B5EF4-FFF2-40B4-BE49-F238E27FC236}">
                <a16:creationId xmlns:a16="http://schemas.microsoft.com/office/drawing/2014/main" id="{8322EBD9-8279-4174-85D0-4895AF150E23}"/>
              </a:ext>
            </a:extLst>
          </p:cNvPr>
          <p:cNvSpPr txBox="1">
            <a:spLocks noGrp="1"/>
          </p:cNvSpPr>
          <p:nvPr>
            <p:ph type="body" sz="quarter" idx="159" hasCustomPrompt="1"/>
          </p:nvPr>
        </p:nvSpPr>
        <p:spPr>
          <a:xfrm>
            <a:off x="8028045" y="3068090"/>
            <a:ext cx="318548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5" name="Double Click to edit text">
            <a:extLst>
              <a:ext uri="{FF2B5EF4-FFF2-40B4-BE49-F238E27FC236}">
                <a16:creationId xmlns:a16="http://schemas.microsoft.com/office/drawing/2014/main" id="{5C1B9B77-44AE-4881-A083-806B7CF6B5EA}"/>
              </a:ext>
            </a:extLst>
          </p:cNvPr>
          <p:cNvSpPr txBox="1">
            <a:spLocks noGrp="1"/>
          </p:cNvSpPr>
          <p:nvPr>
            <p:ph type="body" sz="quarter" idx="160" hasCustomPrompt="1"/>
          </p:nvPr>
        </p:nvSpPr>
        <p:spPr>
          <a:xfrm>
            <a:off x="8026300" y="5015132"/>
            <a:ext cx="3185481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6" name="Title">
            <a:extLst>
              <a:ext uri="{FF2B5EF4-FFF2-40B4-BE49-F238E27FC236}">
                <a16:creationId xmlns:a16="http://schemas.microsoft.com/office/drawing/2014/main" id="{3C795A3E-3FA4-4C7F-92ED-6B9814047C02}"/>
              </a:ext>
            </a:extLst>
          </p:cNvPr>
          <p:cNvSpPr txBox="1">
            <a:spLocks noGrp="1"/>
          </p:cNvSpPr>
          <p:nvPr>
            <p:ph type="body" sz="quarter" idx="161" hasCustomPrompt="1"/>
          </p:nvPr>
        </p:nvSpPr>
        <p:spPr>
          <a:xfrm>
            <a:off x="8026299" y="4729969"/>
            <a:ext cx="318548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C532FA79-B127-41FB-8CCE-B834A23F9B4E}"/>
              </a:ext>
            </a:extLst>
          </p:cNvPr>
          <p:cNvSpPr txBox="1">
            <a:spLocks noGrp="1"/>
          </p:cNvSpPr>
          <p:nvPr>
            <p:ph type="body" sz="quarter" idx="162" hasCustomPrompt="1"/>
          </p:nvPr>
        </p:nvSpPr>
        <p:spPr>
          <a:xfrm>
            <a:off x="6728485" y="3064487"/>
            <a:ext cx="842974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0" name="Title">
            <a:extLst>
              <a:ext uri="{FF2B5EF4-FFF2-40B4-BE49-F238E27FC236}">
                <a16:creationId xmlns:a16="http://schemas.microsoft.com/office/drawing/2014/main" id="{AA65B8D9-ACA8-4B94-839A-D7FA1E323C0D}"/>
              </a:ext>
            </a:extLst>
          </p:cNvPr>
          <p:cNvSpPr txBox="1">
            <a:spLocks noGrp="1"/>
          </p:cNvSpPr>
          <p:nvPr>
            <p:ph type="body" sz="quarter" idx="163" hasCustomPrompt="1"/>
          </p:nvPr>
        </p:nvSpPr>
        <p:spPr>
          <a:xfrm>
            <a:off x="7557953" y="3435690"/>
            <a:ext cx="27784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id="{E4657A7F-05E1-45B9-B17B-3CB87824BD03}"/>
              </a:ext>
            </a:extLst>
          </p:cNvPr>
          <p:cNvSpPr txBox="1">
            <a:spLocks noGrp="1"/>
          </p:cNvSpPr>
          <p:nvPr>
            <p:ph type="body" sz="quarter" idx="164" hasCustomPrompt="1"/>
          </p:nvPr>
        </p:nvSpPr>
        <p:spPr>
          <a:xfrm>
            <a:off x="6728485" y="4731324"/>
            <a:ext cx="839800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2" name="Title">
            <a:extLst>
              <a:ext uri="{FF2B5EF4-FFF2-40B4-BE49-F238E27FC236}">
                <a16:creationId xmlns:a16="http://schemas.microsoft.com/office/drawing/2014/main" id="{9C19F802-6F62-4062-891F-309BA5994E1F}"/>
              </a:ext>
            </a:extLst>
          </p:cNvPr>
          <p:cNvSpPr txBox="1">
            <a:spLocks noGrp="1"/>
          </p:cNvSpPr>
          <p:nvPr>
            <p:ph type="body" sz="quarter" idx="165" hasCustomPrompt="1"/>
          </p:nvPr>
        </p:nvSpPr>
        <p:spPr>
          <a:xfrm>
            <a:off x="7557953" y="5102527"/>
            <a:ext cx="27784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970386055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">
            <a:extLst>
              <a:ext uri="{FF2B5EF4-FFF2-40B4-BE49-F238E27FC236}">
                <a16:creationId xmlns:a16="http://schemas.microsoft.com/office/drawing/2014/main" id="{606CCBA3-DFC3-4281-8270-AD28CB2F8815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1268644" y="2882771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C1CCF72-41A9-4080-A4A9-0EB0D77DB12B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1268644" y="3459560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4A0B6D90-70FE-476A-A60F-30C7892B6296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1268644" y="4036349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40955C3B-C438-4259-BDBC-1D107B0856B0}"/>
              </a:ext>
            </a:extLst>
          </p:cNvPr>
          <p:cNvSpPr>
            <a:spLocks noGrp="1"/>
          </p:cNvSpPr>
          <p:nvPr>
            <p:ph type="body" sz="quarter" idx="147" hasCustomPrompt="1"/>
          </p:nvPr>
        </p:nvSpPr>
        <p:spPr>
          <a:xfrm>
            <a:off x="1268644" y="2315505"/>
            <a:ext cx="2598061" cy="508000"/>
          </a:xfrm>
          <a:prstGeom prst="rect">
            <a:avLst/>
          </a:prstGeom>
          <a:solidFill>
            <a:srgbClr val="0084F4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0F5AF84D-8232-4B30-B837-7CF8E476FE27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5453263" y="114300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8511520A-DB90-45D0-90A6-BA3D000DF7C8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5453263" y="1485900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3" name="Double Click to edit text">
            <a:extLst>
              <a:ext uri="{FF2B5EF4-FFF2-40B4-BE49-F238E27FC236}">
                <a16:creationId xmlns:a16="http://schemas.microsoft.com/office/drawing/2014/main" id="{5CFC95D0-7FC6-4B7C-8B86-91E675D5F3BF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5453791" y="3378200"/>
            <a:ext cx="5466390" cy="11345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45ECCC4F-BDC9-4329-B69B-C1E04A01BE0C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423286" y="2409656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5D80478C-6BB5-4D5F-A610-43238DACD29D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1423286" y="2976941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B10FFA39-6AA6-436E-B3AB-B3564BD6B884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1423286" y="3542090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8" name="Title">
            <a:extLst>
              <a:ext uri="{FF2B5EF4-FFF2-40B4-BE49-F238E27FC236}">
                <a16:creationId xmlns:a16="http://schemas.microsoft.com/office/drawing/2014/main" id="{4FCCCAAB-76AB-46FD-8473-6DCDEE77DEC6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1423286" y="4109887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F6AD07E7-69D7-4F5A-80AE-976D2473C2B3}"/>
              </a:ext>
            </a:extLst>
          </p:cNvPr>
          <p:cNvSpPr txBox="1">
            <a:spLocks noGrp="1"/>
          </p:cNvSpPr>
          <p:nvPr>
            <p:ph type="body" sz="quarter" idx="164" hasCustomPrompt="1"/>
          </p:nvPr>
        </p:nvSpPr>
        <p:spPr>
          <a:xfrm>
            <a:off x="5453263" y="5044190"/>
            <a:ext cx="1090205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34" name="Double Click to edit text">
            <a:extLst>
              <a:ext uri="{FF2B5EF4-FFF2-40B4-BE49-F238E27FC236}">
                <a16:creationId xmlns:a16="http://schemas.microsoft.com/office/drawing/2014/main" id="{9818147A-A200-4D29-B77C-E2B15C8FA500}"/>
              </a:ext>
            </a:extLst>
          </p:cNvPr>
          <p:cNvSpPr txBox="1">
            <a:spLocks noGrp="1"/>
          </p:cNvSpPr>
          <p:nvPr>
            <p:ph type="body" sz="quarter" idx="165" hasCustomPrompt="1"/>
          </p:nvPr>
        </p:nvSpPr>
        <p:spPr>
          <a:xfrm>
            <a:off x="6601392" y="5425440"/>
            <a:ext cx="2128891" cy="2880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7648D262-8B2A-40FC-BB05-FF9E343B59DE}"/>
              </a:ext>
            </a:extLst>
          </p:cNvPr>
          <p:cNvSpPr txBox="1">
            <a:spLocks noGrp="1"/>
          </p:cNvSpPr>
          <p:nvPr>
            <p:ph type="body" sz="quarter" idx="166" hasCustomPrompt="1"/>
          </p:nvPr>
        </p:nvSpPr>
        <p:spPr>
          <a:xfrm>
            <a:off x="6601391" y="5139134"/>
            <a:ext cx="212889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</p:spTree>
    <p:extLst>
      <p:ext uri="{BB962C8B-B14F-4D97-AF65-F5344CB8AC3E}">
        <p14:creationId xmlns:p14="http://schemas.microsoft.com/office/powerpoint/2010/main" val="18395385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quare">
            <a:extLst>
              <a:ext uri="{FF2B5EF4-FFF2-40B4-BE49-F238E27FC236}">
                <a16:creationId xmlns:a16="http://schemas.microsoft.com/office/drawing/2014/main" id="{67A628E7-CFF5-497C-9FB7-C2D64BF5C5DC}"/>
              </a:ext>
            </a:extLst>
          </p:cNvPr>
          <p:cNvSpPr/>
          <p:nvPr userDrawn="1"/>
        </p:nvSpPr>
        <p:spPr>
          <a:xfrm>
            <a:off x="5460140" y="2263048"/>
            <a:ext cx="190451" cy="190501"/>
          </a:xfrm>
          <a:prstGeom prst="rect">
            <a:avLst/>
          </a:prstGeom>
          <a:solidFill>
            <a:srgbClr val="1C1F25"/>
          </a:solidFill>
          <a:ln w="254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sz="1600" b="0" i="0" dirty="0">
              <a:latin typeface="Metropolis Regular" charset="0"/>
              <a:ea typeface="Metropolis Regular" charset="0"/>
              <a:cs typeface="Metropolis Regular" charset="0"/>
            </a:endParaRPr>
          </a:p>
        </p:txBody>
      </p:sp>
      <p:sp>
        <p:nvSpPr>
          <p:cNvPr id="17" name="-">
            <a:extLst>
              <a:ext uri="{FF2B5EF4-FFF2-40B4-BE49-F238E27FC236}">
                <a16:creationId xmlns:a16="http://schemas.microsoft.com/office/drawing/2014/main" id="{3BB62F82-7127-427B-AA59-5584A4276056}"/>
              </a:ext>
            </a:extLst>
          </p:cNvPr>
          <p:cNvSpPr txBox="1"/>
          <p:nvPr userDrawn="1"/>
        </p:nvSpPr>
        <p:spPr>
          <a:xfrm>
            <a:off x="5521154" y="2262118"/>
            <a:ext cx="52900" cy="192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lnSpc>
                <a:spcPct val="150000"/>
              </a:lnSpc>
              <a:defRPr sz="2500" b="0">
                <a:solidFill>
                  <a:srgbClr val="F7F9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>
              <a:lnSpc>
                <a:spcPct val="100000"/>
              </a:lnSpc>
            </a:pPr>
            <a:r>
              <a:rPr sz="1250" b="1" i="0" dirty="0">
                <a:latin typeface="Metropolis Bold" charset="0"/>
                <a:ea typeface="Metropolis Bold" charset="0"/>
                <a:cs typeface="Metropolis Bold" charset="0"/>
              </a:rPr>
              <a:t>-</a:t>
            </a:r>
          </a:p>
        </p:txBody>
      </p:sp>
      <p:grpSp>
        <p:nvGrpSpPr>
          <p:cNvPr id="21" name="Group">
            <a:extLst>
              <a:ext uri="{FF2B5EF4-FFF2-40B4-BE49-F238E27FC236}">
                <a16:creationId xmlns:a16="http://schemas.microsoft.com/office/drawing/2014/main" id="{617CC5DC-508A-4F24-B087-0756A2B9F5D2}"/>
              </a:ext>
            </a:extLst>
          </p:cNvPr>
          <p:cNvGrpSpPr/>
          <p:nvPr/>
        </p:nvGrpSpPr>
        <p:grpSpPr>
          <a:xfrm>
            <a:off x="5453792" y="4084568"/>
            <a:ext cx="190450" cy="192360"/>
            <a:chOff x="0" y="17190"/>
            <a:chExt cx="381000" cy="384719"/>
          </a:xfrm>
        </p:grpSpPr>
        <p:sp>
          <p:nvSpPr>
            <p:cNvPr id="23" name="Square">
              <a:extLst>
                <a:ext uri="{FF2B5EF4-FFF2-40B4-BE49-F238E27FC236}">
                  <a16:creationId xmlns:a16="http://schemas.microsoft.com/office/drawing/2014/main" id="{13403164-365B-43CC-B98A-A8D3DC637948}"/>
                </a:ext>
              </a:extLst>
            </p:cNvPr>
            <p:cNvSpPr/>
            <p:nvPr/>
          </p:nvSpPr>
          <p:spPr>
            <a:xfrm>
              <a:off x="0" y="19050"/>
              <a:ext cx="381000" cy="381001"/>
            </a:xfrm>
            <a:prstGeom prst="rect">
              <a:avLst/>
            </a:prstGeom>
            <a:noFill/>
            <a:ln w="25400" cap="flat">
              <a:solidFill>
                <a:srgbClr val="1C1F2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4" name="+">
              <a:extLst>
                <a:ext uri="{FF2B5EF4-FFF2-40B4-BE49-F238E27FC236}">
                  <a16:creationId xmlns:a16="http://schemas.microsoft.com/office/drawing/2014/main" id="{015C4DEB-BE68-4ADC-B3AB-84A963C0F705}"/>
                </a:ext>
              </a:extLst>
            </p:cNvPr>
            <p:cNvSpPr txBox="1"/>
            <p:nvPr/>
          </p:nvSpPr>
          <p:spPr>
            <a:xfrm>
              <a:off x="97566" y="17190"/>
              <a:ext cx="185997" cy="3847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lnSpc>
                  <a:spcPct val="150000"/>
                </a:lnSpc>
                <a:defRPr sz="25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sz="1250" b="1" i="0" dirty="0">
                  <a:latin typeface="Metropolis Bold" charset="0"/>
                  <a:ea typeface="Metropolis Bold" charset="0"/>
                  <a:cs typeface="Metropolis Bold" charset="0"/>
                </a:rPr>
                <a:t>+</a:t>
              </a: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5B6D536B-C3F1-48F0-8DAF-BF7C0F94E5F8}"/>
              </a:ext>
            </a:extLst>
          </p:cNvPr>
          <p:cNvGrpSpPr/>
          <p:nvPr/>
        </p:nvGrpSpPr>
        <p:grpSpPr>
          <a:xfrm>
            <a:off x="5460140" y="5200117"/>
            <a:ext cx="190450" cy="192360"/>
            <a:chOff x="0" y="17190"/>
            <a:chExt cx="381000" cy="384719"/>
          </a:xfrm>
        </p:grpSpPr>
        <p:sp>
          <p:nvSpPr>
            <p:cNvPr id="28" name="Square">
              <a:extLst>
                <a:ext uri="{FF2B5EF4-FFF2-40B4-BE49-F238E27FC236}">
                  <a16:creationId xmlns:a16="http://schemas.microsoft.com/office/drawing/2014/main" id="{C99F0794-6BB9-499B-A643-0F117867BE2E}"/>
                </a:ext>
              </a:extLst>
            </p:cNvPr>
            <p:cNvSpPr/>
            <p:nvPr/>
          </p:nvSpPr>
          <p:spPr>
            <a:xfrm>
              <a:off x="0" y="19050"/>
              <a:ext cx="381000" cy="381001"/>
            </a:xfrm>
            <a:prstGeom prst="rect">
              <a:avLst/>
            </a:prstGeom>
            <a:noFill/>
            <a:ln w="25400" cap="flat">
              <a:solidFill>
                <a:srgbClr val="1C1F2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9" name="+">
              <a:extLst>
                <a:ext uri="{FF2B5EF4-FFF2-40B4-BE49-F238E27FC236}">
                  <a16:creationId xmlns:a16="http://schemas.microsoft.com/office/drawing/2014/main" id="{F3EB58E5-DED4-4672-9F56-32730BD73E94}"/>
                </a:ext>
              </a:extLst>
            </p:cNvPr>
            <p:cNvSpPr txBox="1"/>
            <p:nvPr/>
          </p:nvSpPr>
          <p:spPr>
            <a:xfrm>
              <a:off x="97566" y="17190"/>
              <a:ext cx="185997" cy="3847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lnSpc>
                  <a:spcPct val="150000"/>
                </a:lnSpc>
                <a:defRPr sz="25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sz="1250" b="1" i="0" dirty="0">
                  <a:latin typeface="Metropolis Bold" charset="0"/>
                  <a:ea typeface="Metropolis Bold" charset="0"/>
                  <a:cs typeface="Metropolis Bold" charset="0"/>
                </a:rPr>
                <a:t>+</a:t>
              </a: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8DD28634-6E2A-41DE-9BB4-6159B5E5C35D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1268644" y="2882771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668144D-6C09-4EC2-97ED-31A4210C0BCC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1268644" y="3459560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CB956F54-8BDA-491A-91F3-DA2709DB5DF7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1268644" y="4036349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C7B1CB77-50C6-40B1-8597-72F53A155638}"/>
              </a:ext>
            </a:extLst>
          </p:cNvPr>
          <p:cNvSpPr>
            <a:spLocks noGrp="1"/>
          </p:cNvSpPr>
          <p:nvPr>
            <p:ph type="body" sz="quarter" idx="147" hasCustomPrompt="1"/>
          </p:nvPr>
        </p:nvSpPr>
        <p:spPr>
          <a:xfrm>
            <a:off x="1268644" y="2315505"/>
            <a:ext cx="2598061" cy="508000"/>
          </a:xfrm>
          <a:prstGeom prst="rect">
            <a:avLst/>
          </a:prstGeom>
          <a:solidFill>
            <a:srgbClr val="0084F4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3" name="Title">
            <a:extLst>
              <a:ext uri="{FF2B5EF4-FFF2-40B4-BE49-F238E27FC236}">
                <a16:creationId xmlns:a16="http://schemas.microsoft.com/office/drawing/2014/main" id="{479A044F-AE37-4545-91CC-D556C5CD056A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423286" y="2409656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4" name="Title">
            <a:extLst>
              <a:ext uri="{FF2B5EF4-FFF2-40B4-BE49-F238E27FC236}">
                <a16:creationId xmlns:a16="http://schemas.microsoft.com/office/drawing/2014/main" id="{85E3BDEA-FF51-4A6A-96C2-D1EF70D79115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1423286" y="2976941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E944E3C0-6F9B-43D0-8792-C9A2FA95DC91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1423286" y="3542090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6" name="Title">
            <a:extLst>
              <a:ext uri="{FF2B5EF4-FFF2-40B4-BE49-F238E27FC236}">
                <a16:creationId xmlns:a16="http://schemas.microsoft.com/office/drawing/2014/main" id="{131FF3EB-DC40-43F0-B080-1E0BB8983453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1423286" y="4109887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7" name="Title">
            <a:extLst>
              <a:ext uri="{FF2B5EF4-FFF2-40B4-BE49-F238E27FC236}">
                <a16:creationId xmlns:a16="http://schemas.microsoft.com/office/drawing/2014/main" id="{0557C91A-28AB-4ECB-A43C-54174C069038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5502562" y="1142603"/>
            <a:ext cx="2991526" cy="6698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8" name="Double Click to edit text">
            <a:extLst>
              <a:ext uri="{FF2B5EF4-FFF2-40B4-BE49-F238E27FC236}">
                <a16:creationId xmlns:a16="http://schemas.microsoft.com/office/drawing/2014/main" id="{C54B6FB1-83F5-4F9B-8147-568D203497E8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5853737" y="2844073"/>
            <a:ext cx="5066444" cy="94674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FC75EFD3-40FC-4287-99AF-747233D2EC1F}"/>
              </a:ext>
            </a:extLst>
          </p:cNvPr>
          <p:cNvSpPr txBox="1">
            <a:spLocks noGrp="1"/>
          </p:cNvSpPr>
          <p:nvPr>
            <p:ph type="body" sz="quarter" idx="166" hasCustomPrompt="1"/>
          </p:nvPr>
        </p:nvSpPr>
        <p:spPr>
          <a:xfrm>
            <a:off x="5853737" y="2252400"/>
            <a:ext cx="3916487" cy="508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id="{317D9864-9A7A-46E0-A33A-525B48155628}"/>
              </a:ext>
            </a:extLst>
          </p:cNvPr>
          <p:cNvSpPr txBox="1">
            <a:spLocks noGrp="1"/>
          </p:cNvSpPr>
          <p:nvPr>
            <p:ph type="body" sz="quarter" idx="167" hasCustomPrompt="1"/>
          </p:nvPr>
        </p:nvSpPr>
        <p:spPr>
          <a:xfrm>
            <a:off x="5853737" y="4075973"/>
            <a:ext cx="3916487" cy="508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2" name="Title">
            <a:extLst>
              <a:ext uri="{FF2B5EF4-FFF2-40B4-BE49-F238E27FC236}">
                <a16:creationId xmlns:a16="http://schemas.microsoft.com/office/drawing/2014/main" id="{EA95FFA4-F047-442C-8969-F1AB33DF8D5A}"/>
              </a:ext>
            </a:extLst>
          </p:cNvPr>
          <p:cNvSpPr txBox="1">
            <a:spLocks noGrp="1"/>
          </p:cNvSpPr>
          <p:nvPr>
            <p:ph type="body" sz="quarter" idx="168" hasCustomPrompt="1"/>
          </p:nvPr>
        </p:nvSpPr>
        <p:spPr>
          <a:xfrm>
            <a:off x="5853737" y="5191522"/>
            <a:ext cx="3916487" cy="508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257584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3D7501F5-099B-4542-961A-FB4D03FEADB2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5453791" y="3458633"/>
            <a:ext cx="2698048" cy="2254251"/>
          </a:xfrm>
          <a:custGeom>
            <a:avLst/>
            <a:gdLst>
              <a:gd name="connsiteX0" fmla="*/ 0 w 5397501"/>
              <a:gd name="connsiteY0" fmla="*/ 0 h 4508501"/>
              <a:gd name="connsiteX1" fmla="*/ 5397501 w 5397501"/>
              <a:gd name="connsiteY1" fmla="*/ 0 h 4508501"/>
              <a:gd name="connsiteX2" fmla="*/ 5397501 w 5397501"/>
              <a:gd name="connsiteY2" fmla="*/ 4508501 h 4508501"/>
              <a:gd name="connsiteX3" fmla="*/ 0 w 5397501"/>
              <a:gd name="connsiteY3" fmla="*/ 4508501 h 450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97501" h="4508501">
                <a:moveTo>
                  <a:pt x="0" y="0"/>
                </a:moveTo>
                <a:lnTo>
                  <a:pt x="5397501" y="0"/>
                </a:lnTo>
                <a:lnTo>
                  <a:pt x="5397501" y="4508501"/>
                </a:lnTo>
                <a:lnTo>
                  <a:pt x="0" y="45085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C5A9F67-6F25-4FDC-9C07-AA181DDB544F}"/>
              </a:ext>
            </a:extLst>
          </p:cNvPr>
          <p:cNvSpPr>
            <a:spLocks noGrp="1"/>
          </p:cNvSpPr>
          <p:nvPr>
            <p:ph type="pic" sz="quarter" idx="154" hasCustomPrompt="1"/>
          </p:nvPr>
        </p:nvSpPr>
        <p:spPr>
          <a:xfrm>
            <a:off x="8223456" y="3458633"/>
            <a:ext cx="2698048" cy="2254251"/>
          </a:xfrm>
          <a:custGeom>
            <a:avLst/>
            <a:gdLst>
              <a:gd name="connsiteX0" fmla="*/ 0 w 5397501"/>
              <a:gd name="connsiteY0" fmla="*/ 0 h 4508501"/>
              <a:gd name="connsiteX1" fmla="*/ 5397501 w 5397501"/>
              <a:gd name="connsiteY1" fmla="*/ 0 h 4508501"/>
              <a:gd name="connsiteX2" fmla="*/ 5397501 w 5397501"/>
              <a:gd name="connsiteY2" fmla="*/ 4508501 h 4508501"/>
              <a:gd name="connsiteX3" fmla="*/ 0 w 5397501"/>
              <a:gd name="connsiteY3" fmla="*/ 4508501 h 450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97501" h="4508501">
                <a:moveTo>
                  <a:pt x="0" y="0"/>
                </a:moveTo>
                <a:lnTo>
                  <a:pt x="5397501" y="0"/>
                </a:lnTo>
                <a:lnTo>
                  <a:pt x="5397501" y="4508501"/>
                </a:lnTo>
                <a:lnTo>
                  <a:pt x="0" y="45085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36588791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10690D3B-7896-4DF6-8E40-48FAD10FBF68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1268644" y="2882771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A89AA0F9-401E-44BF-B405-9BA2A459E48D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1268644" y="3459560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BE8E3C91-F23B-44E9-9AD7-FBF948AC3AE0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1268644" y="4036349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4E7BAAB-73C9-4AD6-80E5-9498E478ACC4}"/>
              </a:ext>
            </a:extLst>
          </p:cNvPr>
          <p:cNvSpPr>
            <a:spLocks noGrp="1"/>
          </p:cNvSpPr>
          <p:nvPr>
            <p:ph type="body" sz="quarter" idx="147" hasCustomPrompt="1"/>
          </p:nvPr>
        </p:nvSpPr>
        <p:spPr>
          <a:xfrm>
            <a:off x="1268644" y="2315505"/>
            <a:ext cx="2598061" cy="508000"/>
          </a:xfrm>
          <a:prstGeom prst="rect">
            <a:avLst/>
          </a:prstGeom>
          <a:solidFill>
            <a:srgbClr val="0084F4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60080F06-8683-4ACA-AFA9-7255C797F429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5453263" y="114300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B3601217-4F5B-45EC-8E2F-0EB0100ED312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5453263" y="1485900"/>
            <a:ext cx="5466918" cy="82960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6" name="Double Click to edit text">
            <a:extLst>
              <a:ext uri="{FF2B5EF4-FFF2-40B4-BE49-F238E27FC236}">
                <a16:creationId xmlns:a16="http://schemas.microsoft.com/office/drawing/2014/main" id="{140CEDB6-1CAA-4ADA-BBB7-48734AAF462F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5453263" y="2579027"/>
            <a:ext cx="5466390" cy="11345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7" name="Title">
            <a:extLst>
              <a:ext uri="{FF2B5EF4-FFF2-40B4-BE49-F238E27FC236}">
                <a16:creationId xmlns:a16="http://schemas.microsoft.com/office/drawing/2014/main" id="{699B4561-30BC-4433-9C10-1C44FE43E126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423286" y="2409656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8" name="Title">
            <a:extLst>
              <a:ext uri="{FF2B5EF4-FFF2-40B4-BE49-F238E27FC236}">
                <a16:creationId xmlns:a16="http://schemas.microsoft.com/office/drawing/2014/main" id="{9E3C8A59-21CC-4B7F-B20F-550490FED9D2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1423286" y="2976941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9" name="Title">
            <a:extLst>
              <a:ext uri="{FF2B5EF4-FFF2-40B4-BE49-F238E27FC236}">
                <a16:creationId xmlns:a16="http://schemas.microsoft.com/office/drawing/2014/main" id="{38862803-DCA8-403F-BC75-C7E860BA2E9A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1423286" y="3542090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22C492A8-2DCF-44AF-A6C4-E9745275D035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1423286" y="4109887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583767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F2B48A-D923-4029-83B6-E2031642D4F2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-1" y="-1"/>
            <a:ext cx="6094413" cy="6857935"/>
          </a:xfrm>
          <a:custGeom>
            <a:avLst/>
            <a:gdLst>
              <a:gd name="connsiteX0" fmla="*/ 0 w 12192000"/>
              <a:gd name="connsiteY0" fmla="*/ 0 h 13715870"/>
              <a:gd name="connsiteX1" fmla="*/ 12192000 w 12192000"/>
              <a:gd name="connsiteY1" fmla="*/ 0 h 13715870"/>
              <a:gd name="connsiteX2" fmla="*/ 12192000 w 12192000"/>
              <a:gd name="connsiteY2" fmla="*/ 13715870 h 13715870"/>
              <a:gd name="connsiteX3" fmla="*/ 0 w 12192000"/>
              <a:gd name="connsiteY3" fmla="*/ 13715870 h 137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3715870">
                <a:moveTo>
                  <a:pt x="0" y="0"/>
                </a:moveTo>
                <a:lnTo>
                  <a:pt x="12192000" y="0"/>
                </a:lnTo>
                <a:lnTo>
                  <a:pt x="12192000" y="13715870"/>
                </a:lnTo>
                <a:lnTo>
                  <a:pt x="0" y="1371587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28" y="215517"/>
            <a:ext cx="466612" cy="4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23487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DB2D1777-0677-49F7-B1E1-0FAFB5C3820E}"/>
              </a:ext>
            </a:extLst>
          </p:cNvPr>
          <p:cNvSpPr/>
          <p:nvPr userDrawn="1"/>
        </p:nvSpPr>
        <p:spPr>
          <a:xfrm>
            <a:off x="6094413" y="4405313"/>
            <a:ext cx="6055094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F2B48A-D923-4029-83B6-E2031642D4F2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-1" y="-1"/>
            <a:ext cx="6094413" cy="6857935"/>
          </a:xfrm>
          <a:custGeom>
            <a:avLst/>
            <a:gdLst>
              <a:gd name="connsiteX0" fmla="*/ 0 w 12192000"/>
              <a:gd name="connsiteY0" fmla="*/ 0 h 13715870"/>
              <a:gd name="connsiteX1" fmla="*/ 12192000 w 12192000"/>
              <a:gd name="connsiteY1" fmla="*/ 0 h 13715870"/>
              <a:gd name="connsiteX2" fmla="*/ 12192000 w 12192000"/>
              <a:gd name="connsiteY2" fmla="*/ 13715870 h 13715870"/>
              <a:gd name="connsiteX3" fmla="*/ 0 w 12192000"/>
              <a:gd name="connsiteY3" fmla="*/ 13715870 h 137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3715870">
                <a:moveTo>
                  <a:pt x="0" y="0"/>
                </a:moveTo>
                <a:lnTo>
                  <a:pt x="12192000" y="0"/>
                </a:lnTo>
                <a:lnTo>
                  <a:pt x="12192000" y="13715870"/>
                </a:lnTo>
                <a:lnTo>
                  <a:pt x="0" y="1371587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F49B505F-C9DF-46FB-973F-5CFDAA04B112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658729" y="1142431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marL="0" marR="0" indent="0" algn="l" defTabSz="4126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marL="0" marR="0" lvl="0" indent="0" algn="l" defTabSz="4126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CÍM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A69E3994-770C-4FFC-B668-4EAD2B46C03A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658729" y="1485330"/>
            <a:ext cx="4262775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71A98D46-22E8-473C-8883-77A11B2343E2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6658728" y="3410421"/>
            <a:ext cx="4262775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Double Click to edit text">
            <a:extLst>
              <a:ext uri="{FF2B5EF4-FFF2-40B4-BE49-F238E27FC236}">
                <a16:creationId xmlns:a16="http://schemas.microsoft.com/office/drawing/2014/main" id="{73FE1709-9B22-469D-83EC-8C3C1032482B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6658730" y="5273485"/>
            <a:ext cx="2121033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734B8518-B9D7-4CF3-997A-DE2740509438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6658729" y="4988322"/>
            <a:ext cx="212103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8" name="Double Click to edit text">
            <a:extLst>
              <a:ext uri="{FF2B5EF4-FFF2-40B4-BE49-F238E27FC236}">
                <a16:creationId xmlns:a16="http://schemas.microsoft.com/office/drawing/2014/main" id="{B9256903-94E0-40DD-B6EB-890A264DC66C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9072275" y="5273485"/>
            <a:ext cx="2121033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6947CCD2-A772-40C3-BB14-B0EBB539A004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9072274" y="4988322"/>
            <a:ext cx="212103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28" y="215517"/>
            <a:ext cx="466612" cy="4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95751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595FA618-9BDA-4781-8F79-0FF1192DF2B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1144521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rgbClr val="ACB1BB">
              <a:alpha val="20000"/>
            </a:srgb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3D882FE-5E96-4E71-8211-DF2454CB1A6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3429397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9C088F7B-D667-46BD-94A4-2AA30DE89A55}"/>
              </a:ext>
            </a:extLst>
          </p:cNvPr>
          <p:cNvSpPr>
            <a:spLocks noGrp="1"/>
          </p:cNvSpPr>
          <p:nvPr>
            <p:ph type="pic" sz="quarter" idx="152" hasCustomPrompt="1"/>
          </p:nvPr>
        </p:nvSpPr>
        <p:spPr>
          <a:xfrm>
            <a:off x="3047206" y="3429397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rgbClr val="ACB1BB">
              <a:alpha val="20000"/>
            </a:srgb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C0BC06D-F7C1-44F7-853B-B0E33CCB77A9}"/>
              </a:ext>
            </a:extLst>
          </p:cNvPr>
          <p:cNvSpPr>
            <a:spLocks noGrp="1"/>
          </p:cNvSpPr>
          <p:nvPr>
            <p:ph type="pic" sz="quarter" idx="153" hasCustomPrompt="1"/>
          </p:nvPr>
        </p:nvSpPr>
        <p:spPr>
          <a:xfrm>
            <a:off x="6094412" y="1144521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rgbClr val="ACB1BB">
              <a:alpha val="20000"/>
            </a:srgb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22CDC780-8EE9-4AF3-93B2-A6950A5D9ACE}"/>
              </a:ext>
            </a:extLst>
          </p:cNvPr>
          <p:cNvSpPr>
            <a:spLocks noGrp="1"/>
          </p:cNvSpPr>
          <p:nvPr>
            <p:ph type="pic" sz="quarter" idx="154" hasCustomPrompt="1"/>
          </p:nvPr>
        </p:nvSpPr>
        <p:spPr>
          <a:xfrm>
            <a:off x="9141618" y="3429397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rgbClr val="ACB1BB">
              <a:alpha val="20000"/>
            </a:srgb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C6300353-1F9F-4190-A114-F2D09FAAE266}"/>
              </a:ext>
            </a:extLst>
          </p:cNvPr>
          <p:cNvSpPr>
            <a:spLocks noGrp="1"/>
          </p:cNvSpPr>
          <p:nvPr>
            <p:ph type="pic" sz="quarter" idx="155" hasCustomPrompt="1"/>
          </p:nvPr>
        </p:nvSpPr>
        <p:spPr>
          <a:xfrm>
            <a:off x="3047206" y="1144521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628FA7D5-3E4D-42B6-9EF2-543872EE2ADB}"/>
              </a:ext>
            </a:extLst>
          </p:cNvPr>
          <p:cNvSpPr>
            <a:spLocks noGrp="1"/>
          </p:cNvSpPr>
          <p:nvPr>
            <p:ph type="pic" sz="quarter" idx="156" hasCustomPrompt="1"/>
          </p:nvPr>
        </p:nvSpPr>
        <p:spPr>
          <a:xfrm>
            <a:off x="6094413" y="3429397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90804FC3-DC33-4C5E-B21A-7B6E444F2CED}"/>
              </a:ext>
            </a:extLst>
          </p:cNvPr>
          <p:cNvSpPr>
            <a:spLocks noGrp="1"/>
          </p:cNvSpPr>
          <p:nvPr>
            <p:ph type="pic" sz="quarter" idx="157" hasCustomPrompt="1"/>
          </p:nvPr>
        </p:nvSpPr>
        <p:spPr>
          <a:xfrm>
            <a:off x="9141619" y="1144521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32815602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42E594F9-4197-4437-BEB3-3E16C212C36B}"/>
              </a:ext>
            </a:extLst>
          </p:cNvPr>
          <p:cNvSpPr/>
          <p:nvPr userDrawn="1"/>
        </p:nvSpPr>
        <p:spPr>
          <a:xfrm>
            <a:off x="0" y="1144521"/>
            <a:ext cx="12188825" cy="4568958"/>
          </a:xfrm>
          <a:prstGeom prst="rect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595FA618-9BDA-4781-8F79-0FF1192DF2B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1144521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rgbClr val="ACB1BB">
              <a:alpha val="20000"/>
            </a:srgb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3D882FE-5E96-4E71-8211-DF2454CB1A6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3429397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9C088F7B-D667-46BD-94A4-2AA30DE89A55}"/>
              </a:ext>
            </a:extLst>
          </p:cNvPr>
          <p:cNvSpPr>
            <a:spLocks noGrp="1"/>
          </p:cNvSpPr>
          <p:nvPr>
            <p:ph type="pic" sz="quarter" idx="152" hasCustomPrompt="1"/>
          </p:nvPr>
        </p:nvSpPr>
        <p:spPr>
          <a:xfrm>
            <a:off x="3047206" y="3429397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rgbClr val="ACB1BB">
              <a:alpha val="20000"/>
            </a:srgb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C0BC06D-F7C1-44F7-853B-B0E33CCB77A9}"/>
              </a:ext>
            </a:extLst>
          </p:cNvPr>
          <p:cNvSpPr>
            <a:spLocks noGrp="1"/>
          </p:cNvSpPr>
          <p:nvPr>
            <p:ph type="pic" sz="quarter" idx="153" hasCustomPrompt="1"/>
          </p:nvPr>
        </p:nvSpPr>
        <p:spPr>
          <a:xfrm>
            <a:off x="6094412" y="1144521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rgbClr val="ACB1BB">
              <a:alpha val="20000"/>
            </a:srgb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22CDC780-8EE9-4AF3-93B2-A6950A5D9ACE}"/>
              </a:ext>
            </a:extLst>
          </p:cNvPr>
          <p:cNvSpPr>
            <a:spLocks noGrp="1"/>
          </p:cNvSpPr>
          <p:nvPr>
            <p:ph type="pic" sz="quarter" idx="154" hasCustomPrompt="1"/>
          </p:nvPr>
        </p:nvSpPr>
        <p:spPr>
          <a:xfrm>
            <a:off x="9141618" y="3429397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rgbClr val="ACB1BB">
              <a:alpha val="20000"/>
            </a:srgb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C6300353-1F9F-4190-A114-F2D09FAAE266}"/>
              </a:ext>
            </a:extLst>
          </p:cNvPr>
          <p:cNvSpPr>
            <a:spLocks noGrp="1"/>
          </p:cNvSpPr>
          <p:nvPr>
            <p:ph type="pic" sz="quarter" idx="155" hasCustomPrompt="1"/>
          </p:nvPr>
        </p:nvSpPr>
        <p:spPr>
          <a:xfrm>
            <a:off x="3047206" y="1144521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628FA7D5-3E4D-42B6-9EF2-543872EE2ADB}"/>
              </a:ext>
            </a:extLst>
          </p:cNvPr>
          <p:cNvSpPr>
            <a:spLocks noGrp="1"/>
          </p:cNvSpPr>
          <p:nvPr>
            <p:ph type="pic" sz="quarter" idx="156" hasCustomPrompt="1"/>
          </p:nvPr>
        </p:nvSpPr>
        <p:spPr>
          <a:xfrm>
            <a:off x="6094413" y="3429397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90804FC3-DC33-4C5E-B21A-7B6E444F2CED}"/>
              </a:ext>
            </a:extLst>
          </p:cNvPr>
          <p:cNvSpPr>
            <a:spLocks noGrp="1"/>
          </p:cNvSpPr>
          <p:nvPr>
            <p:ph type="pic" sz="quarter" idx="157" hasCustomPrompt="1"/>
          </p:nvPr>
        </p:nvSpPr>
        <p:spPr>
          <a:xfrm>
            <a:off x="9141619" y="1144521"/>
            <a:ext cx="3047206" cy="2286001"/>
          </a:xfrm>
          <a:custGeom>
            <a:avLst/>
            <a:gdLst>
              <a:gd name="connsiteX0" fmla="*/ 0 w 6096000"/>
              <a:gd name="connsiteY0" fmla="*/ 0 h 4572001"/>
              <a:gd name="connsiteX1" fmla="*/ 6096000 w 6096000"/>
              <a:gd name="connsiteY1" fmla="*/ 0 h 4572001"/>
              <a:gd name="connsiteX2" fmla="*/ 6096000 w 6096000"/>
              <a:gd name="connsiteY2" fmla="*/ 4572001 h 4572001"/>
              <a:gd name="connsiteX3" fmla="*/ 0 w 6096000"/>
              <a:gd name="connsiteY3" fmla="*/ 4572001 h 457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4572001">
                <a:moveTo>
                  <a:pt x="0" y="0"/>
                </a:moveTo>
                <a:lnTo>
                  <a:pt x="6096000" y="0"/>
                </a:lnTo>
                <a:lnTo>
                  <a:pt x="6096000" y="4572001"/>
                </a:lnTo>
                <a:lnTo>
                  <a:pt x="0" y="4572001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D6D5FEA4-01F4-49D1-AA62-AB0243C83E19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5440556" y="224790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BC0C2EA1-3C20-4E64-9ECD-1D1F5F2254E5}"/>
              </a:ext>
            </a:extLst>
          </p:cNvPr>
          <p:cNvSpPr txBox="1">
            <a:spLocks noGrp="1"/>
          </p:cNvSpPr>
          <p:nvPr>
            <p:ph type="body" sz="quarter" idx="159" hasCustomPrompt="1"/>
          </p:nvPr>
        </p:nvSpPr>
        <p:spPr>
          <a:xfrm>
            <a:off x="3542377" y="2588881"/>
            <a:ext cx="5104071" cy="202121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44053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62EA7F7-89B9-4F97-8948-EF3AC53B50B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42474E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896995201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9A97E9A7-5B6C-444B-858C-6E34FB975CA5}"/>
              </a:ext>
            </a:extLst>
          </p:cNvPr>
          <p:cNvSpPr/>
          <p:nvPr userDrawn="1"/>
        </p:nvSpPr>
        <p:spPr>
          <a:xfrm>
            <a:off x="-265" y="-1"/>
            <a:ext cx="12189355" cy="6858002"/>
          </a:xfrm>
          <a:prstGeom prst="rect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62EA7F7-89B9-4F97-8948-EF3AC53B50B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42474E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A18237A9-3E6E-4FE6-8084-0A3F85EB4F91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50080" y="1985037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43433E8C-4E89-4543-B890-F3A4999F0B53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370476" y="2327937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0" name="Double Click to edit text">
            <a:extLst>
              <a:ext uri="{FF2B5EF4-FFF2-40B4-BE49-F238E27FC236}">
                <a16:creationId xmlns:a16="http://schemas.microsoft.com/office/drawing/2014/main" id="{5149F4DC-2DBA-49C9-A0F3-2C1979A7C9A6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619734" y="4212563"/>
            <a:ext cx="6949357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09260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D295BD-D8D1-4AC0-B13E-3B16FCF41FD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4521"/>
            <a:ext cx="6348280" cy="4568958"/>
          </a:xfrm>
          <a:custGeom>
            <a:avLst/>
            <a:gdLst>
              <a:gd name="connsiteX0" fmla="*/ 0 w 12699868"/>
              <a:gd name="connsiteY0" fmla="*/ 0 h 9137916"/>
              <a:gd name="connsiteX1" fmla="*/ 12699868 w 12699868"/>
              <a:gd name="connsiteY1" fmla="*/ 0 h 9137916"/>
              <a:gd name="connsiteX2" fmla="*/ 12699868 w 12699868"/>
              <a:gd name="connsiteY2" fmla="*/ 9137916 h 9137916"/>
              <a:gd name="connsiteX3" fmla="*/ 0 w 12699868"/>
              <a:gd name="connsiteY3" fmla="*/ 9137916 h 91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99868" h="9137916">
                <a:moveTo>
                  <a:pt x="0" y="0"/>
                </a:moveTo>
                <a:lnTo>
                  <a:pt x="12699868" y="0"/>
                </a:lnTo>
                <a:lnTo>
                  <a:pt x="12699868" y="9137916"/>
                </a:lnTo>
                <a:lnTo>
                  <a:pt x="0" y="913791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4194576793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D295BD-D8D1-4AC0-B13E-3B16FCF41FD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4521"/>
            <a:ext cx="6348280" cy="4568958"/>
          </a:xfrm>
          <a:custGeom>
            <a:avLst/>
            <a:gdLst>
              <a:gd name="connsiteX0" fmla="*/ 0 w 12699868"/>
              <a:gd name="connsiteY0" fmla="*/ 0 h 9137916"/>
              <a:gd name="connsiteX1" fmla="*/ 12699868 w 12699868"/>
              <a:gd name="connsiteY1" fmla="*/ 0 h 9137916"/>
              <a:gd name="connsiteX2" fmla="*/ 12699868 w 12699868"/>
              <a:gd name="connsiteY2" fmla="*/ 9137916 h 9137916"/>
              <a:gd name="connsiteX3" fmla="*/ 0 w 12699868"/>
              <a:gd name="connsiteY3" fmla="*/ 9137916 h 913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99868" h="9137916">
                <a:moveTo>
                  <a:pt x="0" y="0"/>
                </a:moveTo>
                <a:lnTo>
                  <a:pt x="12699868" y="0"/>
                </a:lnTo>
                <a:lnTo>
                  <a:pt x="12699868" y="9137916"/>
                </a:lnTo>
                <a:lnTo>
                  <a:pt x="0" y="913791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F5D520EA-F193-49C7-AF1E-119FE1983F4B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202500" y="2247901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7A9D1485-64EE-4508-9163-B168137B2226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202500" y="2590800"/>
            <a:ext cx="5466918" cy="20193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982956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9FD78B9-2076-4673-A905-D529DCE31D8F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3429000"/>
            <a:ext cx="3618558" cy="3429000"/>
          </a:xfrm>
          <a:custGeom>
            <a:avLst/>
            <a:gdLst>
              <a:gd name="connsiteX0" fmla="*/ 0 w 7239001"/>
              <a:gd name="connsiteY0" fmla="*/ 0 h 6858000"/>
              <a:gd name="connsiteX1" fmla="*/ 7239001 w 7239001"/>
              <a:gd name="connsiteY1" fmla="*/ 0 h 6858000"/>
              <a:gd name="connsiteX2" fmla="*/ 7239001 w 7239001"/>
              <a:gd name="connsiteY2" fmla="*/ 6858000 h 6858000"/>
              <a:gd name="connsiteX3" fmla="*/ 0 w 723900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1" h="6858000">
                <a:moveTo>
                  <a:pt x="0" y="0"/>
                </a:moveTo>
                <a:lnTo>
                  <a:pt x="7239001" y="0"/>
                </a:lnTo>
                <a:lnTo>
                  <a:pt x="723900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129403E-50A4-4975-89BC-11598050E5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19456" y="3429000"/>
            <a:ext cx="3618558" cy="3429000"/>
          </a:xfrm>
          <a:custGeom>
            <a:avLst/>
            <a:gdLst>
              <a:gd name="connsiteX0" fmla="*/ 0 w 7239002"/>
              <a:gd name="connsiteY0" fmla="*/ 0 h 6858000"/>
              <a:gd name="connsiteX1" fmla="*/ 7239002 w 7239002"/>
              <a:gd name="connsiteY1" fmla="*/ 0 h 6858000"/>
              <a:gd name="connsiteX2" fmla="*/ 7239002 w 7239002"/>
              <a:gd name="connsiteY2" fmla="*/ 6858000 h 6858000"/>
              <a:gd name="connsiteX3" fmla="*/ 0 w 723900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2" h="6858000">
                <a:moveTo>
                  <a:pt x="0" y="0"/>
                </a:moveTo>
                <a:lnTo>
                  <a:pt x="7239002" y="0"/>
                </a:lnTo>
                <a:lnTo>
                  <a:pt x="723900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033D3D0-B7B5-4C0F-8CE3-5E24C00D3BB8}"/>
              </a:ext>
            </a:extLst>
          </p:cNvPr>
          <p:cNvSpPr>
            <a:spLocks noGrp="1"/>
          </p:cNvSpPr>
          <p:nvPr>
            <p:ph type="pic" sz="quarter" idx="152" hasCustomPrompt="1"/>
          </p:nvPr>
        </p:nvSpPr>
        <p:spPr>
          <a:xfrm>
            <a:off x="8570267" y="3429000"/>
            <a:ext cx="3618557" cy="3429000"/>
          </a:xfrm>
          <a:custGeom>
            <a:avLst/>
            <a:gdLst>
              <a:gd name="connsiteX0" fmla="*/ 0 w 7239000"/>
              <a:gd name="connsiteY0" fmla="*/ 0 h 6858000"/>
              <a:gd name="connsiteX1" fmla="*/ 7239000 w 7239000"/>
              <a:gd name="connsiteY1" fmla="*/ 0 h 6858000"/>
              <a:gd name="connsiteX2" fmla="*/ 7239000 w 7239000"/>
              <a:gd name="connsiteY2" fmla="*/ 6858000 h 6858000"/>
              <a:gd name="connsiteX3" fmla="*/ 0 w 7239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0" h="6858000">
                <a:moveTo>
                  <a:pt x="0" y="0"/>
                </a:moveTo>
                <a:lnTo>
                  <a:pt x="7239000" y="0"/>
                </a:lnTo>
                <a:lnTo>
                  <a:pt x="7239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034311988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9FD78B9-2076-4673-A905-D529DCE31D8F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3429000"/>
            <a:ext cx="3618558" cy="3429000"/>
          </a:xfrm>
          <a:custGeom>
            <a:avLst/>
            <a:gdLst>
              <a:gd name="connsiteX0" fmla="*/ 0 w 7239001"/>
              <a:gd name="connsiteY0" fmla="*/ 0 h 6858000"/>
              <a:gd name="connsiteX1" fmla="*/ 7239001 w 7239001"/>
              <a:gd name="connsiteY1" fmla="*/ 0 h 6858000"/>
              <a:gd name="connsiteX2" fmla="*/ 7239001 w 7239001"/>
              <a:gd name="connsiteY2" fmla="*/ 6858000 h 6858000"/>
              <a:gd name="connsiteX3" fmla="*/ 0 w 723900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1" h="6858000">
                <a:moveTo>
                  <a:pt x="0" y="0"/>
                </a:moveTo>
                <a:lnTo>
                  <a:pt x="7239001" y="0"/>
                </a:lnTo>
                <a:lnTo>
                  <a:pt x="723900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129403E-50A4-4975-89BC-11598050E5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19456" y="3429000"/>
            <a:ext cx="3618558" cy="3429000"/>
          </a:xfrm>
          <a:custGeom>
            <a:avLst/>
            <a:gdLst>
              <a:gd name="connsiteX0" fmla="*/ 0 w 7239002"/>
              <a:gd name="connsiteY0" fmla="*/ 0 h 6858000"/>
              <a:gd name="connsiteX1" fmla="*/ 7239002 w 7239002"/>
              <a:gd name="connsiteY1" fmla="*/ 0 h 6858000"/>
              <a:gd name="connsiteX2" fmla="*/ 7239002 w 7239002"/>
              <a:gd name="connsiteY2" fmla="*/ 6858000 h 6858000"/>
              <a:gd name="connsiteX3" fmla="*/ 0 w 723900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2" h="6858000">
                <a:moveTo>
                  <a:pt x="0" y="0"/>
                </a:moveTo>
                <a:lnTo>
                  <a:pt x="7239002" y="0"/>
                </a:lnTo>
                <a:lnTo>
                  <a:pt x="723900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86B9F567-C47F-4CC7-A29D-A80BDBA6BAF9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BC54ECAC-D0FD-4535-8D24-D593E9E1A448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1"/>
            <a:ext cx="3619880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0DBC1431-5C5B-4F8E-841C-34C56AA7B2D7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6351599" y="1927475"/>
            <a:ext cx="4913542" cy="90614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033D3D0-B7B5-4C0F-8CE3-5E24C00D3BB8}"/>
              </a:ext>
            </a:extLst>
          </p:cNvPr>
          <p:cNvSpPr>
            <a:spLocks noGrp="1"/>
          </p:cNvSpPr>
          <p:nvPr>
            <p:ph type="pic" sz="quarter" idx="152" hasCustomPrompt="1"/>
          </p:nvPr>
        </p:nvSpPr>
        <p:spPr>
          <a:xfrm>
            <a:off x="8570267" y="3429000"/>
            <a:ext cx="3618557" cy="3429000"/>
          </a:xfrm>
          <a:custGeom>
            <a:avLst/>
            <a:gdLst>
              <a:gd name="connsiteX0" fmla="*/ 0 w 7239000"/>
              <a:gd name="connsiteY0" fmla="*/ 0 h 6858000"/>
              <a:gd name="connsiteX1" fmla="*/ 7239000 w 7239000"/>
              <a:gd name="connsiteY1" fmla="*/ 0 h 6858000"/>
              <a:gd name="connsiteX2" fmla="*/ 7239000 w 7239000"/>
              <a:gd name="connsiteY2" fmla="*/ 6858000 h 6858000"/>
              <a:gd name="connsiteX3" fmla="*/ 0 w 7239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9000" h="6858000">
                <a:moveTo>
                  <a:pt x="0" y="0"/>
                </a:moveTo>
                <a:lnTo>
                  <a:pt x="7239000" y="0"/>
                </a:lnTo>
                <a:lnTo>
                  <a:pt x="7239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158010840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BA555F8-7734-431D-A6E2-4BE4769D89C6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2901"/>
            <a:ext cx="2412372" cy="4572100"/>
          </a:xfrm>
          <a:custGeom>
            <a:avLst/>
            <a:gdLst>
              <a:gd name="connsiteX0" fmla="*/ 0 w 4826001"/>
              <a:gd name="connsiteY0" fmla="*/ 0 h 9144199"/>
              <a:gd name="connsiteX1" fmla="*/ 4826001 w 4826001"/>
              <a:gd name="connsiteY1" fmla="*/ 0 h 9144199"/>
              <a:gd name="connsiteX2" fmla="*/ 4826001 w 4826001"/>
              <a:gd name="connsiteY2" fmla="*/ 9144199 h 9144199"/>
              <a:gd name="connsiteX3" fmla="*/ 0 w 4826001"/>
              <a:gd name="connsiteY3" fmla="*/ 9144199 h 9144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1" h="9144199">
                <a:moveTo>
                  <a:pt x="0" y="0"/>
                </a:moveTo>
                <a:lnTo>
                  <a:pt x="4826001" y="0"/>
                </a:lnTo>
                <a:lnTo>
                  <a:pt x="4826001" y="9144199"/>
                </a:lnTo>
                <a:lnTo>
                  <a:pt x="0" y="9144199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7C15A9E3-CC4B-4C3E-88E1-FAC1D02C2EB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682041" y="3429000"/>
            <a:ext cx="2412372" cy="2286000"/>
          </a:xfrm>
          <a:custGeom>
            <a:avLst/>
            <a:gdLst>
              <a:gd name="connsiteX0" fmla="*/ 0 w 4826000"/>
              <a:gd name="connsiteY0" fmla="*/ 0 h 4572000"/>
              <a:gd name="connsiteX1" fmla="*/ 4826000 w 4826000"/>
              <a:gd name="connsiteY1" fmla="*/ 0 h 4572000"/>
              <a:gd name="connsiteX2" fmla="*/ 4826000 w 4826000"/>
              <a:gd name="connsiteY2" fmla="*/ 4572000 h 4572000"/>
              <a:gd name="connsiteX3" fmla="*/ 0 w 482600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4572000">
                <a:moveTo>
                  <a:pt x="0" y="0"/>
                </a:moveTo>
                <a:lnTo>
                  <a:pt x="4826000" y="0"/>
                </a:lnTo>
                <a:lnTo>
                  <a:pt x="4826000" y="4572000"/>
                </a:lnTo>
                <a:lnTo>
                  <a:pt x="0" y="4572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74D5F988-F460-444D-AB5F-F5BBDDFF1E2A}"/>
              </a:ext>
            </a:extLst>
          </p:cNvPr>
          <p:cNvSpPr>
            <a:spLocks noGrp="1"/>
          </p:cNvSpPr>
          <p:nvPr>
            <p:ph type="pic" sz="quarter" idx="153" hasCustomPrompt="1"/>
          </p:nvPr>
        </p:nvSpPr>
        <p:spPr>
          <a:xfrm>
            <a:off x="3682040" y="1143000"/>
            <a:ext cx="2412372" cy="2286000"/>
          </a:xfrm>
          <a:custGeom>
            <a:avLst/>
            <a:gdLst>
              <a:gd name="connsiteX0" fmla="*/ 0 w 4826000"/>
              <a:gd name="connsiteY0" fmla="*/ 0 h 4572000"/>
              <a:gd name="connsiteX1" fmla="*/ 4826000 w 4826000"/>
              <a:gd name="connsiteY1" fmla="*/ 0 h 4572000"/>
              <a:gd name="connsiteX2" fmla="*/ 4826000 w 4826000"/>
              <a:gd name="connsiteY2" fmla="*/ 4572000 h 4572000"/>
              <a:gd name="connsiteX3" fmla="*/ 0 w 482600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4572000">
                <a:moveTo>
                  <a:pt x="0" y="0"/>
                </a:moveTo>
                <a:lnTo>
                  <a:pt x="4826000" y="0"/>
                </a:lnTo>
                <a:lnTo>
                  <a:pt x="4826000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B8C9D904-86FE-4282-A645-A062364E7105}"/>
              </a:ext>
            </a:extLst>
          </p:cNvPr>
          <p:cNvSpPr>
            <a:spLocks noGrp="1"/>
          </p:cNvSpPr>
          <p:nvPr>
            <p:ph type="pic" sz="quarter" idx="154" hasCustomPrompt="1"/>
          </p:nvPr>
        </p:nvSpPr>
        <p:spPr>
          <a:xfrm>
            <a:off x="8507810" y="3429000"/>
            <a:ext cx="2412372" cy="2286000"/>
          </a:xfrm>
          <a:custGeom>
            <a:avLst/>
            <a:gdLst>
              <a:gd name="connsiteX0" fmla="*/ 0 w 4826000"/>
              <a:gd name="connsiteY0" fmla="*/ 0 h 4572000"/>
              <a:gd name="connsiteX1" fmla="*/ 4826000 w 4826000"/>
              <a:gd name="connsiteY1" fmla="*/ 0 h 4572000"/>
              <a:gd name="connsiteX2" fmla="*/ 4826000 w 4826000"/>
              <a:gd name="connsiteY2" fmla="*/ 4572000 h 4572000"/>
              <a:gd name="connsiteX3" fmla="*/ 0 w 482600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4572000">
                <a:moveTo>
                  <a:pt x="0" y="0"/>
                </a:moveTo>
                <a:lnTo>
                  <a:pt x="4826000" y="0"/>
                </a:lnTo>
                <a:lnTo>
                  <a:pt x="4826000" y="4572000"/>
                </a:lnTo>
                <a:lnTo>
                  <a:pt x="0" y="4572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CEA99A6D-8911-46B1-8774-5FEF078D5B12}"/>
              </a:ext>
            </a:extLst>
          </p:cNvPr>
          <p:cNvSpPr>
            <a:spLocks noGrp="1"/>
          </p:cNvSpPr>
          <p:nvPr>
            <p:ph type="pic" sz="quarter" idx="155" hasCustomPrompt="1"/>
          </p:nvPr>
        </p:nvSpPr>
        <p:spPr>
          <a:xfrm>
            <a:off x="6094412" y="3429000"/>
            <a:ext cx="2412372" cy="2286000"/>
          </a:xfrm>
          <a:custGeom>
            <a:avLst/>
            <a:gdLst>
              <a:gd name="connsiteX0" fmla="*/ 0 w 4826000"/>
              <a:gd name="connsiteY0" fmla="*/ 0 h 4572000"/>
              <a:gd name="connsiteX1" fmla="*/ 4826000 w 4826000"/>
              <a:gd name="connsiteY1" fmla="*/ 0 h 4572000"/>
              <a:gd name="connsiteX2" fmla="*/ 4826000 w 4826000"/>
              <a:gd name="connsiteY2" fmla="*/ 4572000 h 4572000"/>
              <a:gd name="connsiteX3" fmla="*/ 0 w 482600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4572000">
                <a:moveTo>
                  <a:pt x="0" y="0"/>
                </a:moveTo>
                <a:lnTo>
                  <a:pt x="4826000" y="0"/>
                </a:lnTo>
                <a:lnTo>
                  <a:pt x="4826000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C29B4E53-4A24-4D1F-BEF8-65003B13BFB8}"/>
              </a:ext>
            </a:extLst>
          </p:cNvPr>
          <p:cNvSpPr>
            <a:spLocks noGrp="1"/>
          </p:cNvSpPr>
          <p:nvPr>
            <p:ph type="pic" sz="quarter" idx="156" hasCustomPrompt="1"/>
          </p:nvPr>
        </p:nvSpPr>
        <p:spPr>
          <a:xfrm>
            <a:off x="8507809" y="1143000"/>
            <a:ext cx="2412372" cy="2286000"/>
          </a:xfrm>
          <a:custGeom>
            <a:avLst/>
            <a:gdLst>
              <a:gd name="connsiteX0" fmla="*/ 0 w 4826000"/>
              <a:gd name="connsiteY0" fmla="*/ 0 h 4572000"/>
              <a:gd name="connsiteX1" fmla="*/ 4826000 w 4826000"/>
              <a:gd name="connsiteY1" fmla="*/ 0 h 4572000"/>
              <a:gd name="connsiteX2" fmla="*/ 4826000 w 4826000"/>
              <a:gd name="connsiteY2" fmla="*/ 4572000 h 4572000"/>
              <a:gd name="connsiteX3" fmla="*/ 0 w 4826000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4572000">
                <a:moveTo>
                  <a:pt x="0" y="0"/>
                </a:moveTo>
                <a:lnTo>
                  <a:pt x="4826000" y="0"/>
                </a:lnTo>
                <a:lnTo>
                  <a:pt x="4826000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4128369919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1825194-D55C-4462-8CA1-64BA7C9911C7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AC86319-46AE-4535-B18B-060C85C47AE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68644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5F3610D-00D6-484F-B62F-99B95B1E7EC6}"/>
              </a:ext>
            </a:extLst>
          </p:cNvPr>
          <p:cNvSpPr>
            <a:spLocks noGrp="1"/>
          </p:cNvSpPr>
          <p:nvPr>
            <p:ph type="pic" sz="quarter" idx="139" hasCustomPrompt="1"/>
          </p:nvPr>
        </p:nvSpPr>
        <p:spPr>
          <a:xfrm>
            <a:off x="3692280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0C3D3E18-B4E2-45B4-9AD5-EF607586FDDF}"/>
              </a:ext>
            </a:extLst>
          </p:cNvPr>
          <p:cNvSpPr>
            <a:spLocks noGrp="1"/>
          </p:cNvSpPr>
          <p:nvPr>
            <p:ph type="pic" sz="quarter" idx="140" hasCustomPrompt="1"/>
          </p:nvPr>
        </p:nvSpPr>
        <p:spPr>
          <a:xfrm>
            <a:off x="8539550" y="1143000"/>
            <a:ext cx="2380631" cy="2266950"/>
          </a:xfrm>
          <a:custGeom>
            <a:avLst/>
            <a:gdLst>
              <a:gd name="connsiteX0" fmla="*/ 0 w 4762502"/>
              <a:gd name="connsiteY0" fmla="*/ 0 h 4533900"/>
              <a:gd name="connsiteX1" fmla="*/ 4762502 w 4762502"/>
              <a:gd name="connsiteY1" fmla="*/ 0 h 4533900"/>
              <a:gd name="connsiteX2" fmla="*/ 4762502 w 4762502"/>
              <a:gd name="connsiteY2" fmla="*/ 4533900 h 4533900"/>
              <a:gd name="connsiteX3" fmla="*/ 0 w 4762502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2" h="4533900">
                <a:moveTo>
                  <a:pt x="0" y="0"/>
                </a:moveTo>
                <a:lnTo>
                  <a:pt x="4762502" y="0"/>
                </a:lnTo>
                <a:lnTo>
                  <a:pt x="4762502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6F2DCE5-A08E-472B-A1CA-B8F516820A93}"/>
              </a:ext>
            </a:extLst>
          </p:cNvPr>
          <p:cNvSpPr>
            <a:spLocks noGrp="1"/>
          </p:cNvSpPr>
          <p:nvPr>
            <p:ph type="pic" sz="quarter" idx="141" hasCustomPrompt="1"/>
          </p:nvPr>
        </p:nvSpPr>
        <p:spPr>
          <a:xfrm>
            <a:off x="3692280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151123A-E48C-46B9-BF68-679DC6CCF71A}"/>
              </a:ext>
            </a:extLst>
          </p:cNvPr>
          <p:cNvSpPr>
            <a:spLocks noGrp="1"/>
          </p:cNvSpPr>
          <p:nvPr>
            <p:ph type="pic" sz="quarter" idx="142" hasCustomPrompt="1"/>
          </p:nvPr>
        </p:nvSpPr>
        <p:spPr>
          <a:xfrm>
            <a:off x="6115916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513075292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ouble Click to edit text">
            <a:extLst>
              <a:ext uri="{FF2B5EF4-FFF2-40B4-BE49-F238E27FC236}">
                <a16:creationId xmlns:a16="http://schemas.microsoft.com/office/drawing/2014/main" id="{8DA03CFF-CDB9-4C9F-BE1C-DF2AAF981409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6207968" y="2199732"/>
            <a:ext cx="2206049" cy="43075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6C1B1C06-B2E1-49D4-A57C-F54CF63724D9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6207968" y="1912938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B5F5148C-491E-4C75-A3E9-20607038844E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8626690" y="4505178"/>
            <a:ext cx="2206049" cy="43075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D9221EC5-4824-48C5-BAA5-A7F3364B4DDC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8626690" y="4218384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1825194-D55C-4462-8CA1-64BA7C9911C7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AC86319-46AE-4535-B18B-060C85C47AE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68644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5F3610D-00D6-484F-B62F-99B95B1E7EC6}"/>
              </a:ext>
            </a:extLst>
          </p:cNvPr>
          <p:cNvSpPr>
            <a:spLocks noGrp="1"/>
          </p:cNvSpPr>
          <p:nvPr>
            <p:ph type="pic" sz="quarter" idx="139" hasCustomPrompt="1"/>
          </p:nvPr>
        </p:nvSpPr>
        <p:spPr>
          <a:xfrm>
            <a:off x="3692280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0C3D3E18-B4E2-45B4-9AD5-EF607586FDDF}"/>
              </a:ext>
            </a:extLst>
          </p:cNvPr>
          <p:cNvSpPr>
            <a:spLocks noGrp="1"/>
          </p:cNvSpPr>
          <p:nvPr>
            <p:ph type="pic" sz="quarter" idx="140" hasCustomPrompt="1"/>
          </p:nvPr>
        </p:nvSpPr>
        <p:spPr>
          <a:xfrm>
            <a:off x="8539550" y="1143000"/>
            <a:ext cx="2380631" cy="2266950"/>
          </a:xfrm>
          <a:custGeom>
            <a:avLst/>
            <a:gdLst>
              <a:gd name="connsiteX0" fmla="*/ 0 w 4762502"/>
              <a:gd name="connsiteY0" fmla="*/ 0 h 4533900"/>
              <a:gd name="connsiteX1" fmla="*/ 4762502 w 4762502"/>
              <a:gd name="connsiteY1" fmla="*/ 0 h 4533900"/>
              <a:gd name="connsiteX2" fmla="*/ 4762502 w 4762502"/>
              <a:gd name="connsiteY2" fmla="*/ 4533900 h 4533900"/>
              <a:gd name="connsiteX3" fmla="*/ 0 w 4762502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2" h="4533900">
                <a:moveTo>
                  <a:pt x="0" y="0"/>
                </a:moveTo>
                <a:lnTo>
                  <a:pt x="4762502" y="0"/>
                </a:lnTo>
                <a:lnTo>
                  <a:pt x="4762502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6F2DCE5-A08E-472B-A1CA-B8F516820A93}"/>
              </a:ext>
            </a:extLst>
          </p:cNvPr>
          <p:cNvSpPr>
            <a:spLocks noGrp="1"/>
          </p:cNvSpPr>
          <p:nvPr>
            <p:ph type="pic" sz="quarter" idx="141" hasCustomPrompt="1"/>
          </p:nvPr>
        </p:nvSpPr>
        <p:spPr>
          <a:xfrm>
            <a:off x="3692280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151123A-E48C-46B9-BF68-679DC6CCF71A}"/>
              </a:ext>
            </a:extLst>
          </p:cNvPr>
          <p:cNvSpPr>
            <a:spLocks noGrp="1"/>
          </p:cNvSpPr>
          <p:nvPr>
            <p:ph type="pic" sz="quarter" idx="142" hasCustomPrompt="1"/>
          </p:nvPr>
        </p:nvSpPr>
        <p:spPr>
          <a:xfrm>
            <a:off x="6115916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716620044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EBE02D-93AB-40E1-972E-1EE627D3EAF0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1144521"/>
            <a:ext cx="2437765" cy="2438401"/>
          </a:xfrm>
          <a:custGeom>
            <a:avLst/>
            <a:gdLst>
              <a:gd name="connsiteX0" fmla="*/ 0 w 4876800"/>
              <a:gd name="connsiteY0" fmla="*/ 0 h 4876801"/>
              <a:gd name="connsiteX1" fmla="*/ 4876800 w 4876800"/>
              <a:gd name="connsiteY1" fmla="*/ 0 h 4876801"/>
              <a:gd name="connsiteX2" fmla="*/ 4876800 w 4876800"/>
              <a:gd name="connsiteY2" fmla="*/ 4876801 h 4876801"/>
              <a:gd name="connsiteX3" fmla="*/ 0 w 4876800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4876801">
                <a:moveTo>
                  <a:pt x="0" y="0"/>
                </a:moveTo>
                <a:lnTo>
                  <a:pt x="4876800" y="0"/>
                </a:lnTo>
                <a:lnTo>
                  <a:pt x="4876800" y="4876801"/>
                </a:lnTo>
                <a:lnTo>
                  <a:pt x="0" y="48768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FAC358E-6F18-4405-9181-38DA8E5D690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37765" y="1144521"/>
            <a:ext cx="2437765" cy="2438401"/>
          </a:xfrm>
          <a:custGeom>
            <a:avLst/>
            <a:gdLst>
              <a:gd name="connsiteX0" fmla="*/ 0 w 4876800"/>
              <a:gd name="connsiteY0" fmla="*/ 0 h 4876801"/>
              <a:gd name="connsiteX1" fmla="*/ 4876800 w 4876800"/>
              <a:gd name="connsiteY1" fmla="*/ 0 h 4876801"/>
              <a:gd name="connsiteX2" fmla="*/ 4876800 w 4876800"/>
              <a:gd name="connsiteY2" fmla="*/ 4876801 h 4876801"/>
              <a:gd name="connsiteX3" fmla="*/ 0 w 4876800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4876801">
                <a:moveTo>
                  <a:pt x="0" y="0"/>
                </a:moveTo>
                <a:lnTo>
                  <a:pt x="4876800" y="0"/>
                </a:lnTo>
                <a:lnTo>
                  <a:pt x="4876800" y="4876801"/>
                </a:lnTo>
                <a:lnTo>
                  <a:pt x="0" y="48768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FC91C21-488E-4684-BD70-BF339864CDDE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4875530" y="1144521"/>
            <a:ext cx="2437765" cy="2438401"/>
          </a:xfrm>
          <a:custGeom>
            <a:avLst/>
            <a:gdLst>
              <a:gd name="connsiteX0" fmla="*/ 0 w 4876801"/>
              <a:gd name="connsiteY0" fmla="*/ 0 h 4876801"/>
              <a:gd name="connsiteX1" fmla="*/ 4876801 w 4876801"/>
              <a:gd name="connsiteY1" fmla="*/ 0 h 4876801"/>
              <a:gd name="connsiteX2" fmla="*/ 4876801 w 4876801"/>
              <a:gd name="connsiteY2" fmla="*/ 4876801 h 4876801"/>
              <a:gd name="connsiteX3" fmla="*/ 0 w 4876801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1" h="4876801">
                <a:moveTo>
                  <a:pt x="0" y="0"/>
                </a:moveTo>
                <a:lnTo>
                  <a:pt x="4876801" y="0"/>
                </a:lnTo>
                <a:lnTo>
                  <a:pt x="4876801" y="4876801"/>
                </a:lnTo>
                <a:lnTo>
                  <a:pt x="0" y="48768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370ED32-C224-4C34-9115-E91FCD30CA53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7313295" y="1144521"/>
            <a:ext cx="2437765" cy="2438401"/>
          </a:xfrm>
          <a:custGeom>
            <a:avLst/>
            <a:gdLst>
              <a:gd name="connsiteX0" fmla="*/ 0 w 4876801"/>
              <a:gd name="connsiteY0" fmla="*/ 0 h 4876801"/>
              <a:gd name="connsiteX1" fmla="*/ 4876801 w 4876801"/>
              <a:gd name="connsiteY1" fmla="*/ 0 h 4876801"/>
              <a:gd name="connsiteX2" fmla="*/ 4876801 w 4876801"/>
              <a:gd name="connsiteY2" fmla="*/ 4876801 h 4876801"/>
              <a:gd name="connsiteX3" fmla="*/ 0 w 4876801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1" h="4876801">
                <a:moveTo>
                  <a:pt x="0" y="0"/>
                </a:moveTo>
                <a:lnTo>
                  <a:pt x="4876801" y="0"/>
                </a:lnTo>
                <a:lnTo>
                  <a:pt x="4876801" y="4876801"/>
                </a:lnTo>
                <a:lnTo>
                  <a:pt x="0" y="48768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4820564-650D-422D-BA9B-FD833ACF669B}"/>
              </a:ext>
            </a:extLst>
          </p:cNvPr>
          <p:cNvSpPr>
            <a:spLocks noGrp="1"/>
          </p:cNvSpPr>
          <p:nvPr>
            <p:ph type="pic" sz="quarter" idx="149" hasCustomPrompt="1"/>
          </p:nvPr>
        </p:nvSpPr>
        <p:spPr>
          <a:xfrm>
            <a:off x="9751060" y="1144521"/>
            <a:ext cx="2437765" cy="2438401"/>
          </a:xfrm>
          <a:custGeom>
            <a:avLst/>
            <a:gdLst>
              <a:gd name="connsiteX0" fmla="*/ 0 w 4876800"/>
              <a:gd name="connsiteY0" fmla="*/ 0 h 4876801"/>
              <a:gd name="connsiteX1" fmla="*/ 4876800 w 4876800"/>
              <a:gd name="connsiteY1" fmla="*/ 0 h 4876801"/>
              <a:gd name="connsiteX2" fmla="*/ 4876800 w 4876800"/>
              <a:gd name="connsiteY2" fmla="*/ 4876801 h 4876801"/>
              <a:gd name="connsiteX3" fmla="*/ 0 w 4876800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4876801">
                <a:moveTo>
                  <a:pt x="0" y="0"/>
                </a:moveTo>
                <a:lnTo>
                  <a:pt x="4876800" y="0"/>
                </a:lnTo>
                <a:lnTo>
                  <a:pt x="4876800" y="4876801"/>
                </a:lnTo>
                <a:lnTo>
                  <a:pt x="0" y="48768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920387133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BDA62577-30A6-4DAE-8840-0E2845D5C2BD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8644" y="402398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B3EA28C5-6A4F-407D-A967-41BFEB9FA19D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8645" y="4366882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E28578B5-A35A-415E-9FC3-341C124C37E3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7955548" y="4557382"/>
            <a:ext cx="3173103" cy="11557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EBE02D-93AB-40E1-972E-1EE627D3EAF0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1144521"/>
            <a:ext cx="2437765" cy="2438401"/>
          </a:xfrm>
          <a:custGeom>
            <a:avLst/>
            <a:gdLst>
              <a:gd name="connsiteX0" fmla="*/ 0 w 4876800"/>
              <a:gd name="connsiteY0" fmla="*/ 0 h 4876801"/>
              <a:gd name="connsiteX1" fmla="*/ 4876800 w 4876800"/>
              <a:gd name="connsiteY1" fmla="*/ 0 h 4876801"/>
              <a:gd name="connsiteX2" fmla="*/ 4876800 w 4876800"/>
              <a:gd name="connsiteY2" fmla="*/ 4876801 h 4876801"/>
              <a:gd name="connsiteX3" fmla="*/ 0 w 4876800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4876801">
                <a:moveTo>
                  <a:pt x="0" y="0"/>
                </a:moveTo>
                <a:lnTo>
                  <a:pt x="4876800" y="0"/>
                </a:lnTo>
                <a:lnTo>
                  <a:pt x="4876800" y="4876801"/>
                </a:lnTo>
                <a:lnTo>
                  <a:pt x="0" y="48768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FAC358E-6F18-4405-9181-38DA8E5D690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37765" y="1144521"/>
            <a:ext cx="2437765" cy="2438401"/>
          </a:xfrm>
          <a:custGeom>
            <a:avLst/>
            <a:gdLst>
              <a:gd name="connsiteX0" fmla="*/ 0 w 4876800"/>
              <a:gd name="connsiteY0" fmla="*/ 0 h 4876801"/>
              <a:gd name="connsiteX1" fmla="*/ 4876800 w 4876800"/>
              <a:gd name="connsiteY1" fmla="*/ 0 h 4876801"/>
              <a:gd name="connsiteX2" fmla="*/ 4876800 w 4876800"/>
              <a:gd name="connsiteY2" fmla="*/ 4876801 h 4876801"/>
              <a:gd name="connsiteX3" fmla="*/ 0 w 4876800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4876801">
                <a:moveTo>
                  <a:pt x="0" y="0"/>
                </a:moveTo>
                <a:lnTo>
                  <a:pt x="4876800" y="0"/>
                </a:lnTo>
                <a:lnTo>
                  <a:pt x="4876800" y="4876801"/>
                </a:lnTo>
                <a:lnTo>
                  <a:pt x="0" y="48768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FC91C21-488E-4684-BD70-BF339864CDDE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4875530" y="1144521"/>
            <a:ext cx="2437765" cy="2438401"/>
          </a:xfrm>
          <a:custGeom>
            <a:avLst/>
            <a:gdLst>
              <a:gd name="connsiteX0" fmla="*/ 0 w 4876801"/>
              <a:gd name="connsiteY0" fmla="*/ 0 h 4876801"/>
              <a:gd name="connsiteX1" fmla="*/ 4876801 w 4876801"/>
              <a:gd name="connsiteY1" fmla="*/ 0 h 4876801"/>
              <a:gd name="connsiteX2" fmla="*/ 4876801 w 4876801"/>
              <a:gd name="connsiteY2" fmla="*/ 4876801 h 4876801"/>
              <a:gd name="connsiteX3" fmla="*/ 0 w 4876801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1" h="4876801">
                <a:moveTo>
                  <a:pt x="0" y="0"/>
                </a:moveTo>
                <a:lnTo>
                  <a:pt x="4876801" y="0"/>
                </a:lnTo>
                <a:lnTo>
                  <a:pt x="4876801" y="4876801"/>
                </a:lnTo>
                <a:lnTo>
                  <a:pt x="0" y="48768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370ED32-C224-4C34-9115-E91FCD30CA53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7313295" y="1144521"/>
            <a:ext cx="2437765" cy="2438401"/>
          </a:xfrm>
          <a:custGeom>
            <a:avLst/>
            <a:gdLst>
              <a:gd name="connsiteX0" fmla="*/ 0 w 4876801"/>
              <a:gd name="connsiteY0" fmla="*/ 0 h 4876801"/>
              <a:gd name="connsiteX1" fmla="*/ 4876801 w 4876801"/>
              <a:gd name="connsiteY1" fmla="*/ 0 h 4876801"/>
              <a:gd name="connsiteX2" fmla="*/ 4876801 w 4876801"/>
              <a:gd name="connsiteY2" fmla="*/ 4876801 h 4876801"/>
              <a:gd name="connsiteX3" fmla="*/ 0 w 4876801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1" h="4876801">
                <a:moveTo>
                  <a:pt x="0" y="0"/>
                </a:moveTo>
                <a:lnTo>
                  <a:pt x="4876801" y="0"/>
                </a:lnTo>
                <a:lnTo>
                  <a:pt x="4876801" y="4876801"/>
                </a:lnTo>
                <a:lnTo>
                  <a:pt x="0" y="48768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4820564-650D-422D-BA9B-FD833ACF669B}"/>
              </a:ext>
            </a:extLst>
          </p:cNvPr>
          <p:cNvSpPr>
            <a:spLocks noGrp="1"/>
          </p:cNvSpPr>
          <p:nvPr>
            <p:ph type="pic" sz="quarter" idx="149" hasCustomPrompt="1"/>
          </p:nvPr>
        </p:nvSpPr>
        <p:spPr>
          <a:xfrm>
            <a:off x="9751060" y="1144521"/>
            <a:ext cx="2437765" cy="2438401"/>
          </a:xfrm>
          <a:custGeom>
            <a:avLst/>
            <a:gdLst>
              <a:gd name="connsiteX0" fmla="*/ 0 w 4876800"/>
              <a:gd name="connsiteY0" fmla="*/ 0 h 4876801"/>
              <a:gd name="connsiteX1" fmla="*/ 4876800 w 4876800"/>
              <a:gd name="connsiteY1" fmla="*/ 0 h 4876801"/>
              <a:gd name="connsiteX2" fmla="*/ 4876800 w 4876800"/>
              <a:gd name="connsiteY2" fmla="*/ 4876801 h 4876801"/>
              <a:gd name="connsiteX3" fmla="*/ 0 w 4876800"/>
              <a:gd name="connsiteY3" fmla="*/ 4876801 h 487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4876801">
                <a:moveTo>
                  <a:pt x="0" y="0"/>
                </a:moveTo>
                <a:lnTo>
                  <a:pt x="4876800" y="0"/>
                </a:lnTo>
                <a:lnTo>
                  <a:pt x="4876800" y="4876801"/>
                </a:lnTo>
                <a:lnTo>
                  <a:pt x="0" y="48768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752743700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05622D2-E328-4357-B5D2-BCE3D766042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4318000"/>
            <a:ext cx="3047206" cy="2540000"/>
          </a:xfrm>
          <a:custGeom>
            <a:avLst/>
            <a:gdLst>
              <a:gd name="connsiteX0" fmla="*/ 0 w 6096000"/>
              <a:gd name="connsiteY0" fmla="*/ 0 h 5080000"/>
              <a:gd name="connsiteX1" fmla="*/ 6096000 w 6096000"/>
              <a:gd name="connsiteY1" fmla="*/ 0 h 5080000"/>
              <a:gd name="connsiteX2" fmla="*/ 6096000 w 6096000"/>
              <a:gd name="connsiteY2" fmla="*/ 5080000 h 5080000"/>
              <a:gd name="connsiteX3" fmla="*/ 0 w 6096000"/>
              <a:gd name="connsiteY3" fmla="*/ 5080000 h 5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080000">
                <a:moveTo>
                  <a:pt x="0" y="0"/>
                </a:moveTo>
                <a:lnTo>
                  <a:pt x="6096000" y="0"/>
                </a:lnTo>
                <a:lnTo>
                  <a:pt x="6096000" y="5080000"/>
                </a:lnTo>
                <a:lnTo>
                  <a:pt x="0" y="5080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C23AF4D-5C1C-4418-B1CE-02CAD64098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47206" y="4318000"/>
            <a:ext cx="3047206" cy="2540000"/>
          </a:xfrm>
          <a:custGeom>
            <a:avLst/>
            <a:gdLst>
              <a:gd name="connsiteX0" fmla="*/ 0 w 6096000"/>
              <a:gd name="connsiteY0" fmla="*/ 0 h 5080000"/>
              <a:gd name="connsiteX1" fmla="*/ 6096000 w 6096000"/>
              <a:gd name="connsiteY1" fmla="*/ 0 h 5080000"/>
              <a:gd name="connsiteX2" fmla="*/ 6096000 w 6096000"/>
              <a:gd name="connsiteY2" fmla="*/ 5080000 h 5080000"/>
              <a:gd name="connsiteX3" fmla="*/ 0 w 6096000"/>
              <a:gd name="connsiteY3" fmla="*/ 5080000 h 5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080000">
                <a:moveTo>
                  <a:pt x="0" y="0"/>
                </a:moveTo>
                <a:lnTo>
                  <a:pt x="6096000" y="0"/>
                </a:lnTo>
                <a:lnTo>
                  <a:pt x="6096000" y="5080000"/>
                </a:lnTo>
                <a:lnTo>
                  <a:pt x="0" y="508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C8F0FED-D993-4D3C-878E-0E9C3774B85D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6094412" y="4318000"/>
            <a:ext cx="3047206" cy="2540000"/>
          </a:xfrm>
          <a:custGeom>
            <a:avLst/>
            <a:gdLst>
              <a:gd name="connsiteX0" fmla="*/ 0 w 6096000"/>
              <a:gd name="connsiteY0" fmla="*/ 0 h 5080000"/>
              <a:gd name="connsiteX1" fmla="*/ 6096000 w 6096000"/>
              <a:gd name="connsiteY1" fmla="*/ 0 h 5080000"/>
              <a:gd name="connsiteX2" fmla="*/ 6096000 w 6096000"/>
              <a:gd name="connsiteY2" fmla="*/ 5080000 h 5080000"/>
              <a:gd name="connsiteX3" fmla="*/ 0 w 6096000"/>
              <a:gd name="connsiteY3" fmla="*/ 5080000 h 5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080000">
                <a:moveTo>
                  <a:pt x="0" y="0"/>
                </a:moveTo>
                <a:lnTo>
                  <a:pt x="6096000" y="0"/>
                </a:lnTo>
                <a:lnTo>
                  <a:pt x="6096000" y="5080000"/>
                </a:lnTo>
                <a:lnTo>
                  <a:pt x="0" y="5080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B384732-742E-48E3-A448-9C0BBA2E38AA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9141619" y="4318000"/>
            <a:ext cx="3047206" cy="2540000"/>
          </a:xfrm>
          <a:custGeom>
            <a:avLst/>
            <a:gdLst>
              <a:gd name="connsiteX0" fmla="*/ 0 w 6096000"/>
              <a:gd name="connsiteY0" fmla="*/ 0 h 5080000"/>
              <a:gd name="connsiteX1" fmla="*/ 6096000 w 6096000"/>
              <a:gd name="connsiteY1" fmla="*/ 0 h 5080000"/>
              <a:gd name="connsiteX2" fmla="*/ 6096000 w 6096000"/>
              <a:gd name="connsiteY2" fmla="*/ 5080000 h 5080000"/>
              <a:gd name="connsiteX3" fmla="*/ 0 w 6096000"/>
              <a:gd name="connsiteY3" fmla="*/ 5080000 h 5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080000">
                <a:moveTo>
                  <a:pt x="0" y="0"/>
                </a:moveTo>
                <a:lnTo>
                  <a:pt x="6096000" y="0"/>
                </a:lnTo>
                <a:lnTo>
                  <a:pt x="6096000" y="5080000"/>
                </a:lnTo>
                <a:lnTo>
                  <a:pt x="0" y="508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992896386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8FA3D8A1-C420-4F42-AF98-FD4D322164CC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19D75539-33C8-4AAA-9E30-1EBE462180EE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1"/>
            <a:ext cx="4571518" cy="194157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05622D2-E328-4357-B5D2-BCE3D766042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4318000"/>
            <a:ext cx="3047206" cy="2540000"/>
          </a:xfrm>
          <a:custGeom>
            <a:avLst/>
            <a:gdLst>
              <a:gd name="connsiteX0" fmla="*/ 0 w 6096000"/>
              <a:gd name="connsiteY0" fmla="*/ 0 h 5080000"/>
              <a:gd name="connsiteX1" fmla="*/ 6096000 w 6096000"/>
              <a:gd name="connsiteY1" fmla="*/ 0 h 5080000"/>
              <a:gd name="connsiteX2" fmla="*/ 6096000 w 6096000"/>
              <a:gd name="connsiteY2" fmla="*/ 5080000 h 5080000"/>
              <a:gd name="connsiteX3" fmla="*/ 0 w 6096000"/>
              <a:gd name="connsiteY3" fmla="*/ 5080000 h 5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080000">
                <a:moveTo>
                  <a:pt x="0" y="0"/>
                </a:moveTo>
                <a:lnTo>
                  <a:pt x="6096000" y="0"/>
                </a:lnTo>
                <a:lnTo>
                  <a:pt x="6096000" y="5080000"/>
                </a:lnTo>
                <a:lnTo>
                  <a:pt x="0" y="5080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C23AF4D-5C1C-4418-B1CE-02CAD64098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47206" y="4318000"/>
            <a:ext cx="3047206" cy="2540000"/>
          </a:xfrm>
          <a:custGeom>
            <a:avLst/>
            <a:gdLst>
              <a:gd name="connsiteX0" fmla="*/ 0 w 6096000"/>
              <a:gd name="connsiteY0" fmla="*/ 0 h 5080000"/>
              <a:gd name="connsiteX1" fmla="*/ 6096000 w 6096000"/>
              <a:gd name="connsiteY1" fmla="*/ 0 h 5080000"/>
              <a:gd name="connsiteX2" fmla="*/ 6096000 w 6096000"/>
              <a:gd name="connsiteY2" fmla="*/ 5080000 h 5080000"/>
              <a:gd name="connsiteX3" fmla="*/ 0 w 6096000"/>
              <a:gd name="connsiteY3" fmla="*/ 5080000 h 5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080000">
                <a:moveTo>
                  <a:pt x="0" y="0"/>
                </a:moveTo>
                <a:lnTo>
                  <a:pt x="6096000" y="0"/>
                </a:lnTo>
                <a:lnTo>
                  <a:pt x="6096000" y="5080000"/>
                </a:lnTo>
                <a:lnTo>
                  <a:pt x="0" y="508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C8F0FED-D993-4D3C-878E-0E9C3774B85D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6094412" y="4318000"/>
            <a:ext cx="3047206" cy="2540000"/>
          </a:xfrm>
          <a:custGeom>
            <a:avLst/>
            <a:gdLst>
              <a:gd name="connsiteX0" fmla="*/ 0 w 6096000"/>
              <a:gd name="connsiteY0" fmla="*/ 0 h 5080000"/>
              <a:gd name="connsiteX1" fmla="*/ 6096000 w 6096000"/>
              <a:gd name="connsiteY1" fmla="*/ 0 h 5080000"/>
              <a:gd name="connsiteX2" fmla="*/ 6096000 w 6096000"/>
              <a:gd name="connsiteY2" fmla="*/ 5080000 h 5080000"/>
              <a:gd name="connsiteX3" fmla="*/ 0 w 6096000"/>
              <a:gd name="connsiteY3" fmla="*/ 5080000 h 5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080000">
                <a:moveTo>
                  <a:pt x="0" y="0"/>
                </a:moveTo>
                <a:lnTo>
                  <a:pt x="6096000" y="0"/>
                </a:lnTo>
                <a:lnTo>
                  <a:pt x="6096000" y="5080000"/>
                </a:lnTo>
                <a:lnTo>
                  <a:pt x="0" y="5080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B384732-742E-48E3-A448-9C0BBA2E38AA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9141619" y="4318000"/>
            <a:ext cx="3047206" cy="2540000"/>
          </a:xfrm>
          <a:custGeom>
            <a:avLst/>
            <a:gdLst>
              <a:gd name="connsiteX0" fmla="*/ 0 w 6096000"/>
              <a:gd name="connsiteY0" fmla="*/ 0 h 5080000"/>
              <a:gd name="connsiteX1" fmla="*/ 6096000 w 6096000"/>
              <a:gd name="connsiteY1" fmla="*/ 0 h 5080000"/>
              <a:gd name="connsiteX2" fmla="*/ 6096000 w 6096000"/>
              <a:gd name="connsiteY2" fmla="*/ 5080000 h 5080000"/>
              <a:gd name="connsiteX3" fmla="*/ 0 w 6096000"/>
              <a:gd name="connsiteY3" fmla="*/ 5080000 h 5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080000">
                <a:moveTo>
                  <a:pt x="0" y="0"/>
                </a:moveTo>
                <a:lnTo>
                  <a:pt x="6096000" y="0"/>
                </a:lnTo>
                <a:lnTo>
                  <a:pt x="6096000" y="5080000"/>
                </a:lnTo>
                <a:lnTo>
                  <a:pt x="0" y="508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98466656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FC8409C-5C0E-47A1-8CB4-1C02EC604AA9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045973" y="2286000"/>
            <a:ext cx="2437765" cy="4572000"/>
          </a:xfrm>
          <a:custGeom>
            <a:avLst/>
            <a:gdLst>
              <a:gd name="connsiteX0" fmla="*/ 0 w 4876801"/>
              <a:gd name="connsiteY0" fmla="*/ 0 h 9144000"/>
              <a:gd name="connsiteX1" fmla="*/ 4876801 w 4876801"/>
              <a:gd name="connsiteY1" fmla="*/ 0 h 9144000"/>
              <a:gd name="connsiteX2" fmla="*/ 4876801 w 4876801"/>
              <a:gd name="connsiteY2" fmla="*/ 9144000 h 9144000"/>
              <a:gd name="connsiteX3" fmla="*/ 0 w 4876801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1" h="9144000">
                <a:moveTo>
                  <a:pt x="0" y="0"/>
                </a:moveTo>
                <a:lnTo>
                  <a:pt x="4876801" y="0"/>
                </a:lnTo>
                <a:lnTo>
                  <a:pt x="4876801" y="9144000"/>
                </a:lnTo>
                <a:lnTo>
                  <a:pt x="0" y="9144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5C7E599-84A0-4243-9DA1-E2128636EB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483738" y="0"/>
            <a:ext cx="2437765" cy="4572000"/>
          </a:xfrm>
          <a:custGeom>
            <a:avLst/>
            <a:gdLst>
              <a:gd name="connsiteX0" fmla="*/ 0 w 4876800"/>
              <a:gd name="connsiteY0" fmla="*/ 0 h 9144000"/>
              <a:gd name="connsiteX1" fmla="*/ 4876800 w 4876800"/>
              <a:gd name="connsiteY1" fmla="*/ 0 h 9144000"/>
              <a:gd name="connsiteX2" fmla="*/ 4876800 w 4876800"/>
              <a:gd name="connsiteY2" fmla="*/ 9144000 h 9144000"/>
              <a:gd name="connsiteX3" fmla="*/ 0 w 48768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9144000">
                <a:moveTo>
                  <a:pt x="0" y="0"/>
                </a:moveTo>
                <a:lnTo>
                  <a:pt x="4876800" y="0"/>
                </a:lnTo>
                <a:lnTo>
                  <a:pt x="4876800" y="9144000"/>
                </a:lnTo>
                <a:lnTo>
                  <a:pt x="0" y="9144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220688831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39B5FD25-7DDB-4B19-9F1D-57CF5449184D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B5E3DEC2-ED14-463F-85BE-41EA8C2EC342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1"/>
            <a:ext cx="4571518" cy="194157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2" name="Double Click to edit text">
            <a:extLst>
              <a:ext uri="{FF2B5EF4-FFF2-40B4-BE49-F238E27FC236}">
                <a16:creationId xmlns:a16="http://schemas.microsoft.com/office/drawing/2014/main" id="{29140A87-B7FB-4E46-9BDB-44F70C378752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1267322" y="4041147"/>
            <a:ext cx="4571519" cy="5308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FC8409C-5C0E-47A1-8CB4-1C02EC604AA9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045973" y="2286000"/>
            <a:ext cx="2437765" cy="4572000"/>
          </a:xfrm>
          <a:custGeom>
            <a:avLst/>
            <a:gdLst>
              <a:gd name="connsiteX0" fmla="*/ 0 w 4876801"/>
              <a:gd name="connsiteY0" fmla="*/ 0 h 9144000"/>
              <a:gd name="connsiteX1" fmla="*/ 4876801 w 4876801"/>
              <a:gd name="connsiteY1" fmla="*/ 0 h 9144000"/>
              <a:gd name="connsiteX2" fmla="*/ 4876801 w 4876801"/>
              <a:gd name="connsiteY2" fmla="*/ 9144000 h 9144000"/>
              <a:gd name="connsiteX3" fmla="*/ 0 w 4876801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1" h="9144000">
                <a:moveTo>
                  <a:pt x="0" y="0"/>
                </a:moveTo>
                <a:lnTo>
                  <a:pt x="4876801" y="0"/>
                </a:lnTo>
                <a:lnTo>
                  <a:pt x="4876801" y="9144000"/>
                </a:lnTo>
                <a:lnTo>
                  <a:pt x="0" y="9144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5C7E599-84A0-4243-9DA1-E2128636EB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483738" y="0"/>
            <a:ext cx="2437765" cy="4572000"/>
          </a:xfrm>
          <a:custGeom>
            <a:avLst/>
            <a:gdLst>
              <a:gd name="connsiteX0" fmla="*/ 0 w 4876800"/>
              <a:gd name="connsiteY0" fmla="*/ 0 h 9144000"/>
              <a:gd name="connsiteX1" fmla="*/ 4876800 w 4876800"/>
              <a:gd name="connsiteY1" fmla="*/ 0 h 9144000"/>
              <a:gd name="connsiteX2" fmla="*/ 4876800 w 4876800"/>
              <a:gd name="connsiteY2" fmla="*/ 9144000 h 9144000"/>
              <a:gd name="connsiteX3" fmla="*/ 0 w 4876800"/>
              <a:gd name="connsiteY3" fmla="*/ 914400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0" h="9144000">
                <a:moveTo>
                  <a:pt x="0" y="0"/>
                </a:moveTo>
                <a:lnTo>
                  <a:pt x="4876800" y="0"/>
                </a:lnTo>
                <a:lnTo>
                  <a:pt x="4876800" y="9144000"/>
                </a:lnTo>
                <a:lnTo>
                  <a:pt x="0" y="9144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8" name="Double Click to edit text">
            <a:extLst>
              <a:ext uri="{FF2B5EF4-FFF2-40B4-BE49-F238E27FC236}">
                <a16:creationId xmlns:a16="http://schemas.microsoft.com/office/drawing/2014/main" id="{3C3B5F2D-0FF4-4A5F-AB3F-FC82D73C16FE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1277795" y="5275116"/>
            <a:ext cx="2206049" cy="43075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D8C1E494-CD20-4375-8511-9D1B8F656AB3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1277795" y="4988322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7E17C81A-32CF-4517-A27A-3EB67F89C784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3661884" y="5275116"/>
            <a:ext cx="2206049" cy="43075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D54B9F10-35AD-462F-AADA-84116943193B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3661884" y="4988322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061566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BEBFCC4-2C4D-4AB2-B9ED-237315191FC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5" y="1144521"/>
            <a:ext cx="2253663" cy="2254251"/>
          </a:xfrm>
          <a:custGeom>
            <a:avLst/>
            <a:gdLst>
              <a:gd name="connsiteX0" fmla="*/ 0 w 4508501"/>
              <a:gd name="connsiteY0" fmla="*/ 0 h 4508501"/>
              <a:gd name="connsiteX1" fmla="*/ 4508501 w 4508501"/>
              <a:gd name="connsiteY1" fmla="*/ 0 h 4508501"/>
              <a:gd name="connsiteX2" fmla="*/ 4508501 w 4508501"/>
              <a:gd name="connsiteY2" fmla="*/ 4508501 h 4508501"/>
              <a:gd name="connsiteX3" fmla="*/ 0 w 4508501"/>
              <a:gd name="connsiteY3" fmla="*/ 4508501 h 450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1" h="4508501">
                <a:moveTo>
                  <a:pt x="0" y="0"/>
                </a:moveTo>
                <a:lnTo>
                  <a:pt x="4508501" y="0"/>
                </a:lnTo>
                <a:lnTo>
                  <a:pt x="4508501" y="4508501"/>
                </a:lnTo>
                <a:lnTo>
                  <a:pt x="0" y="45085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75C244-D34A-4989-942B-CB38C812BD26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1268645" y="3461147"/>
            <a:ext cx="2253663" cy="2254251"/>
          </a:xfrm>
          <a:custGeom>
            <a:avLst/>
            <a:gdLst>
              <a:gd name="connsiteX0" fmla="*/ 0 w 4508501"/>
              <a:gd name="connsiteY0" fmla="*/ 0 h 4508501"/>
              <a:gd name="connsiteX1" fmla="*/ 4508501 w 4508501"/>
              <a:gd name="connsiteY1" fmla="*/ 0 h 4508501"/>
              <a:gd name="connsiteX2" fmla="*/ 4508501 w 4508501"/>
              <a:gd name="connsiteY2" fmla="*/ 4508501 h 4508501"/>
              <a:gd name="connsiteX3" fmla="*/ 0 w 4508501"/>
              <a:gd name="connsiteY3" fmla="*/ 4508501 h 450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1" h="4508501">
                <a:moveTo>
                  <a:pt x="0" y="0"/>
                </a:moveTo>
                <a:lnTo>
                  <a:pt x="4508501" y="0"/>
                </a:lnTo>
                <a:lnTo>
                  <a:pt x="4508501" y="4508501"/>
                </a:lnTo>
                <a:lnTo>
                  <a:pt x="0" y="45085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59918BB-B7BB-4847-B96E-952C32661B65}"/>
              </a:ext>
            </a:extLst>
          </p:cNvPr>
          <p:cNvSpPr>
            <a:spLocks noGrp="1"/>
          </p:cNvSpPr>
          <p:nvPr>
            <p:ph type="pic" sz="quarter" idx="149" hasCustomPrompt="1"/>
          </p:nvPr>
        </p:nvSpPr>
        <p:spPr>
          <a:xfrm>
            <a:off x="3585791" y="1144521"/>
            <a:ext cx="2253663" cy="4568958"/>
          </a:xfrm>
          <a:custGeom>
            <a:avLst/>
            <a:gdLst>
              <a:gd name="connsiteX0" fmla="*/ 0 w 4508501"/>
              <a:gd name="connsiteY0" fmla="*/ 0 h 9137915"/>
              <a:gd name="connsiteX1" fmla="*/ 4508501 w 4508501"/>
              <a:gd name="connsiteY1" fmla="*/ 0 h 9137915"/>
              <a:gd name="connsiteX2" fmla="*/ 4508501 w 4508501"/>
              <a:gd name="connsiteY2" fmla="*/ 9137915 h 9137915"/>
              <a:gd name="connsiteX3" fmla="*/ 0 w 4508501"/>
              <a:gd name="connsiteY3" fmla="*/ 9137915 h 913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1" h="9137915">
                <a:moveTo>
                  <a:pt x="0" y="0"/>
                </a:moveTo>
                <a:lnTo>
                  <a:pt x="4508501" y="0"/>
                </a:lnTo>
                <a:lnTo>
                  <a:pt x="4508501" y="9137915"/>
                </a:lnTo>
                <a:lnTo>
                  <a:pt x="0" y="9137915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6B96617C-27CC-43D0-9AA9-7602D7118788}"/>
              </a:ext>
            </a:extLst>
          </p:cNvPr>
          <p:cNvSpPr>
            <a:spLocks noGrp="1"/>
          </p:cNvSpPr>
          <p:nvPr>
            <p:ph type="pic" sz="quarter" idx="150" hasCustomPrompt="1"/>
          </p:nvPr>
        </p:nvSpPr>
        <p:spPr>
          <a:xfrm>
            <a:off x="5902937" y="1144521"/>
            <a:ext cx="2253663" cy="2254251"/>
          </a:xfrm>
          <a:custGeom>
            <a:avLst/>
            <a:gdLst>
              <a:gd name="connsiteX0" fmla="*/ 0 w 4508501"/>
              <a:gd name="connsiteY0" fmla="*/ 0 h 4508501"/>
              <a:gd name="connsiteX1" fmla="*/ 4508501 w 4508501"/>
              <a:gd name="connsiteY1" fmla="*/ 0 h 4508501"/>
              <a:gd name="connsiteX2" fmla="*/ 4508501 w 4508501"/>
              <a:gd name="connsiteY2" fmla="*/ 4508501 h 4508501"/>
              <a:gd name="connsiteX3" fmla="*/ 0 w 4508501"/>
              <a:gd name="connsiteY3" fmla="*/ 4508501 h 450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1" h="4508501">
                <a:moveTo>
                  <a:pt x="0" y="0"/>
                </a:moveTo>
                <a:lnTo>
                  <a:pt x="4508501" y="0"/>
                </a:lnTo>
                <a:lnTo>
                  <a:pt x="4508501" y="4508501"/>
                </a:lnTo>
                <a:lnTo>
                  <a:pt x="0" y="45085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511848547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533CED3-211F-49FF-BE87-5575D57BD694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949669" y="4026297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91059629-4623-4496-BEAC-AE6E62EBF334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949670" y="4369197"/>
            <a:ext cx="3970511" cy="134428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6099C926-866D-4B7C-AF70-4FEE0D79D53F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9072274" y="1431315"/>
            <a:ext cx="2206049" cy="43075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41A97A46-7F55-49C2-953E-A37BD968AF76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9072274" y="1144521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Double Click to edit text">
            <a:extLst>
              <a:ext uri="{FF2B5EF4-FFF2-40B4-BE49-F238E27FC236}">
                <a16:creationId xmlns:a16="http://schemas.microsoft.com/office/drawing/2014/main" id="{1184C488-4D2B-4C64-8FA2-083634BB891A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9072274" y="2958490"/>
            <a:ext cx="2206049" cy="43075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50627108-D9BD-4C8D-BB6F-D3BD8CE14772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9072274" y="2671696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BEBFCC4-2C4D-4AB2-B9ED-237315191FC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5" y="1144521"/>
            <a:ext cx="2253663" cy="2254251"/>
          </a:xfrm>
          <a:custGeom>
            <a:avLst/>
            <a:gdLst>
              <a:gd name="connsiteX0" fmla="*/ 0 w 4508501"/>
              <a:gd name="connsiteY0" fmla="*/ 0 h 4508501"/>
              <a:gd name="connsiteX1" fmla="*/ 4508501 w 4508501"/>
              <a:gd name="connsiteY1" fmla="*/ 0 h 4508501"/>
              <a:gd name="connsiteX2" fmla="*/ 4508501 w 4508501"/>
              <a:gd name="connsiteY2" fmla="*/ 4508501 h 4508501"/>
              <a:gd name="connsiteX3" fmla="*/ 0 w 4508501"/>
              <a:gd name="connsiteY3" fmla="*/ 4508501 h 450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1" h="4508501">
                <a:moveTo>
                  <a:pt x="0" y="0"/>
                </a:moveTo>
                <a:lnTo>
                  <a:pt x="4508501" y="0"/>
                </a:lnTo>
                <a:lnTo>
                  <a:pt x="4508501" y="4508501"/>
                </a:lnTo>
                <a:lnTo>
                  <a:pt x="0" y="45085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75C244-D34A-4989-942B-CB38C812BD26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1268645" y="3461147"/>
            <a:ext cx="2253663" cy="2254251"/>
          </a:xfrm>
          <a:custGeom>
            <a:avLst/>
            <a:gdLst>
              <a:gd name="connsiteX0" fmla="*/ 0 w 4508501"/>
              <a:gd name="connsiteY0" fmla="*/ 0 h 4508501"/>
              <a:gd name="connsiteX1" fmla="*/ 4508501 w 4508501"/>
              <a:gd name="connsiteY1" fmla="*/ 0 h 4508501"/>
              <a:gd name="connsiteX2" fmla="*/ 4508501 w 4508501"/>
              <a:gd name="connsiteY2" fmla="*/ 4508501 h 4508501"/>
              <a:gd name="connsiteX3" fmla="*/ 0 w 4508501"/>
              <a:gd name="connsiteY3" fmla="*/ 4508501 h 450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1" h="4508501">
                <a:moveTo>
                  <a:pt x="0" y="0"/>
                </a:moveTo>
                <a:lnTo>
                  <a:pt x="4508501" y="0"/>
                </a:lnTo>
                <a:lnTo>
                  <a:pt x="4508501" y="4508501"/>
                </a:lnTo>
                <a:lnTo>
                  <a:pt x="0" y="45085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59918BB-B7BB-4847-B96E-952C32661B65}"/>
              </a:ext>
            </a:extLst>
          </p:cNvPr>
          <p:cNvSpPr>
            <a:spLocks noGrp="1"/>
          </p:cNvSpPr>
          <p:nvPr>
            <p:ph type="pic" sz="quarter" idx="149" hasCustomPrompt="1"/>
          </p:nvPr>
        </p:nvSpPr>
        <p:spPr>
          <a:xfrm>
            <a:off x="3585791" y="1144521"/>
            <a:ext cx="2253663" cy="4568958"/>
          </a:xfrm>
          <a:custGeom>
            <a:avLst/>
            <a:gdLst>
              <a:gd name="connsiteX0" fmla="*/ 0 w 4508501"/>
              <a:gd name="connsiteY0" fmla="*/ 0 h 9137915"/>
              <a:gd name="connsiteX1" fmla="*/ 4508501 w 4508501"/>
              <a:gd name="connsiteY1" fmla="*/ 0 h 9137915"/>
              <a:gd name="connsiteX2" fmla="*/ 4508501 w 4508501"/>
              <a:gd name="connsiteY2" fmla="*/ 9137915 h 9137915"/>
              <a:gd name="connsiteX3" fmla="*/ 0 w 4508501"/>
              <a:gd name="connsiteY3" fmla="*/ 9137915 h 913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1" h="9137915">
                <a:moveTo>
                  <a:pt x="0" y="0"/>
                </a:moveTo>
                <a:lnTo>
                  <a:pt x="4508501" y="0"/>
                </a:lnTo>
                <a:lnTo>
                  <a:pt x="4508501" y="9137915"/>
                </a:lnTo>
                <a:lnTo>
                  <a:pt x="0" y="9137915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6B96617C-27CC-43D0-9AA9-7602D7118788}"/>
              </a:ext>
            </a:extLst>
          </p:cNvPr>
          <p:cNvSpPr>
            <a:spLocks noGrp="1"/>
          </p:cNvSpPr>
          <p:nvPr>
            <p:ph type="pic" sz="quarter" idx="150" hasCustomPrompt="1"/>
          </p:nvPr>
        </p:nvSpPr>
        <p:spPr>
          <a:xfrm>
            <a:off x="5902937" y="1144521"/>
            <a:ext cx="2253663" cy="2254251"/>
          </a:xfrm>
          <a:custGeom>
            <a:avLst/>
            <a:gdLst>
              <a:gd name="connsiteX0" fmla="*/ 0 w 4508501"/>
              <a:gd name="connsiteY0" fmla="*/ 0 h 4508501"/>
              <a:gd name="connsiteX1" fmla="*/ 4508501 w 4508501"/>
              <a:gd name="connsiteY1" fmla="*/ 0 h 4508501"/>
              <a:gd name="connsiteX2" fmla="*/ 4508501 w 4508501"/>
              <a:gd name="connsiteY2" fmla="*/ 4508501 h 4508501"/>
              <a:gd name="connsiteX3" fmla="*/ 0 w 4508501"/>
              <a:gd name="connsiteY3" fmla="*/ 4508501 h 450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1" h="4508501">
                <a:moveTo>
                  <a:pt x="0" y="0"/>
                </a:moveTo>
                <a:lnTo>
                  <a:pt x="4508501" y="0"/>
                </a:lnTo>
                <a:lnTo>
                  <a:pt x="4508501" y="4508501"/>
                </a:lnTo>
                <a:lnTo>
                  <a:pt x="0" y="45085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40325519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F01CFD4-A248-4E57-9B51-98391869788F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0F659839-FB1B-4430-BEE5-FA60C2818ABD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3692280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3D16C9E2-4217-4445-A4BE-16DE3BCB90B2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3692280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AC916ED-2524-45DD-B9E2-8DF57208BA5E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1268644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4151767294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71F36205-31ED-4777-A6C3-9E40222533C5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726511" y="1142603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F9ED3419-E72E-4E65-84DA-E09E6EFE03EF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726511" y="1485502"/>
            <a:ext cx="3970511" cy="192444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F01CFD4-A248-4E57-9B51-98391869788F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0F659839-FB1B-4430-BEE5-FA60C2818ABD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3692280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3D16C9E2-4217-4445-A4BE-16DE3BCB90B2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3692280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AC916ED-2524-45DD-B9E2-8DF57208BA5E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1268644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F64B849B-A64C-4C90-868D-1A57B3EA11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709228" y="4803585"/>
            <a:ext cx="4188163" cy="1270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8" name="Rectangle">
            <a:extLst>
              <a:ext uri="{FF2B5EF4-FFF2-40B4-BE49-F238E27FC236}">
                <a16:creationId xmlns:a16="http://schemas.microsoft.com/office/drawing/2014/main" id="{B69EC517-CD11-44B8-8A22-F9092E99999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08805" y="4803585"/>
            <a:ext cx="3172851" cy="1270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9" name="Double Click to edit text">
            <a:extLst>
              <a:ext uri="{FF2B5EF4-FFF2-40B4-BE49-F238E27FC236}">
                <a16:creationId xmlns:a16="http://schemas.microsoft.com/office/drawing/2014/main" id="{F772FCAD-A8BB-4565-9833-FA6EBC0F35FC}"/>
              </a:ext>
            </a:extLst>
          </p:cNvPr>
          <p:cNvSpPr txBox="1">
            <a:spLocks noGrp="1"/>
          </p:cNvSpPr>
          <p:nvPr>
            <p:ph type="body" sz="quarter" idx="87" hasCustomPrompt="1"/>
          </p:nvPr>
        </p:nvSpPr>
        <p:spPr>
          <a:xfrm>
            <a:off x="6707482" y="4469391"/>
            <a:ext cx="1989753" cy="19362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4CBDA0A7-C3C6-4694-9AA3-1E821A98AC70}"/>
              </a:ext>
            </a:extLst>
          </p:cNvPr>
          <p:cNvSpPr txBox="1">
            <a:spLocks noGrp="1"/>
          </p:cNvSpPr>
          <p:nvPr>
            <p:ph type="body" sz="quarter" idx="89" hasCustomPrompt="1"/>
          </p:nvPr>
        </p:nvSpPr>
        <p:spPr>
          <a:xfrm>
            <a:off x="10325547" y="4469391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41" name="Rectangle">
            <a:extLst>
              <a:ext uri="{FF2B5EF4-FFF2-40B4-BE49-F238E27FC236}">
                <a16:creationId xmlns:a16="http://schemas.microsoft.com/office/drawing/2014/main" id="{A1002483-A309-4C4D-82D1-9047B953A2B5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>
          <a:xfrm>
            <a:off x="6709228" y="5587149"/>
            <a:ext cx="4188163" cy="1270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42" name="Rectangle">
            <a:extLst>
              <a:ext uri="{FF2B5EF4-FFF2-40B4-BE49-F238E27FC236}">
                <a16:creationId xmlns:a16="http://schemas.microsoft.com/office/drawing/2014/main" id="{372BA2AC-D74B-412A-A9A7-EA9FA7CAE9A7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>
          <a:xfrm>
            <a:off x="6708805" y="5587149"/>
            <a:ext cx="3172851" cy="1270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43" name="Double Click to edit text">
            <a:extLst>
              <a:ext uri="{FF2B5EF4-FFF2-40B4-BE49-F238E27FC236}">
                <a16:creationId xmlns:a16="http://schemas.microsoft.com/office/drawing/2014/main" id="{B2098C2D-CBA9-4DBF-B935-EB4D9B36E607}"/>
              </a:ext>
            </a:extLst>
          </p:cNvPr>
          <p:cNvSpPr txBox="1">
            <a:spLocks noGrp="1"/>
          </p:cNvSpPr>
          <p:nvPr>
            <p:ph type="body" sz="quarter" idx="156" hasCustomPrompt="1"/>
          </p:nvPr>
        </p:nvSpPr>
        <p:spPr>
          <a:xfrm>
            <a:off x="6707482" y="5252954"/>
            <a:ext cx="1989753" cy="19362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4" name="Title">
            <a:extLst>
              <a:ext uri="{FF2B5EF4-FFF2-40B4-BE49-F238E27FC236}">
                <a16:creationId xmlns:a16="http://schemas.microsoft.com/office/drawing/2014/main" id="{CB1C248B-4E42-4824-BE24-91A9213B39BD}"/>
              </a:ext>
            </a:extLst>
          </p:cNvPr>
          <p:cNvSpPr txBox="1">
            <a:spLocks noGrp="1"/>
          </p:cNvSpPr>
          <p:nvPr>
            <p:ph type="body" sz="quarter" idx="157" hasCustomPrompt="1"/>
          </p:nvPr>
        </p:nvSpPr>
        <p:spPr>
          <a:xfrm>
            <a:off x="10325547" y="5252954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</p:spTree>
    <p:extLst>
      <p:ext uri="{BB962C8B-B14F-4D97-AF65-F5344CB8AC3E}">
        <p14:creationId xmlns:p14="http://schemas.microsoft.com/office/powerpoint/2010/main" val="1376932256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86B0F2-6F0E-4DD2-A7CA-B5D2F762425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8122842" cy="6858000"/>
          </a:xfrm>
          <a:custGeom>
            <a:avLst/>
            <a:gdLst>
              <a:gd name="connsiteX0" fmla="*/ 0 w 16249916"/>
              <a:gd name="connsiteY0" fmla="*/ 0 h 13716000"/>
              <a:gd name="connsiteX1" fmla="*/ 16249916 w 16249916"/>
              <a:gd name="connsiteY1" fmla="*/ 0 h 13716000"/>
              <a:gd name="connsiteX2" fmla="*/ 16249916 w 16249916"/>
              <a:gd name="connsiteY2" fmla="*/ 13716000 h 13716000"/>
              <a:gd name="connsiteX3" fmla="*/ 0 w 1624991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916" h="13716000">
                <a:moveTo>
                  <a:pt x="0" y="0"/>
                </a:moveTo>
                <a:lnTo>
                  <a:pt x="16249916" y="0"/>
                </a:lnTo>
                <a:lnTo>
                  <a:pt x="1624991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28" y="215517"/>
            <a:ext cx="466612" cy="4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50205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86B0F2-6F0E-4DD2-A7CA-B5D2F762425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8122842" cy="6858000"/>
          </a:xfrm>
          <a:custGeom>
            <a:avLst/>
            <a:gdLst>
              <a:gd name="connsiteX0" fmla="*/ 0 w 16249916"/>
              <a:gd name="connsiteY0" fmla="*/ 0 h 13716000"/>
              <a:gd name="connsiteX1" fmla="*/ 16249916 w 16249916"/>
              <a:gd name="connsiteY1" fmla="*/ 0 h 13716000"/>
              <a:gd name="connsiteX2" fmla="*/ 16249916 w 16249916"/>
              <a:gd name="connsiteY2" fmla="*/ 13716000 h 13716000"/>
              <a:gd name="connsiteX3" fmla="*/ 0 w 1624991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916" h="13716000">
                <a:moveTo>
                  <a:pt x="0" y="0"/>
                </a:moveTo>
                <a:lnTo>
                  <a:pt x="16249916" y="0"/>
                </a:lnTo>
                <a:lnTo>
                  <a:pt x="1624991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7817A824-E443-47FF-B2DE-1FFA7050540D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7347185" y="258445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5BFC5C98-96B4-45A9-B595-3A5245C1DBCE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7347186" y="2927350"/>
            <a:ext cx="4054312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9" name="Double Click to edit text">
            <a:extLst>
              <a:ext uri="{FF2B5EF4-FFF2-40B4-BE49-F238E27FC236}">
                <a16:creationId xmlns:a16="http://schemas.microsoft.com/office/drawing/2014/main" id="{704B9832-2AD5-42EA-B234-A0777BE5C3BE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8676185" y="4807347"/>
            <a:ext cx="2725313" cy="88594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28" y="215517"/>
            <a:ext cx="466612" cy="4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09564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E7A8616-667C-4D0C-8B3A-9073F250BC1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3175000"/>
          </a:xfrm>
          <a:custGeom>
            <a:avLst/>
            <a:gdLst>
              <a:gd name="connsiteX0" fmla="*/ 0 w 4762501"/>
              <a:gd name="connsiteY0" fmla="*/ 0 h 6350000"/>
              <a:gd name="connsiteX1" fmla="*/ 4762501 w 4762501"/>
              <a:gd name="connsiteY1" fmla="*/ 0 h 6350000"/>
              <a:gd name="connsiteX2" fmla="*/ 4762501 w 4762501"/>
              <a:gd name="connsiteY2" fmla="*/ 6350000 h 6350000"/>
              <a:gd name="connsiteX3" fmla="*/ 0 w 4762501"/>
              <a:gd name="connsiteY3" fmla="*/ 6350000 h 63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6350000">
                <a:moveTo>
                  <a:pt x="0" y="0"/>
                </a:moveTo>
                <a:lnTo>
                  <a:pt x="4762501" y="0"/>
                </a:lnTo>
                <a:lnTo>
                  <a:pt x="4762501" y="6350000"/>
                </a:lnTo>
                <a:lnTo>
                  <a:pt x="0" y="6350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4BCBD3D-A68D-4704-A62D-79DABDF4071A}"/>
              </a:ext>
            </a:extLst>
          </p:cNvPr>
          <p:cNvSpPr>
            <a:spLocks noGrp="1"/>
          </p:cNvSpPr>
          <p:nvPr>
            <p:ph type="pic" sz="quarter" idx="124" hasCustomPrompt="1"/>
          </p:nvPr>
        </p:nvSpPr>
        <p:spPr>
          <a:xfrm>
            <a:off x="6116796" y="1143000"/>
            <a:ext cx="2380630" cy="3175000"/>
          </a:xfrm>
          <a:custGeom>
            <a:avLst/>
            <a:gdLst>
              <a:gd name="connsiteX0" fmla="*/ 0 w 4762500"/>
              <a:gd name="connsiteY0" fmla="*/ 0 h 6350000"/>
              <a:gd name="connsiteX1" fmla="*/ 4762500 w 4762500"/>
              <a:gd name="connsiteY1" fmla="*/ 0 h 6350000"/>
              <a:gd name="connsiteX2" fmla="*/ 4762500 w 4762500"/>
              <a:gd name="connsiteY2" fmla="*/ 6350000 h 6350000"/>
              <a:gd name="connsiteX3" fmla="*/ 0 w 4762500"/>
              <a:gd name="connsiteY3" fmla="*/ 6350000 h 63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0" h="6350000">
                <a:moveTo>
                  <a:pt x="0" y="0"/>
                </a:moveTo>
                <a:lnTo>
                  <a:pt x="4762500" y="0"/>
                </a:lnTo>
                <a:lnTo>
                  <a:pt x="4762500" y="6350000"/>
                </a:lnTo>
                <a:lnTo>
                  <a:pt x="0" y="6350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469934778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9AFE03F5-7035-4C1D-856E-A470FD016B7A}"/>
              </a:ext>
            </a:extLst>
          </p:cNvPr>
          <p:cNvSpPr/>
          <p:nvPr userDrawn="1"/>
        </p:nvSpPr>
        <p:spPr>
          <a:xfrm>
            <a:off x="1793441" y="1154047"/>
            <a:ext cx="2475856" cy="3045156"/>
          </a:xfrm>
          <a:prstGeom prst="rect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3C82C5B-3290-4532-AE82-02BCE1CB0F20}"/>
              </a:ext>
            </a:extLst>
          </p:cNvPr>
          <p:cNvSpPr/>
          <p:nvPr userDrawn="1"/>
        </p:nvSpPr>
        <p:spPr>
          <a:xfrm>
            <a:off x="4856485" y="1154047"/>
            <a:ext cx="2475855" cy="3045156"/>
          </a:xfrm>
          <a:prstGeom prst="rect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C266E058-12DC-4067-8D55-23BCEC6E1D11}"/>
              </a:ext>
            </a:extLst>
          </p:cNvPr>
          <p:cNvSpPr/>
          <p:nvPr userDrawn="1"/>
        </p:nvSpPr>
        <p:spPr>
          <a:xfrm>
            <a:off x="7919529" y="1154046"/>
            <a:ext cx="2475856" cy="3045157"/>
          </a:xfrm>
          <a:prstGeom prst="rect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0DF1DA8F-E3F7-451D-8A25-6991E3A1886A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1780256" y="5054871"/>
            <a:ext cx="8673082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ECE8AA7A-7BDB-4DE7-83BE-628BECF0E5B9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2731707" y="1566977"/>
            <a:ext cx="668027" cy="53804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499" b="1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Black" charset="0"/>
                <a:ea typeface="Metropolis Black" charset="0"/>
                <a:cs typeface="Metropolis Black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725145C5-75AC-490A-899E-0810977F277F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2494596" y="1868399"/>
            <a:ext cx="23711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1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Black" charset="0"/>
                <a:ea typeface="Metropolis Black" charset="0"/>
                <a:cs typeface="Metropolis Black" charset="0"/>
                <a:sym typeface="Helvetica Neue"/>
              </a:defRPr>
            </a:lvl1pPr>
          </a:lstStyle>
          <a:p>
            <a:pPr lvl="0"/>
            <a:r>
              <a:rPr lang="en-US"/>
              <a:t>FT</a:t>
            </a:r>
            <a:endParaRPr lang="en-US" dirty="0"/>
          </a:p>
        </p:txBody>
      </p:sp>
      <p:sp>
        <p:nvSpPr>
          <p:cNvPr id="23" name="Double Click to edit text">
            <a:extLst>
              <a:ext uri="{FF2B5EF4-FFF2-40B4-BE49-F238E27FC236}">
                <a16:creationId xmlns:a16="http://schemas.microsoft.com/office/drawing/2014/main" id="{E92D00DA-2378-47CE-B8F7-7FAA74A39232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1928345" y="2557051"/>
            <a:ext cx="2206049" cy="43123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87199AE1-8A1A-4324-8C7D-4B44F9DDF4E9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1928344" y="2327577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9" name="Double Click to edit text">
            <a:extLst>
              <a:ext uri="{FF2B5EF4-FFF2-40B4-BE49-F238E27FC236}">
                <a16:creationId xmlns:a16="http://schemas.microsoft.com/office/drawing/2014/main" id="{92D8B880-0FFB-4C65-928B-83F111184E40}"/>
              </a:ext>
            </a:extLst>
          </p:cNvPr>
          <p:cNvSpPr txBox="1">
            <a:spLocks noGrp="1"/>
          </p:cNvSpPr>
          <p:nvPr>
            <p:ph type="body" sz="quarter" idx="154" hasCustomPrompt="1"/>
          </p:nvPr>
        </p:nvSpPr>
        <p:spPr>
          <a:xfrm>
            <a:off x="2946688" y="3259626"/>
            <a:ext cx="414761" cy="23659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1" name="Double Click to edit text">
            <a:extLst>
              <a:ext uri="{FF2B5EF4-FFF2-40B4-BE49-F238E27FC236}">
                <a16:creationId xmlns:a16="http://schemas.microsoft.com/office/drawing/2014/main" id="{D0F3BAB7-6F87-4916-A2CC-2E7FB8FEAEF5}"/>
              </a:ext>
            </a:extLst>
          </p:cNvPr>
          <p:cNvSpPr txBox="1">
            <a:spLocks noGrp="1"/>
          </p:cNvSpPr>
          <p:nvPr>
            <p:ph type="body" sz="quarter" idx="156" hasCustomPrompt="1"/>
          </p:nvPr>
        </p:nvSpPr>
        <p:spPr>
          <a:xfrm>
            <a:off x="2786781" y="3715946"/>
            <a:ext cx="739161" cy="23659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E43CB20C-6CFA-455A-AFEB-276FB81A3B39}"/>
              </a:ext>
            </a:extLst>
          </p:cNvPr>
          <p:cNvSpPr txBox="1">
            <a:spLocks noGrp="1"/>
          </p:cNvSpPr>
          <p:nvPr>
            <p:ph type="body" sz="quarter" idx="157" hasCustomPrompt="1"/>
          </p:nvPr>
        </p:nvSpPr>
        <p:spPr>
          <a:xfrm>
            <a:off x="2665576" y="3258633"/>
            <a:ext cx="25978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6F653DF2-EBEB-42CC-BFDF-670A8E5616E6}"/>
              </a:ext>
            </a:extLst>
          </p:cNvPr>
          <p:cNvSpPr txBox="1">
            <a:spLocks noGrp="1"/>
          </p:cNvSpPr>
          <p:nvPr>
            <p:ph type="body" sz="quarter" idx="158" hasCustomPrompt="1"/>
          </p:nvPr>
        </p:nvSpPr>
        <p:spPr>
          <a:xfrm>
            <a:off x="2494596" y="3715450"/>
            <a:ext cx="25978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42" name="Title">
            <a:extLst>
              <a:ext uri="{FF2B5EF4-FFF2-40B4-BE49-F238E27FC236}">
                <a16:creationId xmlns:a16="http://schemas.microsoft.com/office/drawing/2014/main" id="{A8F41238-6ABB-4B58-9BF1-C1D738F14152}"/>
              </a:ext>
            </a:extLst>
          </p:cNvPr>
          <p:cNvSpPr txBox="1">
            <a:spLocks noGrp="1"/>
          </p:cNvSpPr>
          <p:nvPr>
            <p:ph type="body" sz="quarter" idx="159" hasCustomPrompt="1"/>
          </p:nvPr>
        </p:nvSpPr>
        <p:spPr>
          <a:xfrm>
            <a:off x="5794751" y="1566480"/>
            <a:ext cx="668027" cy="53804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499" b="1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Black" charset="0"/>
                <a:ea typeface="Metropolis Black" charset="0"/>
                <a:cs typeface="Metropolis Black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43" name="Title">
            <a:extLst>
              <a:ext uri="{FF2B5EF4-FFF2-40B4-BE49-F238E27FC236}">
                <a16:creationId xmlns:a16="http://schemas.microsoft.com/office/drawing/2014/main" id="{9DC6EC43-CE9C-44B9-865B-610A436DD939}"/>
              </a:ext>
            </a:extLst>
          </p:cNvPr>
          <p:cNvSpPr txBox="1">
            <a:spLocks noGrp="1"/>
          </p:cNvSpPr>
          <p:nvPr>
            <p:ph type="body" sz="quarter" idx="160" hasCustomPrompt="1"/>
          </p:nvPr>
        </p:nvSpPr>
        <p:spPr>
          <a:xfrm>
            <a:off x="5557640" y="1868399"/>
            <a:ext cx="23711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1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Black" charset="0"/>
                <a:ea typeface="Metropolis Black" charset="0"/>
                <a:cs typeface="Metropolis Black" charset="0"/>
                <a:sym typeface="Helvetica Neue"/>
              </a:defRPr>
            </a:lvl1pPr>
          </a:lstStyle>
          <a:p>
            <a:pPr lvl="0"/>
            <a:r>
              <a:rPr lang="en-US"/>
              <a:t>FT</a:t>
            </a:r>
            <a:endParaRPr lang="en-US" dirty="0"/>
          </a:p>
        </p:txBody>
      </p:sp>
      <p:sp>
        <p:nvSpPr>
          <p:cNvPr id="44" name="Double Click to edit text">
            <a:extLst>
              <a:ext uri="{FF2B5EF4-FFF2-40B4-BE49-F238E27FC236}">
                <a16:creationId xmlns:a16="http://schemas.microsoft.com/office/drawing/2014/main" id="{1C3EED06-252F-44B3-9F43-2A0A00D5B928}"/>
              </a:ext>
            </a:extLst>
          </p:cNvPr>
          <p:cNvSpPr txBox="1">
            <a:spLocks noGrp="1"/>
          </p:cNvSpPr>
          <p:nvPr>
            <p:ph type="body" sz="quarter" idx="161" hasCustomPrompt="1"/>
          </p:nvPr>
        </p:nvSpPr>
        <p:spPr>
          <a:xfrm>
            <a:off x="4991388" y="2556554"/>
            <a:ext cx="2206049" cy="43123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123C5628-C452-4EE5-8062-B3434B813428}"/>
              </a:ext>
            </a:extLst>
          </p:cNvPr>
          <p:cNvSpPr txBox="1">
            <a:spLocks noGrp="1"/>
          </p:cNvSpPr>
          <p:nvPr>
            <p:ph type="body" sz="quarter" idx="162" hasCustomPrompt="1"/>
          </p:nvPr>
        </p:nvSpPr>
        <p:spPr>
          <a:xfrm>
            <a:off x="4991388" y="2327081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6" name="Double Click to edit text">
            <a:extLst>
              <a:ext uri="{FF2B5EF4-FFF2-40B4-BE49-F238E27FC236}">
                <a16:creationId xmlns:a16="http://schemas.microsoft.com/office/drawing/2014/main" id="{57AD6F78-8A4C-4EED-A6ED-0E17EA86402C}"/>
              </a:ext>
            </a:extLst>
          </p:cNvPr>
          <p:cNvSpPr txBox="1">
            <a:spLocks noGrp="1"/>
          </p:cNvSpPr>
          <p:nvPr>
            <p:ph type="body" sz="quarter" idx="163" hasCustomPrompt="1"/>
          </p:nvPr>
        </p:nvSpPr>
        <p:spPr>
          <a:xfrm>
            <a:off x="6009732" y="3259129"/>
            <a:ext cx="414761" cy="23659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7" name="Double Click to edit text">
            <a:extLst>
              <a:ext uri="{FF2B5EF4-FFF2-40B4-BE49-F238E27FC236}">
                <a16:creationId xmlns:a16="http://schemas.microsoft.com/office/drawing/2014/main" id="{3A6E4A18-2776-4CB4-98B7-992875E749D5}"/>
              </a:ext>
            </a:extLst>
          </p:cNvPr>
          <p:cNvSpPr txBox="1">
            <a:spLocks noGrp="1"/>
          </p:cNvSpPr>
          <p:nvPr>
            <p:ph type="body" sz="quarter" idx="164" hasCustomPrompt="1"/>
          </p:nvPr>
        </p:nvSpPr>
        <p:spPr>
          <a:xfrm>
            <a:off x="5849824" y="3715450"/>
            <a:ext cx="739161" cy="23659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8" name="Title">
            <a:extLst>
              <a:ext uri="{FF2B5EF4-FFF2-40B4-BE49-F238E27FC236}">
                <a16:creationId xmlns:a16="http://schemas.microsoft.com/office/drawing/2014/main" id="{A7140B59-140B-4347-8FD2-4DC85D76A6CC}"/>
              </a:ext>
            </a:extLst>
          </p:cNvPr>
          <p:cNvSpPr txBox="1">
            <a:spLocks noGrp="1"/>
          </p:cNvSpPr>
          <p:nvPr>
            <p:ph type="body" sz="quarter" idx="165" hasCustomPrompt="1"/>
          </p:nvPr>
        </p:nvSpPr>
        <p:spPr>
          <a:xfrm>
            <a:off x="5728620" y="3258136"/>
            <a:ext cx="25978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EE47B92A-9208-463C-9E5C-9CCDEF0B4DC8}"/>
              </a:ext>
            </a:extLst>
          </p:cNvPr>
          <p:cNvSpPr txBox="1">
            <a:spLocks noGrp="1"/>
          </p:cNvSpPr>
          <p:nvPr>
            <p:ph type="body" sz="quarter" idx="166" hasCustomPrompt="1"/>
          </p:nvPr>
        </p:nvSpPr>
        <p:spPr>
          <a:xfrm>
            <a:off x="5557640" y="3714954"/>
            <a:ext cx="25978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50" name="Title">
            <a:extLst>
              <a:ext uri="{FF2B5EF4-FFF2-40B4-BE49-F238E27FC236}">
                <a16:creationId xmlns:a16="http://schemas.microsoft.com/office/drawing/2014/main" id="{C36E978C-61CD-4917-A46E-868B013A2C2D}"/>
              </a:ext>
            </a:extLst>
          </p:cNvPr>
          <p:cNvSpPr txBox="1">
            <a:spLocks noGrp="1"/>
          </p:cNvSpPr>
          <p:nvPr>
            <p:ph type="body" sz="quarter" idx="167" hasCustomPrompt="1"/>
          </p:nvPr>
        </p:nvSpPr>
        <p:spPr>
          <a:xfrm>
            <a:off x="8857793" y="1566480"/>
            <a:ext cx="668027" cy="53804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499" b="1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Black" charset="0"/>
                <a:ea typeface="Metropolis Black" charset="0"/>
                <a:cs typeface="Metropolis Black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id="{5C7A0CCB-7F9C-42A5-B2E0-0B424E309443}"/>
              </a:ext>
            </a:extLst>
          </p:cNvPr>
          <p:cNvSpPr txBox="1">
            <a:spLocks noGrp="1"/>
          </p:cNvSpPr>
          <p:nvPr>
            <p:ph type="body" sz="quarter" idx="168" hasCustomPrompt="1"/>
          </p:nvPr>
        </p:nvSpPr>
        <p:spPr>
          <a:xfrm>
            <a:off x="8599205" y="1868399"/>
            <a:ext cx="258588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1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Black" charset="0"/>
                <a:ea typeface="Metropolis Black" charset="0"/>
                <a:cs typeface="Metropolis Black" charset="0"/>
                <a:sym typeface="Helvetica Neue"/>
              </a:defRPr>
            </a:lvl1pPr>
          </a:lstStyle>
          <a:p>
            <a:pPr lvl="0"/>
            <a:r>
              <a:rPr lang="en-US"/>
              <a:t>FT</a:t>
            </a:r>
            <a:endParaRPr lang="en-US" dirty="0"/>
          </a:p>
        </p:txBody>
      </p:sp>
      <p:sp>
        <p:nvSpPr>
          <p:cNvPr id="52" name="Double Click to edit text">
            <a:extLst>
              <a:ext uri="{FF2B5EF4-FFF2-40B4-BE49-F238E27FC236}">
                <a16:creationId xmlns:a16="http://schemas.microsoft.com/office/drawing/2014/main" id="{E239D71F-90F4-45F0-AE65-03A3518F30F8}"/>
              </a:ext>
            </a:extLst>
          </p:cNvPr>
          <p:cNvSpPr txBox="1">
            <a:spLocks noGrp="1"/>
          </p:cNvSpPr>
          <p:nvPr>
            <p:ph type="body" sz="quarter" idx="169" hasCustomPrompt="1"/>
          </p:nvPr>
        </p:nvSpPr>
        <p:spPr>
          <a:xfrm>
            <a:off x="8054431" y="2556554"/>
            <a:ext cx="2206049" cy="43123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3" name="Title">
            <a:extLst>
              <a:ext uri="{FF2B5EF4-FFF2-40B4-BE49-F238E27FC236}">
                <a16:creationId xmlns:a16="http://schemas.microsoft.com/office/drawing/2014/main" id="{908A2F36-438F-47FF-B33D-70168C83B9C0}"/>
              </a:ext>
            </a:extLst>
          </p:cNvPr>
          <p:cNvSpPr txBox="1">
            <a:spLocks noGrp="1"/>
          </p:cNvSpPr>
          <p:nvPr>
            <p:ph type="body" sz="quarter" idx="170" hasCustomPrompt="1"/>
          </p:nvPr>
        </p:nvSpPr>
        <p:spPr>
          <a:xfrm>
            <a:off x="8054430" y="2327081"/>
            <a:ext cx="220605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4" name="Double Click to edit text">
            <a:extLst>
              <a:ext uri="{FF2B5EF4-FFF2-40B4-BE49-F238E27FC236}">
                <a16:creationId xmlns:a16="http://schemas.microsoft.com/office/drawing/2014/main" id="{3E6E4314-AACE-4D80-A480-2294FD082B14}"/>
              </a:ext>
            </a:extLst>
          </p:cNvPr>
          <p:cNvSpPr txBox="1">
            <a:spLocks noGrp="1"/>
          </p:cNvSpPr>
          <p:nvPr>
            <p:ph type="body" sz="quarter" idx="171" hasCustomPrompt="1"/>
          </p:nvPr>
        </p:nvSpPr>
        <p:spPr>
          <a:xfrm>
            <a:off x="9072775" y="3259129"/>
            <a:ext cx="414761" cy="23659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5" name="Double Click to edit text">
            <a:extLst>
              <a:ext uri="{FF2B5EF4-FFF2-40B4-BE49-F238E27FC236}">
                <a16:creationId xmlns:a16="http://schemas.microsoft.com/office/drawing/2014/main" id="{583FAB27-BC83-4086-A750-D6A05FD8BA06}"/>
              </a:ext>
            </a:extLst>
          </p:cNvPr>
          <p:cNvSpPr txBox="1">
            <a:spLocks noGrp="1"/>
          </p:cNvSpPr>
          <p:nvPr>
            <p:ph type="body" sz="quarter" idx="172" hasCustomPrompt="1"/>
          </p:nvPr>
        </p:nvSpPr>
        <p:spPr>
          <a:xfrm>
            <a:off x="8912867" y="3715450"/>
            <a:ext cx="739161" cy="23659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6" name="Title">
            <a:extLst>
              <a:ext uri="{FF2B5EF4-FFF2-40B4-BE49-F238E27FC236}">
                <a16:creationId xmlns:a16="http://schemas.microsoft.com/office/drawing/2014/main" id="{83AB92A0-4232-4E04-B1CC-ABFC8F85C929}"/>
              </a:ext>
            </a:extLst>
          </p:cNvPr>
          <p:cNvSpPr txBox="1">
            <a:spLocks noGrp="1"/>
          </p:cNvSpPr>
          <p:nvPr>
            <p:ph type="body" sz="quarter" idx="173" hasCustomPrompt="1"/>
          </p:nvPr>
        </p:nvSpPr>
        <p:spPr>
          <a:xfrm>
            <a:off x="8791663" y="3258136"/>
            <a:ext cx="25978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57" name="Title">
            <a:extLst>
              <a:ext uri="{FF2B5EF4-FFF2-40B4-BE49-F238E27FC236}">
                <a16:creationId xmlns:a16="http://schemas.microsoft.com/office/drawing/2014/main" id="{CF18CD85-F6EA-40F1-85C5-4C7C78C7D1DA}"/>
              </a:ext>
            </a:extLst>
          </p:cNvPr>
          <p:cNvSpPr txBox="1">
            <a:spLocks noGrp="1"/>
          </p:cNvSpPr>
          <p:nvPr>
            <p:ph type="body" sz="quarter" idx="174" hasCustomPrompt="1"/>
          </p:nvPr>
        </p:nvSpPr>
        <p:spPr>
          <a:xfrm>
            <a:off x="8620683" y="3714954"/>
            <a:ext cx="25978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97741799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9262A162-4159-4087-8B19-97EE0F4B7BC8}"/>
              </a:ext>
            </a:extLst>
          </p:cNvPr>
          <p:cNvSpPr/>
          <p:nvPr userDrawn="1"/>
        </p:nvSpPr>
        <p:spPr>
          <a:xfrm>
            <a:off x="1268644" y="4709649"/>
            <a:ext cx="1797078" cy="635001"/>
          </a:xfrm>
          <a:prstGeom prst="rect">
            <a:avLst/>
          </a:prstGeom>
          <a:solidFill>
            <a:srgbClr val="C8CBD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E189B82E-E37E-4612-80B3-145A600EDF95}"/>
              </a:ext>
            </a:extLst>
          </p:cNvPr>
          <p:cNvSpPr/>
          <p:nvPr userDrawn="1"/>
        </p:nvSpPr>
        <p:spPr>
          <a:xfrm>
            <a:off x="3065722" y="4709649"/>
            <a:ext cx="1100149" cy="635001"/>
          </a:xfrm>
          <a:prstGeom prst="rect">
            <a:avLst/>
          </a:prstGeom>
          <a:solidFill>
            <a:srgbClr val="6A6E77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72436888-4226-4DD5-AE9A-4489D040BAD5}"/>
              </a:ext>
            </a:extLst>
          </p:cNvPr>
          <p:cNvSpPr/>
          <p:nvPr userDrawn="1"/>
        </p:nvSpPr>
        <p:spPr>
          <a:xfrm>
            <a:off x="4165871" y="4709649"/>
            <a:ext cx="1996291" cy="635001"/>
          </a:xfrm>
          <a:prstGeom prst="rect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7BB310A4-31D7-427C-8676-B14F96F69ECA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2604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654E7828-EAE0-4578-8E08-92417E5D0F5F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5503"/>
            <a:ext cx="4771163" cy="17810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Double Click to edit text">
            <a:extLst>
              <a:ext uri="{FF2B5EF4-FFF2-40B4-BE49-F238E27FC236}">
                <a16:creationId xmlns:a16="http://schemas.microsoft.com/office/drawing/2014/main" id="{96823830-E5E9-41F2-A6FF-39C681D42260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8097575" y="1429397"/>
            <a:ext cx="2988447" cy="6879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0D54C9E0-BD41-406C-95C7-FCC60CB7BCFE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8097575" y="1142603"/>
            <a:ext cx="2988449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6" name="Double Click to edit text">
            <a:extLst>
              <a:ext uri="{FF2B5EF4-FFF2-40B4-BE49-F238E27FC236}">
                <a16:creationId xmlns:a16="http://schemas.microsoft.com/office/drawing/2014/main" id="{A13264A9-E71A-45C8-BC82-281B324B62AB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8097580" y="3228432"/>
            <a:ext cx="2988447" cy="6879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4000866A-AAEA-4811-B1D8-EDC8AC96F252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8097580" y="2941638"/>
            <a:ext cx="2988449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E5400F8E-35FA-41ED-B804-532C6ECED1E3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8097580" y="5027465"/>
            <a:ext cx="2988447" cy="6879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0" name="Double Click to edit text">
            <a:extLst>
              <a:ext uri="{FF2B5EF4-FFF2-40B4-BE49-F238E27FC236}">
                <a16:creationId xmlns:a16="http://schemas.microsoft.com/office/drawing/2014/main" id="{7887148E-5433-423A-B167-A4A814F0DE6B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1268644" y="4319897"/>
            <a:ext cx="1956316" cy="29407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1" name="Double Click to edit text">
            <a:extLst>
              <a:ext uri="{FF2B5EF4-FFF2-40B4-BE49-F238E27FC236}">
                <a16:creationId xmlns:a16="http://schemas.microsoft.com/office/drawing/2014/main" id="{63F62422-66A3-4D66-AE34-3C2C5EFE1633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3065722" y="5551660"/>
            <a:ext cx="1916810" cy="2992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2" name="Double Click to edit text">
            <a:extLst>
              <a:ext uri="{FF2B5EF4-FFF2-40B4-BE49-F238E27FC236}">
                <a16:creationId xmlns:a16="http://schemas.microsoft.com/office/drawing/2014/main" id="{0E9A72D4-24EC-46B2-AF5F-2C6B7D75AC09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4165871" y="4319897"/>
            <a:ext cx="1996291" cy="29407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3" name="Title">
            <a:extLst>
              <a:ext uri="{FF2B5EF4-FFF2-40B4-BE49-F238E27FC236}">
                <a16:creationId xmlns:a16="http://schemas.microsoft.com/office/drawing/2014/main" id="{21C815BB-609B-434E-810A-6538846C1DF2}"/>
              </a:ext>
            </a:extLst>
          </p:cNvPr>
          <p:cNvSpPr txBox="1">
            <a:spLocks noGrp="1"/>
          </p:cNvSpPr>
          <p:nvPr>
            <p:ph type="body" sz="quarter" idx="166" hasCustomPrompt="1"/>
          </p:nvPr>
        </p:nvSpPr>
        <p:spPr>
          <a:xfrm>
            <a:off x="1271257" y="4762897"/>
            <a:ext cx="565936" cy="40767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5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DC416485-08B4-4FFF-9708-00DD8745CB3F}"/>
              </a:ext>
            </a:extLst>
          </p:cNvPr>
          <p:cNvSpPr txBox="1">
            <a:spLocks noGrp="1"/>
          </p:cNvSpPr>
          <p:nvPr>
            <p:ph type="body" sz="quarter" idx="167" hasCustomPrompt="1"/>
          </p:nvPr>
        </p:nvSpPr>
        <p:spPr>
          <a:xfrm>
            <a:off x="1838314" y="4969907"/>
            <a:ext cx="228453" cy="2051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F076C343-4524-4875-AB35-21F78CE89718}"/>
              </a:ext>
            </a:extLst>
          </p:cNvPr>
          <p:cNvSpPr txBox="1">
            <a:spLocks noGrp="1"/>
          </p:cNvSpPr>
          <p:nvPr>
            <p:ph type="body" sz="quarter" idx="168" hasCustomPrompt="1"/>
          </p:nvPr>
        </p:nvSpPr>
        <p:spPr>
          <a:xfrm>
            <a:off x="3050202" y="4760912"/>
            <a:ext cx="565936" cy="40767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5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6" name="Title">
            <a:extLst>
              <a:ext uri="{FF2B5EF4-FFF2-40B4-BE49-F238E27FC236}">
                <a16:creationId xmlns:a16="http://schemas.microsoft.com/office/drawing/2014/main" id="{D76E43A2-33C3-455F-90A0-276555F0950E}"/>
              </a:ext>
            </a:extLst>
          </p:cNvPr>
          <p:cNvSpPr txBox="1">
            <a:spLocks noGrp="1"/>
          </p:cNvSpPr>
          <p:nvPr>
            <p:ph type="body" sz="quarter" idx="169" hasCustomPrompt="1"/>
          </p:nvPr>
        </p:nvSpPr>
        <p:spPr>
          <a:xfrm>
            <a:off x="3615456" y="4967922"/>
            <a:ext cx="228453" cy="2051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  <p:sp>
        <p:nvSpPr>
          <p:cNvPr id="37" name="Title">
            <a:extLst>
              <a:ext uri="{FF2B5EF4-FFF2-40B4-BE49-F238E27FC236}">
                <a16:creationId xmlns:a16="http://schemas.microsoft.com/office/drawing/2014/main" id="{241F162D-AEC8-401E-83D1-4609847CBB6B}"/>
              </a:ext>
            </a:extLst>
          </p:cNvPr>
          <p:cNvSpPr txBox="1">
            <a:spLocks noGrp="1"/>
          </p:cNvSpPr>
          <p:nvPr>
            <p:ph type="body" sz="quarter" idx="170" hasCustomPrompt="1"/>
          </p:nvPr>
        </p:nvSpPr>
        <p:spPr>
          <a:xfrm>
            <a:off x="4188143" y="4760912"/>
            <a:ext cx="565936" cy="40767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5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8" name="Title">
            <a:extLst>
              <a:ext uri="{FF2B5EF4-FFF2-40B4-BE49-F238E27FC236}">
                <a16:creationId xmlns:a16="http://schemas.microsoft.com/office/drawing/2014/main" id="{4C3375D7-20D0-4CDB-AEBB-680D612C3DBC}"/>
              </a:ext>
            </a:extLst>
          </p:cNvPr>
          <p:cNvSpPr txBox="1">
            <a:spLocks noGrp="1"/>
          </p:cNvSpPr>
          <p:nvPr>
            <p:ph type="body" sz="quarter" idx="171" hasCustomPrompt="1"/>
          </p:nvPr>
        </p:nvSpPr>
        <p:spPr>
          <a:xfrm>
            <a:off x="4754079" y="4967922"/>
            <a:ext cx="228453" cy="2051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  <p:sp>
        <p:nvSpPr>
          <p:cNvPr id="39" name="Title">
            <a:extLst>
              <a:ext uri="{FF2B5EF4-FFF2-40B4-BE49-F238E27FC236}">
                <a16:creationId xmlns:a16="http://schemas.microsoft.com/office/drawing/2014/main" id="{20C3C8E7-671C-4B19-AE07-F9A246BB15FF}"/>
              </a:ext>
            </a:extLst>
          </p:cNvPr>
          <p:cNvSpPr txBox="1">
            <a:spLocks noGrp="1"/>
          </p:cNvSpPr>
          <p:nvPr>
            <p:ph type="body" sz="quarter" idx="172" hasCustomPrompt="1"/>
          </p:nvPr>
        </p:nvSpPr>
        <p:spPr>
          <a:xfrm>
            <a:off x="7045045" y="1106414"/>
            <a:ext cx="880894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00.</a:t>
            </a:r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D78CA0B2-C60C-4BBA-B8C7-77DAC60C36CD}"/>
              </a:ext>
            </a:extLst>
          </p:cNvPr>
          <p:cNvSpPr txBox="1">
            <a:spLocks noGrp="1"/>
          </p:cNvSpPr>
          <p:nvPr>
            <p:ph type="body" sz="quarter" idx="173" hasCustomPrompt="1"/>
          </p:nvPr>
        </p:nvSpPr>
        <p:spPr>
          <a:xfrm>
            <a:off x="7045045" y="2905448"/>
            <a:ext cx="880894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00.</a:t>
            </a:r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5B28BC9A-8E08-4029-86E1-6466F9CAF906}"/>
              </a:ext>
            </a:extLst>
          </p:cNvPr>
          <p:cNvSpPr txBox="1">
            <a:spLocks noGrp="1"/>
          </p:cNvSpPr>
          <p:nvPr>
            <p:ph type="body" sz="quarter" idx="174" hasCustomPrompt="1"/>
          </p:nvPr>
        </p:nvSpPr>
        <p:spPr>
          <a:xfrm>
            <a:off x="7045045" y="4704483"/>
            <a:ext cx="880894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00.</a:t>
            </a:r>
          </a:p>
        </p:txBody>
      </p:sp>
      <p:sp>
        <p:nvSpPr>
          <p:cNvPr id="42" name="Title">
            <a:extLst>
              <a:ext uri="{FF2B5EF4-FFF2-40B4-BE49-F238E27FC236}">
                <a16:creationId xmlns:a16="http://schemas.microsoft.com/office/drawing/2014/main" id="{4000866A-AAEA-4811-B1D8-EDC8AC96F252}"/>
              </a:ext>
            </a:extLst>
          </p:cNvPr>
          <p:cNvSpPr txBox="1">
            <a:spLocks noGrp="1"/>
          </p:cNvSpPr>
          <p:nvPr>
            <p:ph type="body" sz="quarter" idx="175" hasCustomPrompt="1"/>
          </p:nvPr>
        </p:nvSpPr>
        <p:spPr>
          <a:xfrm>
            <a:off x="8097580" y="4701631"/>
            <a:ext cx="2988449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715292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1B90153-044C-4D2E-9FD1-5314DC017159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348B1E4-6205-4141-8F77-D44BD86BC3BB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3692280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3B34889-7EE3-44B2-BFF2-C78E496FEBF4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3692280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2113CC8-D80F-46A1-B9F2-F94467D5FA78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6115916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610411992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6B373465-E150-4ECE-9849-B2E717AD0583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949670" y="1143001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D5F455C6-C1D4-4B30-9CC3-7549DC3F641E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949670" y="1485900"/>
            <a:ext cx="4771163" cy="17810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1B90153-044C-4D2E-9FD1-5314DC017159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348B1E4-6205-4141-8F77-D44BD86BC3BB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3692280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3B34889-7EE3-44B2-BFF2-C78E496FEBF4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3692280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2113CC8-D80F-46A1-B9F2-F94467D5FA78}"/>
              </a:ext>
            </a:extLst>
          </p:cNvPr>
          <p:cNvSpPr>
            <a:spLocks noGrp="1"/>
          </p:cNvSpPr>
          <p:nvPr>
            <p:ph type="pic" sz="quarter" idx="148" hasCustomPrompt="1"/>
          </p:nvPr>
        </p:nvSpPr>
        <p:spPr>
          <a:xfrm>
            <a:off x="6115916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56688EBC-8F23-4348-8184-21EEDF9B3D37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1268644" y="3865843"/>
            <a:ext cx="842974" cy="6693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9BADEC89-B965-46D8-8DD6-ADA6DF75A9E0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2111619" y="4237047"/>
            <a:ext cx="277840" cy="1887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%</a:t>
            </a:r>
          </a:p>
        </p:txBody>
      </p:sp>
      <p:sp>
        <p:nvSpPr>
          <p:cNvPr id="24" name="Double Click to edit text">
            <a:extLst>
              <a:ext uri="{FF2B5EF4-FFF2-40B4-BE49-F238E27FC236}">
                <a16:creationId xmlns:a16="http://schemas.microsoft.com/office/drawing/2014/main" id="{AC061113-469F-4669-BB4C-BCF61515FD7D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1268644" y="5027466"/>
            <a:ext cx="2082581" cy="6879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D57FCB0C-5321-44AA-BD40-A1AE766B79E9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1268644" y="4740672"/>
            <a:ext cx="208258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333141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152">
            <a:extLst>
              <a:ext uri="{FF2B5EF4-FFF2-40B4-BE49-F238E27FC236}">
                <a16:creationId xmlns:a16="http://schemas.microsoft.com/office/drawing/2014/main" id="{5167C384-763E-49CC-84D0-DB0DDDA850A8}"/>
              </a:ext>
            </a:extLst>
          </p:cNvPr>
          <p:cNvSpPr txBox="1"/>
          <p:nvPr userDrawn="1"/>
        </p:nvSpPr>
        <p:spPr>
          <a:xfrm>
            <a:off x="1268644" y="3176720"/>
            <a:ext cx="2140009" cy="1230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16000" b="0">
                <a:solidFill>
                  <a:srgbClr val="1C1F25"/>
                </a:solidFill>
                <a:latin typeface="Roboto Slab Bold"/>
                <a:ea typeface="Roboto Slab Bold"/>
                <a:cs typeface="Roboto Slab Bold"/>
                <a:sym typeface="Roboto Slab Bold"/>
              </a:defRPr>
            </a:lvl1pPr>
          </a:lstStyle>
          <a:p>
            <a:r>
              <a:rPr lang="en-US" sz="7998" b="0" i="0" dirty="0">
                <a:latin typeface="Metropolis Medium" charset="0"/>
                <a:ea typeface="Metropolis Medium" charset="0"/>
                <a:cs typeface="Metropolis Medium" charset="0"/>
              </a:rPr>
              <a:t>000</a:t>
            </a:r>
            <a:endParaRPr sz="7998" b="0" i="0" dirty="0">
              <a:latin typeface="Metropolis Medium" charset="0"/>
              <a:ea typeface="Metropolis Medium" charset="0"/>
              <a:cs typeface="Metropolis Medium" charset="0"/>
            </a:endParaRPr>
          </a:p>
        </p:txBody>
      </p:sp>
      <p:sp>
        <p:nvSpPr>
          <p:cNvPr id="5" name="50+">
            <a:extLst>
              <a:ext uri="{FF2B5EF4-FFF2-40B4-BE49-F238E27FC236}">
                <a16:creationId xmlns:a16="http://schemas.microsoft.com/office/drawing/2014/main" id="{0D1B076A-5C5F-455B-B03D-461D26EB240E}"/>
              </a:ext>
            </a:extLst>
          </p:cNvPr>
          <p:cNvSpPr txBox="1"/>
          <p:nvPr userDrawn="1"/>
        </p:nvSpPr>
        <p:spPr>
          <a:xfrm>
            <a:off x="5035764" y="3176720"/>
            <a:ext cx="2037417" cy="1230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16000" b="0">
                <a:solidFill>
                  <a:srgbClr val="1C1F25"/>
                </a:solidFill>
                <a:latin typeface="Roboto Slab Bold"/>
                <a:ea typeface="Roboto Slab Bold"/>
                <a:cs typeface="Roboto Slab Bold"/>
                <a:sym typeface="Roboto Slab Bold"/>
              </a:defRPr>
            </a:lvl1pPr>
          </a:lstStyle>
          <a:p>
            <a:r>
              <a:rPr lang="en-US" sz="7998" b="0" i="0" dirty="0">
                <a:latin typeface="Metropolis Medium" charset="0"/>
                <a:ea typeface="Metropolis Medium" charset="0"/>
                <a:cs typeface="Metropolis Medium" charset="0"/>
              </a:rPr>
              <a:t>00</a:t>
            </a:r>
            <a:r>
              <a:rPr sz="7998" b="0" i="0" dirty="0">
                <a:latin typeface="Metropolis Medium" charset="0"/>
                <a:ea typeface="Metropolis Medium" charset="0"/>
                <a:cs typeface="Metropolis Medium" charset="0"/>
              </a:rPr>
              <a:t>+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7F65CCA1-E13D-4607-9749-520658C6D6A9}"/>
              </a:ext>
            </a:extLst>
          </p:cNvPr>
          <p:cNvSpPr/>
          <p:nvPr userDrawn="1"/>
        </p:nvSpPr>
        <p:spPr>
          <a:xfrm>
            <a:off x="1268644" y="5705872"/>
            <a:ext cx="10910351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6" name="Double Click to edit text">
            <a:extLst>
              <a:ext uri="{FF2B5EF4-FFF2-40B4-BE49-F238E27FC236}">
                <a16:creationId xmlns:a16="http://schemas.microsoft.com/office/drawing/2014/main" id="{1A7417C8-6C4A-4B92-BFA1-3DE6206690B2}"/>
              </a:ext>
            </a:extLst>
          </p:cNvPr>
          <p:cNvSpPr txBox="1">
            <a:spLocks noGrp="1"/>
          </p:cNvSpPr>
          <p:nvPr>
            <p:ph type="body" sz="quarter" idx="126" hasCustomPrompt="1"/>
          </p:nvPr>
        </p:nvSpPr>
        <p:spPr>
          <a:xfrm>
            <a:off x="1267322" y="5030024"/>
            <a:ext cx="2179831" cy="43996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E84C89DB-C56E-4B92-9CB2-998FBB602190}"/>
              </a:ext>
            </a:extLst>
          </p:cNvPr>
          <p:cNvSpPr txBox="1">
            <a:spLocks noGrp="1"/>
          </p:cNvSpPr>
          <p:nvPr>
            <p:ph type="body" sz="quarter" idx="127" hasCustomPrompt="1"/>
          </p:nvPr>
        </p:nvSpPr>
        <p:spPr>
          <a:xfrm>
            <a:off x="1267321" y="4742921"/>
            <a:ext cx="217983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B64EDEF1-9FA9-4908-8A16-B30C3000FB70}"/>
              </a:ext>
            </a:extLst>
          </p:cNvPr>
          <p:cNvSpPr txBox="1">
            <a:spLocks noGrp="1"/>
          </p:cNvSpPr>
          <p:nvPr>
            <p:ph type="body" sz="quarter" idx="133" hasCustomPrompt="1"/>
          </p:nvPr>
        </p:nvSpPr>
        <p:spPr>
          <a:xfrm>
            <a:off x="8507272" y="3235987"/>
            <a:ext cx="2646778" cy="115119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7998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5" name="Double Click to edit text">
            <a:extLst>
              <a:ext uri="{FF2B5EF4-FFF2-40B4-BE49-F238E27FC236}">
                <a16:creationId xmlns:a16="http://schemas.microsoft.com/office/drawing/2014/main" id="{CDE44A50-8BED-44C5-B491-3B1DBA03BD77}"/>
              </a:ext>
            </a:extLst>
          </p:cNvPr>
          <p:cNvSpPr txBox="1">
            <a:spLocks noGrp="1"/>
          </p:cNvSpPr>
          <p:nvPr>
            <p:ph type="body" sz="quarter" idx="134" hasCustomPrompt="1"/>
          </p:nvPr>
        </p:nvSpPr>
        <p:spPr>
          <a:xfrm>
            <a:off x="5035763" y="5030024"/>
            <a:ext cx="2179831" cy="43996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9ABE7584-4434-4BC8-82B5-5BD6C0FC3F0B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5035762" y="4742921"/>
            <a:ext cx="217983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00934315-F1C4-429A-A241-148EAE6210BF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8802884" y="5030024"/>
            <a:ext cx="2179831" cy="43996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A46DDA41-1FB9-41B6-B936-D70551A18380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8802883" y="4742921"/>
            <a:ext cx="217983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A792B92E-5C48-4C0F-B70C-4298FB7CF68A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6FF0644F-540E-4D07-A858-61F5295E9BBB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2"/>
            <a:ext cx="6842311" cy="13462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674569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A1F97B7-B379-4F23-A046-45C4F286314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F6CB01E-8466-4D88-90D8-7E77CB81B47D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507325" y="1143000"/>
            <a:ext cx="3174174" cy="2286000"/>
          </a:xfrm>
          <a:custGeom>
            <a:avLst/>
            <a:gdLst>
              <a:gd name="connsiteX0" fmla="*/ 0 w 6350002"/>
              <a:gd name="connsiteY0" fmla="*/ 0 h 4572000"/>
              <a:gd name="connsiteX1" fmla="*/ 6350002 w 6350002"/>
              <a:gd name="connsiteY1" fmla="*/ 0 h 4572000"/>
              <a:gd name="connsiteX2" fmla="*/ 6350002 w 6350002"/>
              <a:gd name="connsiteY2" fmla="*/ 4572000 h 4572000"/>
              <a:gd name="connsiteX3" fmla="*/ 0 w 6350002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2" h="4572000">
                <a:moveTo>
                  <a:pt x="0" y="0"/>
                </a:moveTo>
                <a:lnTo>
                  <a:pt x="6350002" y="0"/>
                </a:lnTo>
                <a:lnTo>
                  <a:pt x="6350002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B6A390F-093C-4456-9AD9-B20082748E7C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7742988" y="1143000"/>
            <a:ext cx="3174174" cy="2286000"/>
          </a:xfrm>
          <a:custGeom>
            <a:avLst/>
            <a:gdLst>
              <a:gd name="connsiteX0" fmla="*/ 0 w 6350002"/>
              <a:gd name="connsiteY0" fmla="*/ 0 h 4572000"/>
              <a:gd name="connsiteX1" fmla="*/ 6350002 w 6350002"/>
              <a:gd name="connsiteY1" fmla="*/ 0 h 4572000"/>
              <a:gd name="connsiteX2" fmla="*/ 6350002 w 6350002"/>
              <a:gd name="connsiteY2" fmla="*/ 4572000 h 4572000"/>
              <a:gd name="connsiteX3" fmla="*/ 0 w 6350002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2" h="4572000">
                <a:moveTo>
                  <a:pt x="0" y="0"/>
                </a:moveTo>
                <a:lnTo>
                  <a:pt x="6350002" y="0"/>
                </a:lnTo>
                <a:lnTo>
                  <a:pt x="6350002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620387707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A1F97B7-B379-4F23-A046-45C4F286314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F6CB01E-8466-4D88-90D8-7E77CB81B47D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507325" y="1143000"/>
            <a:ext cx="3174174" cy="2286000"/>
          </a:xfrm>
          <a:custGeom>
            <a:avLst/>
            <a:gdLst>
              <a:gd name="connsiteX0" fmla="*/ 0 w 6350002"/>
              <a:gd name="connsiteY0" fmla="*/ 0 h 4572000"/>
              <a:gd name="connsiteX1" fmla="*/ 6350002 w 6350002"/>
              <a:gd name="connsiteY1" fmla="*/ 0 h 4572000"/>
              <a:gd name="connsiteX2" fmla="*/ 6350002 w 6350002"/>
              <a:gd name="connsiteY2" fmla="*/ 4572000 h 4572000"/>
              <a:gd name="connsiteX3" fmla="*/ 0 w 6350002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2" h="4572000">
                <a:moveTo>
                  <a:pt x="0" y="0"/>
                </a:moveTo>
                <a:lnTo>
                  <a:pt x="6350002" y="0"/>
                </a:lnTo>
                <a:lnTo>
                  <a:pt x="6350002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B6A390F-093C-4456-9AD9-B20082748E7C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7742988" y="1143000"/>
            <a:ext cx="3174174" cy="2286000"/>
          </a:xfrm>
          <a:custGeom>
            <a:avLst/>
            <a:gdLst>
              <a:gd name="connsiteX0" fmla="*/ 0 w 6350002"/>
              <a:gd name="connsiteY0" fmla="*/ 0 h 4572000"/>
              <a:gd name="connsiteX1" fmla="*/ 6350002 w 6350002"/>
              <a:gd name="connsiteY1" fmla="*/ 0 h 4572000"/>
              <a:gd name="connsiteX2" fmla="*/ 6350002 w 6350002"/>
              <a:gd name="connsiteY2" fmla="*/ 4572000 h 4572000"/>
              <a:gd name="connsiteX3" fmla="*/ 0 w 6350002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2" h="4572000">
                <a:moveTo>
                  <a:pt x="0" y="0"/>
                </a:moveTo>
                <a:lnTo>
                  <a:pt x="6350002" y="0"/>
                </a:lnTo>
                <a:lnTo>
                  <a:pt x="6350002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ECBDCD6B-D603-4861-B351-027D7C9762D2}"/>
              </a:ext>
            </a:extLst>
          </p:cNvPr>
          <p:cNvSpPr txBox="1">
            <a:spLocks noGrp="1"/>
          </p:cNvSpPr>
          <p:nvPr>
            <p:ph type="body" sz="quarter" idx="126" hasCustomPrompt="1"/>
          </p:nvPr>
        </p:nvSpPr>
        <p:spPr>
          <a:xfrm>
            <a:off x="1267322" y="5027775"/>
            <a:ext cx="2828265" cy="6876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710ADDF3-1AF0-4C4D-97BE-E832E74EC360}"/>
              </a:ext>
            </a:extLst>
          </p:cNvPr>
          <p:cNvSpPr txBox="1">
            <a:spLocks noGrp="1"/>
          </p:cNvSpPr>
          <p:nvPr>
            <p:ph type="body" sz="quarter" idx="127" hasCustomPrompt="1"/>
          </p:nvPr>
        </p:nvSpPr>
        <p:spPr>
          <a:xfrm>
            <a:off x="1267322" y="4740672"/>
            <a:ext cx="282826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088A1A62-0E90-41EA-A14F-215C06C76A41}"/>
              </a:ext>
            </a:extLst>
          </p:cNvPr>
          <p:cNvSpPr txBox="1">
            <a:spLocks noGrp="1"/>
          </p:cNvSpPr>
          <p:nvPr>
            <p:ph type="body" sz="quarter" idx="172" hasCustomPrompt="1"/>
          </p:nvPr>
        </p:nvSpPr>
        <p:spPr>
          <a:xfrm>
            <a:off x="1268644" y="3798814"/>
            <a:ext cx="880894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00.</a:t>
            </a:r>
          </a:p>
        </p:txBody>
      </p:sp>
      <p:sp>
        <p:nvSpPr>
          <p:cNvPr id="25" name="Double Click to edit text">
            <a:extLst>
              <a:ext uri="{FF2B5EF4-FFF2-40B4-BE49-F238E27FC236}">
                <a16:creationId xmlns:a16="http://schemas.microsoft.com/office/drawing/2014/main" id="{C59C999F-D33E-42D3-A3A4-F886B18CBFE3}"/>
              </a:ext>
            </a:extLst>
          </p:cNvPr>
          <p:cNvSpPr txBox="1">
            <a:spLocks noGrp="1"/>
          </p:cNvSpPr>
          <p:nvPr>
            <p:ph type="body" sz="quarter" idx="173" hasCustomPrompt="1"/>
          </p:nvPr>
        </p:nvSpPr>
        <p:spPr>
          <a:xfrm>
            <a:off x="4451034" y="5027775"/>
            <a:ext cx="2828265" cy="6876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402B604F-4843-4C9E-AD35-08A028841CAC}"/>
              </a:ext>
            </a:extLst>
          </p:cNvPr>
          <p:cNvSpPr txBox="1">
            <a:spLocks noGrp="1"/>
          </p:cNvSpPr>
          <p:nvPr>
            <p:ph type="body" sz="quarter" idx="174" hasCustomPrompt="1"/>
          </p:nvPr>
        </p:nvSpPr>
        <p:spPr>
          <a:xfrm>
            <a:off x="4451034" y="4740672"/>
            <a:ext cx="282826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E013CD7F-2D90-4FF8-AF7A-7138B92A63BC}"/>
              </a:ext>
            </a:extLst>
          </p:cNvPr>
          <p:cNvSpPr txBox="1">
            <a:spLocks noGrp="1"/>
          </p:cNvSpPr>
          <p:nvPr>
            <p:ph type="body" sz="quarter" idx="175" hasCustomPrompt="1"/>
          </p:nvPr>
        </p:nvSpPr>
        <p:spPr>
          <a:xfrm>
            <a:off x="4452356" y="3798814"/>
            <a:ext cx="880894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00.</a:t>
            </a:r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35BBF0A6-2F05-4BA0-9EAC-EF892E3F478E}"/>
              </a:ext>
            </a:extLst>
          </p:cNvPr>
          <p:cNvSpPr txBox="1">
            <a:spLocks noGrp="1"/>
          </p:cNvSpPr>
          <p:nvPr>
            <p:ph type="body" sz="quarter" idx="176" hasCustomPrompt="1"/>
          </p:nvPr>
        </p:nvSpPr>
        <p:spPr>
          <a:xfrm>
            <a:off x="7691656" y="5027775"/>
            <a:ext cx="2828265" cy="6876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8D2BD042-513D-444C-AF21-A2968292E705}"/>
              </a:ext>
            </a:extLst>
          </p:cNvPr>
          <p:cNvSpPr txBox="1">
            <a:spLocks noGrp="1"/>
          </p:cNvSpPr>
          <p:nvPr>
            <p:ph type="body" sz="quarter" idx="177" hasCustomPrompt="1"/>
          </p:nvPr>
        </p:nvSpPr>
        <p:spPr>
          <a:xfrm>
            <a:off x="7691656" y="4740672"/>
            <a:ext cx="282826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3A071249-5E9B-4933-B740-8CACBA6E975D}"/>
              </a:ext>
            </a:extLst>
          </p:cNvPr>
          <p:cNvSpPr txBox="1">
            <a:spLocks noGrp="1"/>
          </p:cNvSpPr>
          <p:nvPr>
            <p:ph type="body" sz="quarter" idx="178" hasCustomPrompt="1"/>
          </p:nvPr>
        </p:nvSpPr>
        <p:spPr>
          <a:xfrm>
            <a:off x="7692978" y="3798814"/>
            <a:ext cx="880894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00.</a:t>
            </a:r>
          </a:p>
        </p:txBody>
      </p:sp>
    </p:spTree>
    <p:extLst>
      <p:ext uri="{BB962C8B-B14F-4D97-AF65-F5344CB8AC3E}">
        <p14:creationId xmlns:p14="http://schemas.microsoft.com/office/powerpoint/2010/main" val="3680323798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288CEB7-D1A5-4983-B91F-51E23FC6564F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2006D97-5812-45AB-9446-929639DCBA44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3692721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8CA6102-78EB-4399-82C9-522EB1D9F41D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6116797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C5D0D03-5E6A-4C7C-B213-B143F9BAB146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8540873" y="1143000"/>
            <a:ext cx="2380631" cy="2266950"/>
          </a:xfrm>
          <a:custGeom>
            <a:avLst/>
            <a:gdLst>
              <a:gd name="connsiteX0" fmla="*/ 0 w 4762502"/>
              <a:gd name="connsiteY0" fmla="*/ 0 h 4533900"/>
              <a:gd name="connsiteX1" fmla="*/ 4762502 w 4762502"/>
              <a:gd name="connsiteY1" fmla="*/ 0 h 4533900"/>
              <a:gd name="connsiteX2" fmla="*/ 4762502 w 4762502"/>
              <a:gd name="connsiteY2" fmla="*/ 4533900 h 4533900"/>
              <a:gd name="connsiteX3" fmla="*/ 0 w 4762502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2" h="4533900">
                <a:moveTo>
                  <a:pt x="0" y="0"/>
                </a:moveTo>
                <a:lnTo>
                  <a:pt x="4762502" y="0"/>
                </a:lnTo>
                <a:lnTo>
                  <a:pt x="4762502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448283104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2625392-5C5B-4458-8C66-486BEB5D5E3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28D99C70-6B1C-4146-AA41-F2B1D20DCA35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3692280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0BF47C0-C805-4100-8D3B-8027D8D52B77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692280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0BBDDC8-D994-4E55-AD30-0F56934B11D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1268644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697732841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2AB2D3B9-5879-4D91-AC27-01119F8EB3D0}"/>
              </a:ext>
            </a:extLst>
          </p:cNvPr>
          <p:cNvSpPr/>
          <p:nvPr userDrawn="1"/>
        </p:nvSpPr>
        <p:spPr>
          <a:xfrm>
            <a:off x="6949669" y="3251449"/>
            <a:ext cx="5258815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2625392-5C5B-4458-8C66-486BEB5D5E3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28D99C70-6B1C-4146-AA41-F2B1D20DCA35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3692280" y="1143000"/>
            <a:ext cx="2380630" cy="2266950"/>
          </a:xfrm>
          <a:custGeom>
            <a:avLst/>
            <a:gdLst>
              <a:gd name="connsiteX0" fmla="*/ 0 w 4762501"/>
              <a:gd name="connsiteY0" fmla="*/ 0 h 4533900"/>
              <a:gd name="connsiteX1" fmla="*/ 4762501 w 4762501"/>
              <a:gd name="connsiteY1" fmla="*/ 0 h 4533900"/>
              <a:gd name="connsiteX2" fmla="*/ 4762501 w 4762501"/>
              <a:gd name="connsiteY2" fmla="*/ 4533900 h 4533900"/>
              <a:gd name="connsiteX3" fmla="*/ 0 w 4762501"/>
              <a:gd name="connsiteY3" fmla="*/ 453390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0">
                <a:moveTo>
                  <a:pt x="0" y="0"/>
                </a:moveTo>
                <a:lnTo>
                  <a:pt x="4762501" y="0"/>
                </a:lnTo>
                <a:lnTo>
                  <a:pt x="4762501" y="4533900"/>
                </a:lnTo>
                <a:lnTo>
                  <a:pt x="0" y="45339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0BF47C0-C805-4100-8D3B-8027D8D52B77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692280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0BBDDC8-D994-4E55-AD30-0F56934B11D4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1268644" y="3448447"/>
            <a:ext cx="2380630" cy="2266951"/>
          </a:xfrm>
          <a:custGeom>
            <a:avLst/>
            <a:gdLst>
              <a:gd name="connsiteX0" fmla="*/ 0 w 4762501"/>
              <a:gd name="connsiteY0" fmla="*/ 0 h 4533901"/>
              <a:gd name="connsiteX1" fmla="*/ 4762501 w 4762501"/>
              <a:gd name="connsiteY1" fmla="*/ 0 h 4533901"/>
              <a:gd name="connsiteX2" fmla="*/ 4762501 w 4762501"/>
              <a:gd name="connsiteY2" fmla="*/ 4533901 h 4533901"/>
              <a:gd name="connsiteX3" fmla="*/ 0 w 4762501"/>
              <a:gd name="connsiteY3" fmla="*/ 4533901 h 453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01" h="4533901">
                <a:moveTo>
                  <a:pt x="0" y="0"/>
                </a:moveTo>
                <a:lnTo>
                  <a:pt x="4762501" y="0"/>
                </a:lnTo>
                <a:lnTo>
                  <a:pt x="4762501" y="4533901"/>
                </a:lnTo>
                <a:lnTo>
                  <a:pt x="0" y="45339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1C36D2BD-ADE2-48D3-8A0E-D4B97266F156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949669" y="114300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56C4F69F-40AC-4D4A-BC06-25F02ECF3E1A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949669" y="1485900"/>
            <a:ext cx="35743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6" name="Double Click to edit text">
            <a:extLst>
              <a:ext uri="{FF2B5EF4-FFF2-40B4-BE49-F238E27FC236}">
                <a16:creationId xmlns:a16="http://schemas.microsoft.com/office/drawing/2014/main" id="{EA17D581-F05C-4CC0-876E-9844D5297533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6949670" y="3670796"/>
            <a:ext cx="3995144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1FF043D8-4AB0-44AE-92E6-8A52DE46EFBB}"/>
              </a:ext>
            </a:extLst>
          </p:cNvPr>
          <p:cNvSpPr txBox="1">
            <a:spLocks noGrp="1"/>
          </p:cNvSpPr>
          <p:nvPr>
            <p:ph type="body" sz="quarter" idx="172" hasCustomPrompt="1"/>
          </p:nvPr>
        </p:nvSpPr>
        <p:spPr>
          <a:xfrm>
            <a:off x="6949670" y="5005740"/>
            <a:ext cx="1094955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28" name="Title">
            <a:extLst>
              <a:ext uri="{FF2B5EF4-FFF2-40B4-BE49-F238E27FC236}">
                <a16:creationId xmlns:a16="http://schemas.microsoft.com/office/drawing/2014/main" id="{28B4EDE8-482D-484B-B1DC-EC9C77069EF9}"/>
              </a:ext>
            </a:extLst>
          </p:cNvPr>
          <p:cNvSpPr txBox="1">
            <a:spLocks noGrp="1"/>
          </p:cNvSpPr>
          <p:nvPr>
            <p:ph type="body" sz="quarter" idx="173" hasCustomPrompt="1"/>
          </p:nvPr>
        </p:nvSpPr>
        <p:spPr>
          <a:xfrm>
            <a:off x="8515802" y="5005740"/>
            <a:ext cx="1082898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E1F5C6AD-BA94-446C-8407-97985C24184C}"/>
              </a:ext>
            </a:extLst>
          </p:cNvPr>
          <p:cNvSpPr txBox="1">
            <a:spLocks noGrp="1"/>
          </p:cNvSpPr>
          <p:nvPr>
            <p:ph type="body" sz="quarter" idx="174" hasCustomPrompt="1"/>
          </p:nvPr>
        </p:nvSpPr>
        <p:spPr>
          <a:xfrm>
            <a:off x="10083540" y="5005740"/>
            <a:ext cx="1087518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</p:spTree>
    <p:extLst>
      <p:ext uri="{BB962C8B-B14F-4D97-AF65-F5344CB8AC3E}">
        <p14:creationId xmlns:p14="http://schemas.microsoft.com/office/powerpoint/2010/main" val="3688819218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B0EEBD2-85F5-4B99-BC4F-C0BFE6C7093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4FBB846-9588-432C-9EC6-B347BFE3B00B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4507325" y="1143000"/>
            <a:ext cx="3174174" cy="2286000"/>
          </a:xfrm>
          <a:custGeom>
            <a:avLst/>
            <a:gdLst>
              <a:gd name="connsiteX0" fmla="*/ 0 w 6350002"/>
              <a:gd name="connsiteY0" fmla="*/ 0 h 4572000"/>
              <a:gd name="connsiteX1" fmla="*/ 6350002 w 6350002"/>
              <a:gd name="connsiteY1" fmla="*/ 0 h 4572000"/>
              <a:gd name="connsiteX2" fmla="*/ 6350002 w 6350002"/>
              <a:gd name="connsiteY2" fmla="*/ 4572000 h 4572000"/>
              <a:gd name="connsiteX3" fmla="*/ 0 w 6350002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2" h="4572000">
                <a:moveTo>
                  <a:pt x="0" y="0"/>
                </a:moveTo>
                <a:lnTo>
                  <a:pt x="6350002" y="0"/>
                </a:lnTo>
                <a:lnTo>
                  <a:pt x="6350002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E919751D-F269-43A9-843B-2546743CE2D1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7742988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13076740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B0EEBD2-85F5-4B99-BC4F-C0BFE6C7093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4ACFF733-A402-43CB-951B-CD1618F341EA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1268644" y="5025835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D795FE68-A813-40A0-8944-54E16E1F532B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268643" y="474067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A886620F-E4ED-42AC-8A29-B4C7B507EC8C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8644" y="3819895"/>
            <a:ext cx="2343423" cy="64415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4FBB846-9588-432C-9EC6-B347BFE3B00B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4507325" y="1143000"/>
            <a:ext cx="3174174" cy="2286000"/>
          </a:xfrm>
          <a:custGeom>
            <a:avLst/>
            <a:gdLst>
              <a:gd name="connsiteX0" fmla="*/ 0 w 6350002"/>
              <a:gd name="connsiteY0" fmla="*/ 0 h 4572000"/>
              <a:gd name="connsiteX1" fmla="*/ 6350002 w 6350002"/>
              <a:gd name="connsiteY1" fmla="*/ 0 h 4572000"/>
              <a:gd name="connsiteX2" fmla="*/ 6350002 w 6350002"/>
              <a:gd name="connsiteY2" fmla="*/ 4572000 h 4572000"/>
              <a:gd name="connsiteX3" fmla="*/ 0 w 6350002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2" h="4572000">
                <a:moveTo>
                  <a:pt x="0" y="0"/>
                </a:moveTo>
                <a:lnTo>
                  <a:pt x="6350002" y="0"/>
                </a:lnTo>
                <a:lnTo>
                  <a:pt x="6350002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E919751D-F269-43A9-843B-2546743CE2D1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7742988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3" name="Double Click to edit text">
            <a:extLst>
              <a:ext uri="{FF2B5EF4-FFF2-40B4-BE49-F238E27FC236}">
                <a16:creationId xmlns:a16="http://schemas.microsoft.com/office/drawing/2014/main" id="{8A738215-FC85-452D-B302-E137F820D65A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4504306" y="5025835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C13C0DBD-9335-4E1C-AFB0-65A69902E451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4504305" y="474067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5" name="Double Click to edit text">
            <a:extLst>
              <a:ext uri="{FF2B5EF4-FFF2-40B4-BE49-F238E27FC236}">
                <a16:creationId xmlns:a16="http://schemas.microsoft.com/office/drawing/2014/main" id="{FB464D39-914B-4581-B267-7AAD3655E489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7746009" y="5025835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204213BF-4B91-417A-9251-62F666EEC134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7746008" y="4740672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3F4D3E67-50C6-46DA-B20B-13D6B56EA67D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4507326" y="3808102"/>
            <a:ext cx="2323352" cy="64415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8" name="Title">
            <a:extLst>
              <a:ext uri="{FF2B5EF4-FFF2-40B4-BE49-F238E27FC236}">
                <a16:creationId xmlns:a16="http://schemas.microsoft.com/office/drawing/2014/main" id="{3C9E40B6-7935-4243-9A4C-435F04542EFC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7742988" y="3819895"/>
            <a:ext cx="2323352" cy="64415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339741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C9ACE819-C72E-45A6-99BF-B7BF710648B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44A95B6B-3EEE-48FE-8E3B-BB4281C15B69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507326" y="1143000"/>
            <a:ext cx="3174174" cy="2286000"/>
          </a:xfrm>
          <a:custGeom>
            <a:avLst/>
            <a:gdLst>
              <a:gd name="connsiteX0" fmla="*/ 0 w 6350002"/>
              <a:gd name="connsiteY0" fmla="*/ 0 h 4572000"/>
              <a:gd name="connsiteX1" fmla="*/ 6350002 w 6350002"/>
              <a:gd name="connsiteY1" fmla="*/ 0 h 4572000"/>
              <a:gd name="connsiteX2" fmla="*/ 6350002 w 6350002"/>
              <a:gd name="connsiteY2" fmla="*/ 4572000 h 4572000"/>
              <a:gd name="connsiteX3" fmla="*/ 0 w 6350002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2" h="4572000">
                <a:moveTo>
                  <a:pt x="0" y="0"/>
                </a:moveTo>
                <a:lnTo>
                  <a:pt x="6350002" y="0"/>
                </a:lnTo>
                <a:lnTo>
                  <a:pt x="6350002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76BBA58D-053F-4C57-A67D-8C53375CF22D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7742988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52674098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C9ACE819-C72E-45A6-99BF-B7BF710648B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4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44A95B6B-3EEE-48FE-8E3B-BB4281C15B69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507326" y="1143000"/>
            <a:ext cx="3174174" cy="2286000"/>
          </a:xfrm>
          <a:custGeom>
            <a:avLst/>
            <a:gdLst>
              <a:gd name="connsiteX0" fmla="*/ 0 w 6350002"/>
              <a:gd name="connsiteY0" fmla="*/ 0 h 4572000"/>
              <a:gd name="connsiteX1" fmla="*/ 6350002 w 6350002"/>
              <a:gd name="connsiteY1" fmla="*/ 0 h 4572000"/>
              <a:gd name="connsiteX2" fmla="*/ 6350002 w 6350002"/>
              <a:gd name="connsiteY2" fmla="*/ 4572000 h 4572000"/>
              <a:gd name="connsiteX3" fmla="*/ 0 w 6350002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2" h="4572000">
                <a:moveTo>
                  <a:pt x="0" y="0"/>
                </a:moveTo>
                <a:lnTo>
                  <a:pt x="6350002" y="0"/>
                </a:lnTo>
                <a:lnTo>
                  <a:pt x="6350002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76BBA58D-053F-4C57-A67D-8C53375CF22D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7742988" y="1143000"/>
            <a:ext cx="3174174" cy="2286000"/>
          </a:xfrm>
          <a:custGeom>
            <a:avLst/>
            <a:gdLst>
              <a:gd name="connsiteX0" fmla="*/ 0 w 6350001"/>
              <a:gd name="connsiteY0" fmla="*/ 0 h 4572000"/>
              <a:gd name="connsiteX1" fmla="*/ 6350001 w 6350001"/>
              <a:gd name="connsiteY1" fmla="*/ 0 h 4572000"/>
              <a:gd name="connsiteX2" fmla="*/ 6350001 w 6350001"/>
              <a:gd name="connsiteY2" fmla="*/ 4572000 h 4572000"/>
              <a:gd name="connsiteX3" fmla="*/ 0 w 6350001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1" h="4572000">
                <a:moveTo>
                  <a:pt x="0" y="0"/>
                </a:moveTo>
                <a:lnTo>
                  <a:pt x="6350001" y="0"/>
                </a:lnTo>
                <a:lnTo>
                  <a:pt x="6350001" y="4572000"/>
                </a:lnTo>
                <a:lnTo>
                  <a:pt x="0" y="4572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54" name="Double Click to edit text">
            <a:extLst>
              <a:ext uri="{FF2B5EF4-FFF2-40B4-BE49-F238E27FC236}">
                <a16:creationId xmlns:a16="http://schemas.microsoft.com/office/drawing/2014/main" id="{FB1259ED-46B1-4954-AB38-EE8667B8E999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1271665" y="3933667"/>
            <a:ext cx="2284996" cy="26408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5" name="Title">
            <a:extLst>
              <a:ext uri="{FF2B5EF4-FFF2-40B4-BE49-F238E27FC236}">
                <a16:creationId xmlns:a16="http://schemas.microsoft.com/office/drawing/2014/main" id="{72BF5507-E95F-42D2-A84D-1E3D4F10AF03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271664" y="3648503"/>
            <a:ext cx="228499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6" name="Double Click to edit text">
            <a:extLst>
              <a:ext uri="{FF2B5EF4-FFF2-40B4-BE49-F238E27FC236}">
                <a16:creationId xmlns:a16="http://schemas.microsoft.com/office/drawing/2014/main" id="{FED60B6B-65F8-48B3-9FF5-A0CA560D3FC4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4507327" y="3931155"/>
            <a:ext cx="2284996" cy="26408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7" name="Title">
            <a:extLst>
              <a:ext uri="{FF2B5EF4-FFF2-40B4-BE49-F238E27FC236}">
                <a16:creationId xmlns:a16="http://schemas.microsoft.com/office/drawing/2014/main" id="{002DF774-7CFD-4AB5-AF76-3114D8CEEA65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4507326" y="3645991"/>
            <a:ext cx="228499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8" name="Double Click to edit text">
            <a:extLst>
              <a:ext uri="{FF2B5EF4-FFF2-40B4-BE49-F238E27FC236}">
                <a16:creationId xmlns:a16="http://schemas.microsoft.com/office/drawing/2014/main" id="{4364453B-919A-4602-9F1C-0F8245094D3E}"/>
              </a:ext>
            </a:extLst>
          </p:cNvPr>
          <p:cNvSpPr txBox="1">
            <a:spLocks noGrp="1"/>
          </p:cNvSpPr>
          <p:nvPr>
            <p:ph type="body" sz="quarter" idx="139" hasCustomPrompt="1"/>
          </p:nvPr>
        </p:nvSpPr>
        <p:spPr>
          <a:xfrm>
            <a:off x="7742988" y="3931155"/>
            <a:ext cx="2277923" cy="26408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9" name="Title">
            <a:extLst>
              <a:ext uri="{FF2B5EF4-FFF2-40B4-BE49-F238E27FC236}">
                <a16:creationId xmlns:a16="http://schemas.microsoft.com/office/drawing/2014/main" id="{DD78B8AF-A389-4699-B789-4AA53512E052}"/>
              </a:ext>
            </a:extLst>
          </p:cNvPr>
          <p:cNvSpPr txBox="1">
            <a:spLocks noGrp="1"/>
          </p:cNvSpPr>
          <p:nvPr>
            <p:ph type="body" sz="quarter" idx="140" hasCustomPrompt="1"/>
          </p:nvPr>
        </p:nvSpPr>
        <p:spPr>
          <a:xfrm>
            <a:off x="7742987" y="3645991"/>
            <a:ext cx="22779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8" name="Rectangle">
            <a:extLst>
              <a:ext uri="{FF2B5EF4-FFF2-40B4-BE49-F238E27FC236}">
                <a16:creationId xmlns:a16="http://schemas.microsoft.com/office/drawing/2014/main" id="{166599D0-BF69-4633-8A8C-BC3B211257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69067" y="4611592"/>
            <a:ext cx="3173751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49" name="Rectangle">
            <a:extLst>
              <a:ext uri="{FF2B5EF4-FFF2-40B4-BE49-F238E27FC236}">
                <a16:creationId xmlns:a16="http://schemas.microsoft.com/office/drawing/2014/main" id="{6972E671-A0EF-467D-A193-406258631CB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68644" y="4611592"/>
            <a:ext cx="2404357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50" name="Double Click to edit text">
            <a:extLst>
              <a:ext uri="{FF2B5EF4-FFF2-40B4-BE49-F238E27FC236}">
                <a16:creationId xmlns:a16="http://schemas.microsoft.com/office/drawing/2014/main" id="{B09C53A0-AAC0-496D-ABBB-49CC08D5F87E}"/>
              </a:ext>
            </a:extLst>
          </p:cNvPr>
          <p:cNvSpPr txBox="1">
            <a:spLocks noGrp="1"/>
          </p:cNvSpPr>
          <p:nvPr>
            <p:ph type="body" sz="quarter" idx="87" hasCustomPrompt="1"/>
          </p:nvPr>
        </p:nvSpPr>
        <p:spPr>
          <a:xfrm>
            <a:off x="1271665" y="4323909"/>
            <a:ext cx="1485936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60" name="Title">
            <a:extLst>
              <a:ext uri="{FF2B5EF4-FFF2-40B4-BE49-F238E27FC236}">
                <a16:creationId xmlns:a16="http://schemas.microsoft.com/office/drawing/2014/main" id="{7DE2BA07-3A54-4BF2-A22B-8FAB51752E6A}"/>
              </a:ext>
            </a:extLst>
          </p:cNvPr>
          <p:cNvSpPr txBox="1">
            <a:spLocks noGrp="1"/>
          </p:cNvSpPr>
          <p:nvPr>
            <p:ph type="body" sz="quarter" idx="89" hasCustomPrompt="1"/>
          </p:nvPr>
        </p:nvSpPr>
        <p:spPr>
          <a:xfrm>
            <a:off x="3869651" y="4322148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65" name="Rectangle">
            <a:extLst>
              <a:ext uri="{FF2B5EF4-FFF2-40B4-BE49-F238E27FC236}">
                <a16:creationId xmlns:a16="http://schemas.microsoft.com/office/drawing/2014/main" id="{CB2EC568-4AB6-40FE-B9F2-DB49407282D0}"/>
              </a:ext>
            </a:extLst>
          </p:cNvPr>
          <p:cNvSpPr>
            <a:spLocks noGrp="1"/>
          </p:cNvSpPr>
          <p:nvPr>
            <p:ph type="body" sz="quarter" idx="141"/>
          </p:nvPr>
        </p:nvSpPr>
        <p:spPr>
          <a:xfrm>
            <a:off x="1269067" y="5138188"/>
            <a:ext cx="3173751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66" name="Rectangle">
            <a:extLst>
              <a:ext uri="{FF2B5EF4-FFF2-40B4-BE49-F238E27FC236}">
                <a16:creationId xmlns:a16="http://schemas.microsoft.com/office/drawing/2014/main" id="{88BAAEA1-99D3-4A3B-835D-E27255F15DD1}"/>
              </a:ext>
            </a:extLst>
          </p:cNvPr>
          <p:cNvSpPr>
            <a:spLocks noGrp="1"/>
          </p:cNvSpPr>
          <p:nvPr>
            <p:ph type="body" sz="quarter" idx="142"/>
          </p:nvPr>
        </p:nvSpPr>
        <p:spPr>
          <a:xfrm>
            <a:off x="1268644" y="5138188"/>
            <a:ext cx="2404357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67" name="Double Click to edit text">
            <a:extLst>
              <a:ext uri="{FF2B5EF4-FFF2-40B4-BE49-F238E27FC236}">
                <a16:creationId xmlns:a16="http://schemas.microsoft.com/office/drawing/2014/main" id="{06AAE4F6-437D-4DF4-B342-0AAE63C06A98}"/>
              </a:ext>
            </a:extLst>
          </p:cNvPr>
          <p:cNvSpPr txBox="1">
            <a:spLocks noGrp="1"/>
          </p:cNvSpPr>
          <p:nvPr>
            <p:ph type="body" sz="quarter" idx="143" hasCustomPrompt="1"/>
          </p:nvPr>
        </p:nvSpPr>
        <p:spPr>
          <a:xfrm>
            <a:off x="1271665" y="4850506"/>
            <a:ext cx="1485936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68" name="Title">
            <a:extLst>
              <a:ext uri="{FF2B5EF4-FFF2-40B4-BE49-F238E27FC236}">
                <a16:creationId xmlns:a16="http://schemas.microsoft.com/office/drawing/2014/main" id="{93870E84-067F-46CA-A892-8BD9957300A6}"/>
              </a:ext>
            </a:extLst>
          </p:cNvPr>
          <p:cNvSpPr txBox="1">
            <a:spLocks noGrp="1"/>
          </p:cNvSpPr>
          <p:nvPr>
            <p:ph type="body" sz="quarter" idx="144" hasCustomPrompt="1"/>
          </p:nvPr>
        </p:nvSpPr>
        <p:spPr>
          <a:xfrm>
            <a:off x="3869651" y="4848745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69" name="Rectangle">
            <a:extLst>
              <a:ext uri="{FF2B5EF4-FFF2-40B4-BE49-F238E27FC236}">
                <a16:creationId xmlns:a16="http://schemas.microsoft.com/office/drawing/2014/main" id="{E5FE10A2-22AF-45CC-A50C-39D6C4FD2DD2}"/>
              </a:ext>
            </a:extLst>
          </p:cNvPr>
          <p:cNvSpPr>
            <a:spLocks noGrp="1"/>
          </p:cNvSpPr>
          <p:nvPr>
            <p:ph type="body" sz="quarter" idx="145"/>
          </p:nvPr>
        </p:nvSpPr>
        <p:spPr>
          <a:xfrm>
            <a:off x="1269067" y="5665238"/>
            <a:ext cx="3173751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70" name="Rectangle">
            <a:extLst>
              <a:ext uri="{FF2B5EF4-FFF2-40B4-BE49-F238E27FC236}">
                <a16:creationId xmlns:a16="http://schemas.microsoft.com/office/drawing/2014/main" id="{1632AC83-6210-4D2F-9C5D-C05A45349B18}"/>
              </a:ext>
            </a:extLst>
          </p:cNvPr>
          <p:cNvSpPr>
            <a:spLocks noGrp="1"/>
          </p:cNvSpPr>
          <p:nvPr>
            <p:ph type="body" sz="quarter" idx="146"/>
          </p:nvPr>
        </p:nvSpPr>
        <p:spPr>
          <a:xfrm>
            <a:off x="1268644" y="5665238"/>
            <a:ext cx="2404357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71" name="Double Click to edit text">
            <a:extLst>
              <a:ext uri="{FF2B5EF4-FFF2-40B4-BE49-F238E27FC236}">
                <a16:creationId xmlns:a16="http://schemas.microsoft.com/office/drawing/2014/main" id="{6D398A91-83CF-45C8-B09F-F8AF6534884C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1271665" y="5377556"/>
            <a:ext cx="1485936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72" name="Title">
            <a:extLst>
              <a:ext uri="{FF2B5EF4-FFF2-40B4-BE49-F238E27FC236}">
                <a16:creationId xmlns:a16="http://schemas.microsoft.com/office/drawing/2014/main" id="{DB3C1A55-ECF4-4FC4-B764-0AF869079F67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3869651" y="5375795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73" name="Rectangle">
            <a:extLst>
              <a:ext uri="{FF2B5EF4-FFF2-40B4-BE49-F238E27FC236}">
                <a16:creationId xmlns:a16="http://schemas.microsoft.com/office/drawing/2014/main" id="{4673D10D-E1A8-4370-98BD-2AE084A90D98}"/>
              </a:ext>
            </a:extLst>
          </p:cNvPr>
          <p:cNvSpPr>
            <a:spLocks noGrp="1"/>
          </p:cNvSpPr>
          <p:nvPr>
            <p:ph type="body" sz="quarter" idx="149"/>
          </p:nvPr>
        </p:nvSpPr>
        <p:spPr>
          <a:xfrm>
            <a:off x="4507748" y="4611592"/>
            <a:ext cx="3173751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74" name="Rectangle">
            <a:extLst>
              <a:ext uri="{FF2B5EF4-FFF2-40B4-BE49-F238E27FC236}">
                <a16:creationId xmlns:a16="http://schemas.microsoft.com/office/drawing/2014/main" id="{0126F22F-E536-483D-8DDA-88009DBEE966}"/>
              </a:ext>
            </a:extLst>
          </p:cNvPr>
          <p:cNvSpPr>
            <a:spLocks noGrp="1"/>
          </p:cNvSpPr>
          <p:nvPr>
            <p:ph type="body" sz="quarter" idx="150"/>
          </p:nvPr>
        </p:nvSpPr>
        <p:spPr>
          <a:xfrm>
            <a:off x="4507325" y="4611592"/>
            <a:ext cx="2404357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75" name="Double Click to edit text">
            <a:extLst>
              <a:ext uri="{FF2B5EF4-FFF2-40B4-BE49-F238E27FC236}">
                <a16:creationId xmlns:a16="http://schemas.microsoft.com/office/drawing/2014/main" id="{FA6C9BBA-8A72-453C-920C-DDA7AD057BBE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4510346" y="4323909"/>
            <a:ext cx="1485936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76" name="Title">
            <a:extLst>
              <a:ext uri="{FF2B5EF4-FFF2-40B4-BE49-F238E27FC236}">
                <a16:creationId xmlns:a16="http://schemas.microsoft.com/office/drawing/2014/main" id="{6BB9BC15-A8F6-4BD1-9C44-292CABA35440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7108332" y="4322148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77" name="Rectangle">
            <a:extLst>
              <a:ext uri="{FF2B5EF4-FFF2-40B4-BE49-F238E27FC236}">
                <a16:creationId xmlns:a16="http://schemas.microsoft.com/office/drawing/2014/main" id="{F0B4C13B-F575-463F-B33E-5FFB21C0CC69}"/>
              </a:ext>
            </a:extLst>
          </p:cNvPr>
          <p:cNvSpPr>
            <a:spLocks noGrp="1"/>
          </p:cNvSpPr>
          <p:nvPr>
            <p:ph type="body" sz="quarter" idx="153"/>
          </p:nvPr>
        </p:nvSpPr>
        <p:spPr>
          <a:xfrm>
            <a:off x="4507748" y="5138188"/>
            <a:ext cx="3173751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78" name="Rectangle">
            <a:extLst>
              <a:ext uri="{FF2B5EF4-FFF2-40B4-BE49-F238E27FC236}">
                <a16:creationId xmlns:a16="http://schemas.microsoft.com/office/drawing/2014/main" id="{87E60849-8756-4974-AD72-FF6AE05258B5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>
          <a:xfrm>
            <a:off x="4507325" y="5138188"/>
            <a:ext cx="2404357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79" name="Double Click to edit text">
            <a:extLst>
              <a:ext uri="{FF2B5EF4-FFF2-40B4-BE49-F238E27FC236}">
                <a16:creationId xmlns:a16="http://schemas.microsoft.com/office/drawing/2014/main" id="{938D3C6E-97B4-4A33-8C8C-397353E975FC}"/>
              </a:ext>
            </a:extLst>
          </p:cNvPr>
          <p:cNvSpPr txBox="1">
            <a:spLocks noGrp="1"/>
          </p:cNvSpPr>
          <p:nvPr>
            <p:ph type="body" sz="quarter" idx="155" hasCustomPrompt="1"/>
          </p:nvPr>
        </p:nvSpPr>
        <p:spPr>
          <a:xfrm>
            <a:off x="4510346" y="4850506"/>
            <a:ext cx="1485936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80" name="Title">
            <a:extLst>
              <a:ext uri="{FF2B5EF4-FFF2-40B4-BE49-F238E27FC236}">
                <a16:creationId xmlns:a16="http://schemas.microsoft.com/office/drawing/2014/main" id="{C224D85F-A1D9-46CB-B42B-7C0D59FC8730}"/>
              </a:ext>
            </a:extLst>
          </p:cNvPr>
          <p:cNvSpPr txBox="1">
            <a:spLocks noGrp="1"/>
          </p:cNvSpPr>
          <p:nvPr>
            <p:ph type="body" sz="quarter" idx="156" hasCustomPrompt="1"/>
          </p:nvPr>
        </p:nvSpPr>
        <p:spPr>
          <a:xfrm>
            <a:off x="7108332" y="4848745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81" name="Rectangle">
            <a:extLst>
              <a:ext uri="{FF2B5EF4-FFF2-40B4-BE49-F238E27FC236}">
                <a16:creationId xmlns:a16="http://schemas.microsoft.com/office/drawing/2014/main" id="{17AEBAC0-7A47-41FC-AB63-F79C2F7EC0FF}"/>
              </a:ext>
            </a:extLst>
          </p:cNvPr>
          <p:cNvSpPr>
            <a:spLocks noGrp="1"/>
          </p:cNvSpPr>
          <p:nvPr>
            <p:ph type="body" sz="quarter" idx="157"/>
          </p:nvPr>
        </p:nvSpPr>
        <p:spPr>
          <a:xfrm>
            <a:off x="4507748" y="5665238"/>
            <a:ext cx="3173751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82" name="Rectangle">
            <a:extLst>
              <a:ext uri="{FF2B5EF4-FFF2-40B4-BE49-F238E27FC236}">
                <a16:creationId xmlns:a16="http://schemas.microsoft.com/office/drawing/2014/main" id="{EB67049D-EDC2-4C20-AC1E-83315128E4F7}"/>
              </a:ext>
            </a:extLst>
          </p:cNvPr>
          <p:cNvSpPr>
            <a:spLocks noGrp="1"/>
          </p:cNvSpPr>
          <p:nvPr>
            <p:ph type="body" sz="quarter" idx="158"/>
          </p:nvPr>
        </p:nvSpPr>
        <p:spPr>
          <a:xfrm>
            <a:off x="4507325" y="5665238"/>
            <a:ext cx="2404357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83" name="Double Click to edit text">
            <a:extLst>
              <a:ext uri="{FF2B5EF4-FFF2-40B4-BE49-F238E27FC236}">
                <a16:creationId xmlns:a16="http://schemas.microsoft.com/office/drawing/2014/main" id="{0448F56B-E5EC-4F41-87ED-8ECB51137DE4}"/>
              </a:ext>
            </a:extLst>
          </p:cNvPr>
          <p:cNvSpPr txBox="1">
            <a:spLocks noGrp="1"/>
          </p:cNvSpPr>
          <p:nvPr>
            <p:ph type="body" sz="quarter" idx="159" hasCustomPrompt="1"/>
          </p:nvPr>
        </p:nvSpPr>
        <p:spPr>
          <a:xfrm>
            <a:off x="4510346" y="5377556"/>
            <a:ext cx="1485936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84" name="Title">
            <a:extLst>
              <a:ext uri="{FF2B5EF4-FFF2-40B4-BE49-F238E27FC236}">
                <a16:creationId xmlns:a16="http://schemas.microsoft.com/office/drawing/2014/main" id="{51F8546B-7C9C-480A-970D-A1BB732AD7ED}"/>
              </a:ext>
            </a:extLst>
          </p:cNvPr>
          <p:cNvSpPr txBox="1">
            <a:spLocks noGrp="1"/>
          </p:cNvSpPr>
          <p:nvPr>
            <p:ph type="body" sz="quarter" idx="160" hasCustomPrompt="1"/>
          </p:nvPr>
        </p:nvSpPr>
        <p:spPr>
          <a:xfrm>
            <a:off x="7108332" y="5375795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85" name="Rectangle">
            <a:extLst>
              <a:ext uri="{FF2B5EF4-FFF2-40B4-BE49-F238E27FC236}">
                <a16:creationId xmlns:a16="http://schemas.microsoft.com/office/drawing/2014/main" id="{96B86B27-8FFC-4CC9-AFCB-E7FDCB93D7DC}"/>
              </a:ext>
            </a:extLst>
          </p:cNvPr>
          <p:cNvSpPr>
            <a:spLocks noGrp="1"/>
          </p:cNvSpPr>
          <p:nvPr>
            <p:ph type="body" sz="quarter" idx="161"/>
          </p:nvPr>
        </p:nvSpPr>
        <p:spPr>
          <a:xfrm>
            <a:off x="7759611" y="4611592"/>
            <a:ext cx="3140499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86" name="Rectangle">
            <a:extLst>
              <a:ext uri="{FF2B5EF4-FFF2-40B4-BE49-F238E27FC236}">
                <a16:creationId xmlns:a16="http://schemas.microsoft.com/office/drawing/2014/main" id="{5B6145C9-BAAF-4D53-892A-7D901B27DAEF}"/>
              </a:ext>
            </a:extLst>
          </p:cNvPr>
          <p:cNvSpPr>
            <a:spLocks noGrp="1"/>
          </p:cNvSpPr>
          <p:nvPr>
            <p:ph type="body" sz="quarter" idx="162"/>
          </p:nvPr>
        </p:nvSpPr>
        <p:spPr>
          <a:xfrm>
            <a:off x="7751128" y="4611592"/>
            <a:ext cx="2379166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87" name="Double Click to edit text">
            <a:extLst>
              <a:ext uri="{FF2B5EF4-FFF2-40B4-BE49-F238E27FC236}">
                <a16:creationId xmlns:a16="http://schemas.microsoft.com/office/drawing/2014/main" id="{463D4BA6-B350-4F79-9F2A-529FE3AC684C}"/>
              </a:ext>
            </a:extLst>
          </p:cNvPr>
          <p:cNvSpPr txBox="1">
            <a:spLocks noGrp="1"/>
          </p:cNvSpPr>
          <p:nvPr>
            <p:ph type="body" sz="quarter" idx="163" hasCustomPrompt="1"/>
          </p:nvPr>
        </p:nvSpPr>
        <p:spPr>
          <a:xfrm>
            <a:off x="7742987" y="4323909"/>
            <a:ext cx="1507091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88" name="Title">
            <a:extLst>
              <a:ext uri="{FF2B5EF4-FFF2-40B4-BE49-F238E27FC236}">
                <a16:creationId xmlns:a16="http://schemas.microsoft.com/office/drawing/2014/main" id="{3B7BA7D2-6E4E-4128-B74B-983DBFC1D277}"/>
              </a:ext>
            </a:extLst>
          </p:cNvPr>
          <p:cNvSpPr txBox="1">
            <a:spLocks noGrp="1"/>
          </p:cNvSpPr>
          <p:nvPr>
            <p:ph type="body" sz="quarter" idx="164" hasCustomPrompt="1"/>
          </p:nvPr>
        </p:nvSpPr>
        <p:spPr>
          <a:xfrm>
            <a:off x="10332949" y="4322148"/>
            <a:ext cx="5671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89" name="Rectangle">
            <a:extLst>
              <a:ext uri="{FF2B5EF4-FFF2-40B4-BE49-F238E27FC236}">
                <a16:creationId xmlns:a16="http://schemas.microsoft.com/office/drawing/2014/main" id="{C0A8A786-51F8-4210-9D62-9E8CFF280FEB}"/>
              </a:ext>
            </a:extLst>
          </p:cNvPr>
          <p:cNvSpPr>
            <a:spLocks noGrp="1"/>
          </p:cNvSpPr>
          <p:nvPr>
            <p:ph type="body" sz="quarter" idx="165"/>
          </p:nvPr>
        </p:nvSpPr>
        <p:spPr>
          <a:xfrm>
            <a:off x="7759611" y="5138188"/>
            <a:ext cx="3140499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90" name="Rectangle">
            <a:extLst>
              <a:ext uri="{FF2B5EF4-FFF2-40B4-BE49-F238E27FC236}">
                <a16:creationId xmlns:a16="http://schemas.microsoft.com/office/drawing/2014/main" id="{D6E20854-FEA5-4855-9DD7-563231EF2922}"/>
              </a:ext>
            </a:extLst>
          </p:cNvPr>
          <p:cNvSpPr>
            <a:spLocks noGrp="1"/>
          </p:cNvSpPr>
          <p:nvPr>
            <p:ph type="body" sz="quarter" idx="166"/>
          </p:nvPr>
        </p:nvSpPr>
        <p:spPr>
          <a:xfrm>
            <a:off x="7751128" y="5138188"/>
            <a:ext cx="2379166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91" name="Double Click to edit text">
            <a:extLst>
              <a:ext uri="{FF2B5EF4-FFF2-40B4-BE49-F238E27FC236}">
                <a16:creationId xmlns:a16="http://schemas.microsoft.com/office/drawing/2014/main" id="{22E5F6FE-EBF2-4CCB-9336-4A77F99B8525}"/>
              </a:ext>
            </a:extLst>
          </p:cNvPr>
          <p:cNvSpPr txBox="1">
            <a:spLocks noGrp="1"/>
          </p:cNvSpPr>
          <p:nvPr>
            <p:ph type="body" sz="quarter" idx="167" hasCustomPrompt="1"/>
          </p:nvPr>
        </p:nvSpPr>
        <p:spPr>
          <a:xfrm>
            <a:off x="7742987" y="4850506"/>
            <a:ext cx="1507091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92" name="Title">
            <a:extLst>
              <a:ext uri="{FF2B5EF4-FFF2-40B4-BE49-F238E27FC236}">
                <a16:creationId xmlns:a16="http://schemas.microsoft.com/office/drawing/2014/main" id="{921D6EE1-770D-4C2F-811F-3EFA4A20CEC8}"/>
              </a:ext>
            </a:extLst>
          </p:cNvPr>
          <p:cNvSpPr txBox="1">
            <a:spLocks noGrp="1"/>
          </p:cNvSpPr>
          <p:nvPr>
            <p:ph type="body" sz="quarter" idx="168" hasCustomPrompt="1"/>
          </p:nvPr>
        </p:nvSpPr>
        <p:spPr>
          <a:xfrm>
            <a:off x="10332949" y="4848745"/>
            <a:ext cx="5671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93" name="Rectangle">
            <a:extLst>
              <a:ext uri="{FF2B5EF4-FFF2-40B4-BE49-F238E27FC236}">
                <a16:creationId xmlns:a16="http://schemas.microsoft.com/office/drawing/2014/main" id="{61F84C3F-F73B-4F28-9D72-FBD3FCD4E1E7}"/>
              </a:ext>
            </a:extLst>
          </p:cNvPr>
          <p:cNvSpPr>
            <a:spLocks noGrp="1"/>
          </p:cNvSpPr>
          <p:nvPr>
            <p:ph type="body" sz="quarter" idx="169"/>
          </p:nvPr>
        </p:nvSpPr>
        <p:spPr>
          <a:xfrm>
            <a:off x="7759611" y="5665238"/>
            <a:ext cx="3140499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94" name="Rectangle">
            <a:extLst>
              <a:ext uri="{FF2B5EF4-FFF2-40B4-BE49-F238E27FC236}">
                <a16:creationId xmlns:a16="http://schemas.microsoft.com/office/drawing/2014/main" id="{1EA88950-5D1A-4102-8FD7-A0F9FE01CDEA}"/>
              </a:ext>
            </a:extLst>
          </p:cNvPr>
          <p:cNvSpPr>
            <a:spLocks noGrp="1"/>
          </p:cNvSpPr>
          <p:nvPr>
            <p:ph type="body" sz="quarter" idx="170"/>
          </p:nvPr>
        </p:nvSpPr>
        <p:spPr>
          <a:xfrm>
            <a:off x="7751128" y="5665238"/>
            <a:ext cx="2379166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95" name="Double Click to edit text">
            <a:extLst>
              <a:ext uri="{FF2B5EF4-FFF2-40B4-BE49-F238E27FC236}">
                <a16:creationId xmlns:a16="http://schemas.microsoft.com/office/drawing/2014/main" id="{FBA6E50B-B3F5-4E03-9437-2AD3B6CA99A7}"/>
              </a:ext>
            </a:extLst>
          </p:cNvPr>
          <p:cNvSpPr txBox="1">
            <a:spLocks noGrp="1"/>
          </p:cNvSpPr>
          <p:nvPr>
            <p:ph type="body" sz="quarter" idx="171" hasCustomPrompt="1"/>
          </p:nvPr>
        </p:nvSpPr>
        <p:spPr>
          <a:xfrm>
            <a:off x="7742987" y="5377556"/>
            <a:ext cx="1507091" cy="194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</a:t>
            </a:r>
            <a:endParaRPr lang="en-US" dirty="0"/>
          </a:p>
        </p:txBody>
      </p:sp>
      <p:sp>
        <p:nvSpPr>
          <p:cNvPr id="96" name="Title">
            <a:extLst>
              <a:ext uri="{FF2B5EF4-FFF2-40B4-BE49-F238E27FC236}">
                <a16:creationId xmlns:a16="http://schemas.microsoft.com/office/drawing/2014/main" id="{B1C2FC2D-E162-4A08-AE59-AF52344AD07D}"/>
              </a:ext>
            </a:extLst>
          </p:cNvPr>
          <p:cNvSpPr txBox="1">
            <a:spLocks noGrp="1"/>
          </p:cNvSpPr>
          <p:nvPr>
            <p:ph type="body" sz="quarter" idx="172" hasCustomPrompt="1"/>
          </p:nvPr>
        </p:nvSpPr>
        <p:spPr>
          <a:xfrm>
            <a:off x="10332949" y="5375795"/>
            <a:ext cx="5671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</p:spTree>
    <p:extLst>
      <p:ext uri="{BB962C8B-B14F-4D97-AF65-F5344CB8AC3E}">
        <p14:creationId xmlns:p14="http://schemas.microsoft.com/office/powerpoint/2010/main" val="3466953263"/>
      </p:ext>
    </p:extLst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746F147C-9E2F-4A28-80CE-48D792DC3DC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5" y="1144521"/>
            <a:ext cx="4825768" cy="4568958"/>
          </a:xfrm>
          <a:custGeom>
            <a:avLst/>
            <a:gdLst>
              <a:gd name="connsiteX0" fmla="*/ 0 w 9654051"/>
              <a:gd name="connsiteY0" fmla="*/ 0 h 9137915"/>
              <a:gd name="connsiteX1" fmla="*/ 9654051 w 9654051"/>
              <a:gd name="connsiteY1" fmla="*/ 0 h 9137915"/>
              <a:gd name="connsiteX2" fmla="*/ 9654051 w 9654051"/>
              <a:gd name="connsiteY2" fmla="*/ 9137915 h 9137915"/>
              <a:gd name="connsiteX3" fmla="*/ 0 w 9654051"/>
              <a:gd name="connsiteY3" fmla="*/ 9137915 h 913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54051" h="9137915">
                <a:moveTo>
                  <a:pt x="0" y="0"/>
                </a:moveTo>
                <a:lnTo>
                  <a:pt x="9654051" y="0"/>
                </a:lnTo>
                <a:lnTo>
                  <a:pt x="9654051" y="9137915"/>
                </a:lnTo>
                <a:lnTo>
                  <a:pt x="0" y="9137915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519029272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746F147C-9E2F-4A28-80CE-48D792DC3DC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45" y="1144521"/>
            <a:ext cx="4825768" cy="4568958"/>
          </a:xfrm>
          <a:custGeom>
            <a:avLst/>
            <a:gdLst>
              <a:gd name="connsiteX0" fmla="*/ 0 w 9654051"/>
              <a:gd name="connsiteY0" fmla="*/ 0 h 9137915"/>
              <a:gd name="connsiteX1" fmla="*/ 9654051 w 9654051"/>
              <a:gd name="connsiteY1" fmla="*/ 0 h 9137915"/>
              <a:gd name="connsiteX2" fmla="*/ 9654051 w 9654051"/>
              <a:gd name="connsiteY2" fmla="*/ 9137915 h 9137915"/>
              <a:gd name="connsiteX3" fmla="*/ 0 w 9654051"/>
              <a:gd name="connsiteY3" fmla="*/ 9137915 h 913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54051" h="9137915">
                <a:moveTo>
                  <a:pt x="0" y="0"/>
                </a:moveTo>
                <a:lnTo>
                  <a:pt x="9654051" y="0"/>
                </a:lnTo>
                <a:lnTo>
                  <a:pt x="9654051" y="9137915"/>
                </a:lnTo>
                <a:lnTo>
                  <a:pt x="0" y="9137915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4" name="Title">
            <a:extLst>
              <a:ext uri="{FF2B5EF4-FFF2-40B4-BE49-F238E27FC236}">
                <a16:creationId xmlns:a16="http://schemas.microsoft.com/office/drawing/2014/main" id="{45E04773-FED4-417F-ACD8-75CB9824D2F4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876267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C9F243CD-5307-4C63-BDB1-C41A00ABF6B1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876267" y="1487422"/>
            <a:ext cx="4045236" cy="78943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6" name="Double Click to edit text">
            <a:extLst>
              <a:ext uri="{FF2B5EF4-FFF2-40B4-BE49-F238E27FC236}">
                <a16:creationId xmlns:a16="http://schemas.microsoft.com/office/drawing/2014/main" id="{B349CCE8-CCC3-43B8-8FEE-9E508E853779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6876267" y="2610876"/>
            <a:ext cx="1827316" cy="24145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1" name="Rectangle">
            <a:extLst>
              <a:ext uri="{FF2B5EF4-FFF2-40B4-BE49-F238E27FC236}">
                <a16:creationId xmlns:a16="http://schemas.microsoft.com/office/drawing/2014/main" id="{61403AD4-AF89-4126-9297-D0C50A20F6FF}"/>
              </a:ext>
            </a:extLst>
          </p:cNvPr>
          <p:cNvSpPr>
            <a:spLocks noGrp="1"/>
          </p:cNvSpPr>
          <p:nvPr>
            <p:ph type="body" sz="quarter" idx="169"/>
          </p:nvPr>
        </p:nvSpPr>
        <p:spPr>
          <a:xfrm>
            <a:off x="6885193" y="4333577"/>
            <a:ext cx="4034988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1F7EBD88-DCED-47DC-85AC-6BEE0A734606}"/>
              </a:ext>
            </a:extLst>
          </p:cNvPr>
          <p:cNvSpPr>
            <a:spLocks noGrp="1"/>
          </p:cNvSpPr>
          <p:nvPr>
            <p:ph type="body" sz="quarter" idx="170"/>
          </p:nvPr>
        </p:nvSpPr>
        <p:spPr>
          <a:xfrm>
            <a:off x="6876267" y="4333577"/>
            <a:ext cx="3056809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53" name="Double Click to edit text">
            <a:extLst>
              <a:ext uri="{FF2B5EF4-FFF2-40B4-BE49-F238E27FC236}">
                <a16:creationId xmlns:a16="http://schemas.microsoft.com/office/drawing/2014/main" id="{BA846A64-00AA-4609-993C-072B13369B58}"/>
              </a:ext>
            </a:extLst>
          </p:cNvPr>
          <p:cNvSpPr txBox="1">
            <a:spLocks noGrp="1"/>
          </p:cNvSpPr>
          <p:nvPr>
            <p:ph type="body" sz="quarter" idx="171" hasCustomPrompt="1"/>
          </p:nvPr>
        </p:nvSpPr>
        <p:spPr>
          <a:xfrm>
            <a:off x="6876267" y="4044133"/>
            <a:ext cx="1827316" cy="19602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4" name="Title">
            <a:extLst>
              <a:ext uri="{FF2B5EF4-FFF2-40B4-BE49-F238E27FC236}">
                <a16:creationId xmlns:a16="http://schemas.microsoft.com/office/drawing/2014/main" id="{9FE9254B-69CA-41DF-9BFA-C0AE9BDD857C}"/>
              </a:ext>
            </a:extLst>
          </p:cNvPr>
          <p:cNvSpPr txBox="1">
            <a:spLocks noGrp="1"/>
          </p:cNvSpPr>
          <p:nvPr>
            <p:ph type="body" sz="quarter" idx="172" hasCustomPrompt="1"/>
          </p:nvPr>
        </p:nvSpPr>
        <p:spPr>
          <a:xfrm>
            <a:off x="10353977" y="4044134"/>
            <a:ext cx="5671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55" name="Rectangle">
            <a:extLst>
              <a:ext uri="{FF2B5EF4-FFF2-40B4-BE49-F238E27FC236}">
                <a16:creationId xmlns:a16="http://schemas.microsoft.com/office/drawing/2014/main" id="{249CEC46-EFA1-4056-B028-705CD3562754}"/>
              </a:ext>
            </a:extLst>
          </p:cNvPr>
          <p:cNvSpPr>
            <a:spLocks noGrp="1"/>
          </p:cNvSpPr>
          <p:nvPr>
            <p:ph type="body" sz="quarter" idx="173"/>
          </p:nvPr>
        </p:nvSpPr>
        <p:spPr>
          <a:xfrm>
            <a:off x="6885193" y="4997152"/>
            <a:ext cx="4034988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56" name="Rectangle">
            <a:extLst>
              <a:ext uri="{FF2B5EF4-FFF2-40B4-BE49-F238E27FC236}">
                <a16:creationId xmlns:a16="http://schemas.microsoft.com/office/drawing/2014/main" id="{A8B1057C-91F4-49D4-9EB7-386A6D8E0055}"/>
              </a:ext>
            </a:extLst>
          </p:cNvPr>
          <p:cNvSpPr>
            <a:spLocks noGrp="1"/>
          </p:cNvSpPr>
          <p:nvPr>
            <p:ph type="body" sz="quarter" idx="174"/>
          </p:nvPr>
        </p:nvSpPr>
        <p:spPr>
          <a:xfrm>
            <a:off x="6876267" y="4997152"/>
            <a:ext cx="3056809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57" name="Double Click to edit text">
            <a:extLst>
              <a:ext uri="{FF2B5EF4-FFF2-40B4-BE49-F238E27FC236}">
                <a16:creationId xmlns:a16="http://schemas.microsoft.com/office/drawing/2014/main" id="{96E46312-76BD-4F76-975A-3176A08E6147}"/>
              </a:ext>
            </a:extLst>
          </p:cNvPr>
          <p:cNvSpPr txBox="1">
            <a:spLocks noGrp="1"/>
          </p:cNvSpPr>
          <p:nvPr>
            <p:ph type="body" sz="quarter" idx="175" hasCustomPrompt="1"/>
          </p:nvPr>
        </p:nvSpPr>
        <p:spPr>
          <a:xfrm>
            <a:off x="6876267" y="4670473"/>
            <a:ext cx="1827316" cy="233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8" name="Title">
            <a:extLst>
              <a:ext uri="{FF2B5EF4-FFF2-40B4-BE49-F238E27FC236}">
                <a16:creationId xmlns:a16="http://schemas.microsoft.com/office/drawing/2014/main" id="{DFE378CE-4C4B-410F-A761-23905217572E}"/>
              </a:ext>
            </a:extLst>
          </p:cNvPr>
          <p:cNvSpPr txBox="1">
            <a:spLocks noGrp="1"/>
          </p:cNvSpPr>
          <p:nvPr>
            <p:ph type="body" sz="quarter" idx="176" hasCustomPrompt="1"/>
          </p:nvPr>
        </p:nvSpPr>
        <p:spPr>
          <a:xfrm>
            <a:off x="10353977" y="4707709"/>
            <a:ext cx="5671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59" name="Rectangle">
            <a:extLst>
              <a:ext uri="{FF2B5EF4-FFF2-40B4-BE49-F238E27FC236}">
                <a16:creationId xmlns:a16="http://schemas.microsoft.com/office/drawing/2014/main" id="{FAFD7438-414E-4075-B049-2B8F0A157F71}"/>
              </a:ext>
            </a:extLst>
          </p:cNvPr>
          <p:cNvSpPr>
            <a:spLocks noGrp="1"/>
          </p:cNvSpPr>
          <p:nvPr>
            <p:ph type="body" sz="quarter" idx="177"/>
          </p:nvPr>
        </p:nvSpPr>
        <p:spPr>
          <a:xfrm>
            <a:off x="6885193" y="5662315"/>
            <a:ext cx="4034988" cy="508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60" name="Rectangle">
            <a:extLst>
              <a:ext uri="{FF2B5EF4-FFF2-40B4-BE49-F238E27FC236}">
                <a16:creationId xmlns:a16="http://schemas.microsoft.com/office/drawing/2014/main" id="{98E23F28-8463-43DC-AFDB-9F0EBD6DEE66}"/>
              </a:ext>
            </a:extLst>
          </p:cNvPr>
          <p:cNvSpPr>
            <a:spLocks noGrp="1"/>
          </p:cNvSpPr>
          <p:nvPr>
            <p:ph type="body" sz="quarter" idx="178"/>
          </p:nvPr>
        </p:nvSpPr>
        <p:spPr>
          <a:xfrm>
            <a:off x="6876267" y="5662315"/>
            <a:ext cx="3056809" cy="508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61" name="Double Click to edit text">
            <a:extLst>
              <a:ext uri="{FF2B5EF4-FFF2-40B4-BE49-F238E27FC236}">
                <a16:creationId xmlns:a16="http://schemas.microsoft.com/office/drawing/2014/main" id="{408DC2AC-5CF5-466A-AE04-83FCE42C114E}"/>
              </a:ext>
            </a:extLst>
          </p:cNvPr>
          <p:cNvSpPr txBox="1">
            <a:spLocks noGrp="1"/>
          </p:cNvSpPr>
          <p:nvPr>
            <p:ph type="body" sz="quarter" idx="179" hasCustomPrompt="1"/>
          </p:nvPr>
        </p:nvSpPr>
        <p:spPr>
          <a:xfrm>
            <a:off x="6876267" y="5372871"/>
            <a:ext cx="1827316" cy="19602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62" name="Title">
            <a:extLst>
              <a:ext uri="{FF2B5EF4-FFF2-40B4-BE49-F238E27FC236}">
                <a16:creationId xmlns:a16="http://schemas.microsoft.com/office/drawing/2014/main" id="{E5C7315D-46A8-4211-BB74-7E4EE4FFAE09}"/>
              </a:ext>
            </a:extLst>
          </p:cNvPr>
          <p:cNvSpPr txBox="1">
            <a:spLocks noGrp="1"/>
          </p:cNvSpPr>
          <p:nvPr>
            <p:ph type="body" sz="quarter" idx="180" hasCustomPrompt="1"/>
          </p:nvPr>
        </p:nvSpPr>
        <p:spPr>
          <a:xfrm>
            <a:off x="10353977" y="5372871"/>
            <a:ext cx="5671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63" name="Title">
            <a:extLst>
              <a:ext uri="{FF2B5EF4-FFF2-40B4-BE49-F238E27FC236}">
                <a16:creationId xmlns:a16="http://schemas.microsoft.com/office/drawing/2014/main" id="{A1DD26F1-C950-4E3B-A209-3B58DE01EA98}"/>
              </a:ext>
            </a:extLst>
          </p:cNvPr>
          <p:cNvSpPr txBox="1">
            <a:spLocks noGrp="1"/>
          </p:cNvSpPr>
          <p:nvPr>
            <p:ph type="body" sz="quarter" idx="181" hasCustomPrompt="1"/>
          </p:nvPr>
        </p:nvSpPr>
        <p:spPr>
          <a:xfrm>
            <a:off x="6876267" y="2852332"/>
            <a:ext cx="1053556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64" name="Title">
            <a:extLst>
              <a:ext uri="{FF2B5EF4-FFF2-40B4-BE49-F238E27FC236}">
                <a16:creationId xmlns:a16="http://schemas.microsoft.com/office/drawing/2014/main" id="{15703491-CBA3-40A3-9B2A-3B146C2A35E0}"/>
              </a:ext>
            </a:extLst>
          </p:cNvPr>
          <p:cNvSpPr txBox="1">
            <a:spLocks noGrp="1"/>
          </p:cNvSpPr>
          <p:nvPr>
            <p:ph type="body" sz="quarter" idx="182" hasCustomPrompt="1"/>
          </p:nvPr>
        </p:nvSpPr>
        <p:spPr>
          <a:xfrm>
            <a:off x="8442399" y="2852332"/>
            <a:ext cx="1081892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65" name="Title">
            <a:extLst>
              <a:ext uri="{FF2B5EF4-FFF2-40B4-BE49-F238E27FC236}">
                <a16:creationId xmlns:a16="http://schemas.microsoft.com/office/drawing/2014/main" id="{A51E721E-5965-43BA-BD1C-8B15A74D3628}"/>
              </a:ext>
            </a:extLst>
          </p:cNvPr>
          <p:cNvSpPr txBox="1">
            <a:spLocks noGrp="1"/>
          </p:cNvSpPr>
          <p:nvPr>
            <p:ph type="body" sz="quarter" idx="183" hasCustomPrompt="1"/>
          </p:nvPr>
        </p:nvSpPr>
        <p:spPr>
          <a:xfrm>
            <a:off x="10010138" y="2852331"/>
            <a:ext cx="1066102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</p:spTree>
    <p:extLst>
      <p:ext uri="{BB962C8B-B14F-4D97-AF65-F5344CB8AC3E}">
        <p14:creationId xmlns:p14="http://schemas.microsoft.com/office/powerpoint/2010/main" val="1970748357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B5FCF7-A6D5-4470-A48C-E22636845537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874296" y="0"/>
            <a:ext cx="3047207" cy="4445993"/>
          </a:xfrm>
          <a:custGeom>
            <a:avLst/>
            <a:gdLst>
              <a:gd name="connsiteX0" fmla="*/ 0 w 6096001"/>
              <a:gd name="connsiteY0" fmla="*/ 0 h 8891985"/>
              <a:gd name="connsiteX1" fmla="*/ 6096001 w 6096001"/>
              <a:gd name="connsiteY1" fmla="*/ 0 h 8891985"/>
              <a:gd name="connsiteX2" fmla="*/ 6096001 w 6096001"/>
              <a:gd name="connsiteY2" fmla="*/ 8891985 h 8891985"/>
              <a:gd name="connsiteX3" fmla="*/ 0 w 6096001"/>
              <a:gd name="connsiteY3" fmla="*/ 8891985 h 889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1" h="8891985">
                <a:moveTo>
                  <a:pt x="0" y="0"/>
                </a:moveTo>
                <a:lnTo>
                  <a:pt x="6096001" y="0"/>
                </a:lnTo>
                <a:lnTo>
                  <a:pt x="6096001" y="8891985"/>
                </a:lnTo>
                <a:lnTo>
                  <a:pt x="0" y="8891985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717702794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B5FCF7-A6D5-4470-A48C-E22636845537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874296" y="0"/>
            <a:ext cx="3047207" cy="4445993"/>
          </a:xfrm>
          <a:custGeom>
            <a:avLst/>
            <a:gdLst>
              <a:gd name="connsiteX0" fmla="*/ 0 w 6096001"/>
              <a:gd name="connsiteY0" fmla="*/ 0 h 8891985"/>
              <a:gd name="connsiteX1" fmla="*/ 6096001 w 6096001"/>
              <a:gd name="connsiteY1" fmla="*/ 0 h 8891985"/>
              <a:gd name="connsiteX2" fmla="*/ 6096001 w 6096001"/>
              <a:gd name="connsiteY2" fmla="*/ 8891985 h 8891985"/>
              <a:gd name="connsiteX3" fmla="*/ 0 w 6096001"/>
              <a:gd name="connsiteY3" fmla="*/ 8891985 h 889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1" h="8891985">
                <a:moveTo>
                  <a:pt x="0" y="0"/>
                </a:moveTo>
                <a:lnTo>
                  <a:pt x="6096001" y="0"/>
                </a:lnTo>
                <a:lnTo>
                  <a:pt x="6096001" y="8891985"/>
                </a:lnTo>
                <a:lnTo>
                  <a:pt x="0" y="8891985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68E99CEF-DCCA-45E7-BB2D-247687E0D235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6C9F24BF-CEF2-4302-8687-A1F6AD28B440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1"/>
            <a:ext cx="4719004" cy="194157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B47539E4-2E53-4F5B-8014-2F494FB32436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7874298" y="5273013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ADA5630D-5759-4F89-A528-DB22665F2F97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7874297" y="4987850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CDDA3AEC-5EBB-46F0-8D3F-9CD253EE7B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77921" y="4804833"/>
            <a:ext cx="4188163" cy="1270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3" name="Rectangle">
            <a:extLst>
              <a:ext uri="{FF2B5EF4-FFF2-40B4-BE49-F238E27FC236}">
                <a16:creationId xmlns:a16="http://schemas.microsoft.com/office/drawing/2014/main" id="{593D1755-63E8-4B6B-9D31-12114743879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77497" y="4804833"/>
            <a:ext cx="3172851" cy="1270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4" name="Double Click to edit text">
            <a:extLst>
              <a:ext uri="{FF2B5EF4-FFF2-40B4-BE49-F238E27FC236}">
                <a16:creationId xmlns:a16="http://schemas.microsoft.com/office/drawing/2014/main" id="{65F56BB0-8707-4E5F-B046-026B0E19B4A3}"/>
              </a:ext>
            </a:extLst>
          </p:cNvPr>
          <p:cNvSpPr txBox="1">
            <a:spLocks noGrp="1"/>
          </p:cNvSpPr>
          <p:nvPr>
            <p:ph type="body" sz="quarter" idx="87" hasCustomPrompt="1"/>
          </p:nvPr>
        </p:nvSpPr>
        <p:spPr>
          <a:xfrm>
            <a:off x="1276175" y="4482465"/>
            <a:ext cx="1834515" cy="1818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F981FDA0-0146-4E77-8C3B-6BA8F5051A3B}"/>
              </a:ext>
            </a:extLst>
          </p:cNvPr>
          <p:cNvSpPr txBox="1">
            <a:spLocks noGrp="1"/>
          </p:cNvSpPr>
          <p:nvPr>
            <p:ph type="body" sz="quarter" idx="89" hasCustomPrompt="1"/>
          </p:nvPr>
        </p:nvSpPr>
        <p:spPr>
          <a:xfrm>
            <a:off x="4894239" y="4470639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6" name="Rectangle">
            <a:extLst>
              <a:ext uri="{FF2B5EF4-FFF2-40B4-BE49-F238E27FC236}">
                <a16:creationId xmlns:a16="http://schemas.microsoft.com/office/drawing/2014/main" id="{995B1EAF-623A-4FB7-A26D-57E94B60669C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>
          <a:xfrm>
            <a:off x="1277921" y="5588397"/>
            <a:ext cx="4188163" cy="1270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7" name="Rectangle">
            <a:extLst>
              <a:ext uri="{FF2B5EF4-FFF2-40B4-BE49-F238E27FC236}">
                <a16:creationId xmlns:a16="http://schemas.microsoft.com/office/drawing/2014/main" id="{532EF3C9-1795-4094-B7B6-D1FE321D9ED5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>
          <a:xfrm>
            <a:off x="1277497" y="5588397"/>
            <a:ext cx="3172851" cy="1270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AFBA4BB6-86B2-44B7-814F-9C7E29E4489D}"/>
              </a:ext>
            </a:extLst>
          </p:cNvPr>
          <p:cNvSpPr txBox="1">
            <a:spLocks noGrp="1"/>
          </p:cNvSpPr>
          <p:nvPr>
            <p:ph type="body" sz="quarter" idx="156" hasCustomPrompt="1"/>
          </p:nvPr>
        </p:nvSpPr>
        <p:spPr>
          <a:xfrm>
            <a:off x="1276175" y="5254202"/>
            <a:ext cx="1834515" cy="19362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21BF1E6D-4156-4D15-89F0-DA78A29CB907}"/>
              </a:ext>
            </a:extLst>
          </p:cNvPr>
          <p:cNvSpPr txBox="1">
            <a:spLocks noGrp="1"/>
          </p:cNvSpPr>
          <p:nvPr>
            <p:ph type="body" sz="quarter" idx="157" hasCustomPrompt="1"/>
          </p:nvPr>
        </p:nvSpPr>
        <p:spPr>
          <a:xfrm>
            <a:off x="4894239" y="5254202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</p:spTree>
    <p:extLst>
      <p:ext uri="{BB962C8B-B14F-4D97-AF65-F5344CB8AC3E}">
        <p14:creationId xmlns:p14="http://schemas.microsoft.com/office/powerpoint/2010/main" val="1874197212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5A12AB23-4DFE-4E40-9F1F-C96460202B66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874296" y="1144521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5A8D21A-C438-4C34-B5EE-6A9C0985832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50694" y="1143000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7AE0E48-F651-4784-859A-A085B7AD19D0}"/>
              </a:ext>
            </a:extLst>
          </p:cNvPr>
          <p:cNvSpPr>
            <a:spLocks noGrp="1"/>
          </p:cNvSpPr>
          <p:nvPr>
            <p:ph type="pic" sz="quarter" idx="150" hasCustomPrompt="1"/>
          </p:nvPr>
        </p:nvSpPr>
        <p:spPr>
          <a:xfrm>
            <a:off x="9397900" y="1144521"/>
            <a:ext cx="1523603" cy="1524001"/>
          </a:xfrm>
          <a:custGeom>
            <a:avLst/>
            <a:gdLst>
              <a:gd name="connsiteX0" fmla="*/ 0 w 3048000"/>
              <a:gd name="connsiteY0" fmla="*/ 0 h 3048001"/>
              <a:gd name="connsiteX1" fmla="*/ 3048000 w 3048000"/>
              <a:gd name="connsiteY1" fmla="*/ 0 h 3048001"/>
              <a:gd name="connsiteX2" fmla="*/ 3048000 w 3048000"/>
              <a:gd name="connsiteY2" fmla="*/ 3048001 h 3048001"/>
              <a:gd name="connsiteX3" fmla="*/ 0 w 3048000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1">
                <a:moveTo>
                  <a:pt x="0" y="0"/>
                </a:moveTo>
                <a:lnTo>
                  <a:pt x="3048000" y="0"/>
                </a:lnTo>
                <a:lnTo>
                  <a:pt x="3048000" y="3048001"/>
                </a:lnTo>
                <a:lnTo>
                  <a:pt x="0" y="304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C64821B5-363E-4922-B8E0-CAA8EE00250C}"/>
              </a:ext>
            </a:extLst>
          </p:cNvPr>
          <p:cNvSpPr>
            <a:spLocks noGrp="1"/>
          </p:cNvSpPr>
          <p:nvPr>
            <p:ph type="pic" sz="quarter" idx="151" hasCustomPrompt="1"/>
          </p:nvPr>
        </p:nvSpPr>
        <p:spPr>
          <a:xfrm>
            <a:off x="9397898" y="4192521"/>
            <a:ext cx="1523604" cy="1524001"/>
          </a:xfrm>
          <a:custGeom>
            <a:avLst/>
            <a:gdLst>
              <a:gd name="connsiteX0" fmla="*/ 0 w 3048002"/>
              <a:gd name="connsiteY0" fmla="*/ 0 h 3048001"/>
              <a:gd name="connsiteX1" fmla="*/ 3048002 w 3048002"/>
              <a:gd name="connsiteY1" fmla="*/ 0 h 3048001"/>
              <a:gd name="connsiteX2" fmla="*/ 3048002 w 3048002"/>
              <a:gd name="connsiteY2" fmla="*/ 3048001 h 3048001"/>
              <a:gd name="connsiteX3" fmla="*/ 0 w 3048002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2" h="3048001">
                <a:moveTo>
                  <a:pt x="0" y="0"/>
                </a:moveTo>
                <a:lnTo>
                  <a:pt x="3048002" y="0"/>
                </a:lnTo>
                <a:lnTo>
                  <a:pt x="3048002" y="3048001"/>
                </a:lnTo>
                <a:lnTo>
                  <a:pt x="0" y="304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57C9D7F4-6575-4327-B08B-33FB69F04912}"/>
              </a:ext>
            </a:extLst>
          </p:cNvPr>
          <p:cNvSpPr>
            <a:spLocks noGrp="1"/>
          </p:cNvSpPr>
          <p:nvPr>
            <p:ph type="pic" sz="quarter" idx="152" hasCustomPrompt="1"/>
          </p:nvPr>
        </p:nvSpPr>
        <p:spPr>
          <a:xfrm>
            <a:off x="6350694" y="4191000"/>
            <a:ext cx="1523604" cy="1524000"/>
          </a:xfrm>
          <a:custGeom>
            <a:avLst/>
            <a:gdLst>
              <a:gd name="connsiteX0" fmla="*/ 0 w 3048001"/>
              <a:gd name="connsiteY0" fmla="*/ 0 h 3048000"/>
              <a:gd name="connsiteX1" fmla="*/ 3048001 w 3048001"/>
              <a:gd name="connsiteY1" fmla="*/ 0 h 3048000"/>
              <a:gd name="connsiteX2" fmla="*/ 3048001 w 3048001"/>
              <a:gd name="connsiteY2" fmla="*/ 3048000 h 3048000"/>
              <a:gd name="connsiteX3" fmla="*/ 0 w 3048001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0">
                <a:moveTo>
                  <a:pt x="0" y="0"/>
                </a:moveTo>
                <a:lnTo>
                  <a:pt x="3048001" y="0"/>
                </a:lnTo>
                <a:lnTo>
                  <a:pt x="3048001" y="3048000"/>
                </a:lnTo>
                <a:lnTo>
                  <a:pt x="0" y="3048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5CFC6615-A85E-4C8F-957D-16946160D71F}"/>
              </a:ext>
            </a:extLst>
          </p:cNvPr>
          <p:cNvSpPr>
            <a:spLocks noGrp="1"/>
          </p:cNvSpPr>
          <p:nvPr>
            <p:ph type="pic" sz="quarter" idx="153" hasCustomPrompt="1"/>
          </p:nvPr>
        </p:nvSpPr>
        <p:spPr>
          <a:xfrm>
            <a:off x="6350694" y="2667000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7E6712A3-7F64-4DA3-BCBF-BC10C4DE4986}"/>
              </a:ext>
            </a:extLst>
          </p:cNvPr>
          <p:cNvSpPr>
            <a:spLocks noGrp="1"/>
          </p:cNvSpPr>
          <p:nvPr>
            <p:ph type="pic" sz="quarter" idx="154" hasCustomPrompt="1"/>
          </p:nvPr>
        </p:nvSpPr>
        <p:spPr>
          <a:xfrm>
            <a:off x="9397900" y="2668521"/>
            <a:ext cx="1523603" cy="1524001"/>
          </a:xfrm>
          <a:custGeom>
            <a:avLst/>
            <a:gdLst>
              <a:gd name="connsiteX0" fmla="*/ 0 w 3048000"/>
              <a:gd name="connsiteY0" fmla="*/ 0 h 3048001"/>
              <a:gd name="connsiteX1" fmla="*/ 3048000 w 3048000"/>
              <a:gd name="connsiteY1" fmla="*/ 0 h 3048001"/>
              <a:gd name="connsiteX2" fmla="*/ 3048000 w 3048000"/>
              <a:gd name="connsiteY2" fmla="*/ 3048001 h 3048001"/>
              <a:gd name="connsiteX3" fmla="*/ 0 w 3048000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1">
                <a:moveTo>
                  <a:pt x="0" y="0"/>
                </a:moveTo>
                <a:lnTo>
                  <a:pt x="3048000" y="0"/>
                </a:lnTo>
                <a:lnTo>
                  <a:pt x="3048000" y="3048001"/>
                </a:lnTo>
                <a:lnTo>
                  <a:pt x="0" y="3048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85B6A4EE-1D50-4141-84EB-B6E97CF9455D}"/>
              </a:ext>
            </a:extLst>
          </p:cNvPr>
          <p:cNvSpPr>
            <a:spLocks noGrp="1"/>
          </p:cNvSpPr>
          <p:nvPr>
            <p:ph type="pic" sz="quarter" idx="155" hasCustomPrompt="1"/>
          </p:nvPr>
        </p:nvSpPr>
        <p:spPr>
          <a:xfrm>
            <a:off x="7874296" y="4192521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51E18238-DB22-4096-9B37-D4AD8496148A}"/>
              </a:ext>
            </a:extLst>
          </p:cNvPr>
          <p:cNvSpPr>
            <a:spLocks noGrp="1"/>
          </p:cNvSpPr>
          <p:nvPr>
            <p:ph type="pic" sz="quarter" idx="156" hasCustomPrompt="1"/>
          </p:nvPr>
        </p:nvSpPr>
        <p:spPr>
          <a:xfrm>
            <a:off x="7874296" y="2668521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782712405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0E1FFD39-F20C-4758-B63B-3507B7894307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E1F132B6-7982-4D28-8D28-75B2F8E6AE7E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3" y="1487422"/>
            <a:ext cx="3995144" cy="6731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3" name="Double Click to edit text">
            <a:extLst>
              <a:ext uri="{FF2B5EF4-FFF2-40B4-BE49-F238E27FC236}">
                <a16:creationId xmlns:a16="http://schemas.microsoft.com/office/drawing/2014/main" id="{9D2B80E1-E128-477F-A568-88BED5A4D5B9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1267322" y="2612397"/>
            <a:ext cx="3992501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5A12AB23-4DFE-4E40-9F1F-C96460202B66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7874296" y="1144521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75A8D21A-C438-4C34-B5EE-6A9C0985832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50694" y="1143000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7AE0E48-F651-4784-859A-A085B7AD19D0}"/>
              </a:ext>
            </a:extLst>
          </p:cNvPr>
          <p:cNvSpPr>
            <a:spLocks noGrp="1"/>
          </p:cNvSpPr>
          <p:nvPr>
            <p:ph type="pic" sz="quarter" idx="150" hasCustomPrompt="1"/>
          </p:nvPr>
        </p:nvSpPr>
        <p:spPr>
          <a:xfrm>
            <a:off x="9397900" y="1144521"/>
            <a:ext cx="1523603" cy="1524001"/>
          </a:xfrm>
          <a:custGeom>
            <a:avLst/>
            <a:gdLst>
              <a:gd name="connsiteX0" fmla="*/ 0 w 3048000"/>
              <a:gd name="connsiteY0" fmla="*/ 0 h 3048001"/>
              <a:gd name="connsiteX1" fmla="*/ 3048000 w 3048000"/>
              <a:gd name="connsiteY1" fmla="*/ 0 h 3048001"/>
              <a:gd name="connsiteX2" fmla="*/ 3048000 w 3048000"/>
              <a:gd name="connsiteY2" fmla="*/ 3048001 h 3048001"/>
              <a:gd name="connsiteX3" fmla="*/ 0 w 3048000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1">
                <a:moveTo>
                  <a:pt x="0" y="0"/>
                </a:moveTo>
                <a:lnTo>
                  <a:pt x="3048000" y="0"/>
                </a:lnTo>
                <a:lnTo>
                  <a:pt x="3048000" y="3048001"/>
                </a:lnTo>
                <a:lnTo>
                  <a:pt x="0" y="304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C64821B5-363E-4922-B8E0-CAA8EE00250C}"/>
              </a:ext>
            </a:extLst>
          </p:cNvPr>
          <p:cNvSpPr>
            <a:spLocks noGrp="1"/>
          </p:cNvSpPr>
          <p:nvPr>
            <p:ph type="pic" sz="quarter" idx="151" hasCustomPrompt="1"/>
          </p:nvPr>
        </p:nvSpPr>
        <p:spPr>
          <a:xfrm>
            <a:off x="9397898" y="4192521"/>
            <a:ext cx="1523604" cy="1524001"/>
          </a:xfrm>
          <a:custGeom>
            <a:avLst/>
            <a:gdLst>
              <a:gd name="connsiteX0" fmla="*/ 0 w 3048002"/>
              <a:gd name="connsiteY0" fmla="*/ 0 h 3048001"/>
              <a:gd name="connsiteX1" fmla="*/ 3048002 w 3048002"/>
              <a:gd name="connsiteY1" fmla="*/ 0 h 3048001"/>
              <a:gd name="connsiteX2" fmla="*/ 3048002 w 3048002"/>
              <a:gd name="connsiteY2" fmla="*/ 3048001 h 3048001"/>
              <a:gd name="connsiteX3" fmla="*/ 0 w 3048002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2" h="3048001">
                <a:moveTo>
                  <a:pt x="0" y="0"/>
                </a:moveTo>
                <a:lnTo>
                  <a:pt x="3048002" y="0"/>
                </a:lnTo>
                <a:lnTo>
                  <a:pt x="3048002" y="3048001"/>
                </a:lnTo>
                <a:lnTo>
                  <a:pt x="0" y="304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57C9D7F4-6575-4327-B08B-33FB69F04912}"/>
              </a:ext>
            </a:extLst>
          </p:cNvPr>
          <p:cNvSpPr>
            <a:spLocks noGrp="1"/>
          </p:cNvSpPr>
          <p:nvPr>
            <p:ph type="pic" sz="quarter" idx="152" hasCustomPrompt="1"/>
          </p:nvPr>
        </p:nvSpPr>
        <p:spPr>
          <a:xfrm>
            <a:off x="6350694" y="4191000"/>
            <a:ext cx="1523604" cy="1524000"/>
          </a:xfrm>
          <a:custGeom>
            <a:avLst/>
            <a:gdLst>
              <a:gd name="connsiteX0" fmla="*/ 0 w 3048001"/>
              <a:gd name="connsiteY0" fmla="*/ 0 h 3048000"/>
              <a:gd name="connsiteX1" fmla="*/ 3048001 w 3048001"/>
              <a:gd name="connsiteY1" fmla="*/ 0 h 3048000"/>
              <a:gd name="connsiteX2" fmla="*/ 3048001 w 3048001"/>
              <a:gd name="connsiteY2" fmla="*/ 3048000 h 3048000"/>
              <a:gd name="connsiteX3" fmla="*/ 0 w 3048001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0">
                <a:moveTo>
                  <a:pt x="0" y="0"/>
                </a:moveTo>
                <a:lnTo>
                  <a:pt x="3048001" y="0"/>
                </a:lnTo>
                <a:lnTo>
                  <a:pt x="3048001" y="3048000"/>
                </a:lnTo>
                <a:lnTo>
                  <a:pt x="0" y="3048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5CFC6615-A85E-4C8F-957D-16946160D71F}"/>
              </a:ext>
            </a:extLst>
          </p:cNvPr>
          <p:cNvSpPr>
            <a:spLocks noGrp="1"/>
          </p:cNvSpPr>
          <p:nvPr>
            <p:ph type="pic" sz="quarter" idx="153" hasCustomPrompt="1"/>
          </p:nvPr>
        </p:nvSpPr>
        <p:spPr>
          <a:xfrm>
            <a:off x="6350694" y="2667000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7E6712A3-7F64-4DA3-BCBF-BC10C4DE4986}"/>
              </a:ext>
            </a:extLst>
          </p:cNvPr>
          <p:cNvSpPr>
            <a:spLocks noGrp="1"/>
          </p:cNvSpPr>
          <p:nvPr>
            <p:ph type="pic" sz="quarter" idx="154" hasCustomPrompt="1"/>
          </p:nvPr>
        </p:nvSpPr>
        <p:spPr>
          <a:xfrm>
            <a:off x="9397900" y="2668521"/>
            <a:ext cx="1523603" cy="1524001"/>
          </a:xfrm>
          <a:custGeom>
            <a:avLst/>
            <a:gdLst>
              <a:gd name="connsiteX0" fmla="*/ 0 w 3048000"/>
              <a:gd name="connsiteY0" fmla="*/ 0 h 3048001"/>
              <a:gd name="connsiteX1" fmla="*/ 3048000 w 3048000"/>
              <a:gd name="connsiteY1" fmla="*/ 0 h 3048001"/>
              <a:gd name="connsiteX2" fmla="*/ 3048000 w 3048000"/>
              <a:gd name="connsiteY2" fmla="*/ 3048001 h 3048001"/>
              <a:gd name="connsiteX3" fmla="*/ 0 w 3048000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1">
                <a:moveTo>
                  <a:pt x="0" y="0"/>
                </a:moveTo>
                <a:lnTo>
                  <a:pt x="3048000" y="0"/>
                </a:lnTo>
                <a:lnTo>
                  <a:pt x="3048000" y="3048001"/>
                </a:lnTo>
                <a:lnTo>
                  <a:pt x="0" y="3048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85B6A4EE-1D50-4141-84EB-B6E97CF9455D}"/>
              </a:ext>
            </a:extLst>
          </p:cNvPr>
          <p:cNvSpPr>
            <a:spLocks noGrp="1"/>
          </p:cNvSpPr>
          <p:nvPr>
            <p:ph type="pic" sz="quarter" idx="155" hasCustomPrompt="1"/>
          </p:nvPr>
        </p:nvSpPr>
        <p:spPr>
          <a:xfrm>
            <a:off x="7874296" y="4192521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51E18238-DB22-4096-9B37-D4AD8496148A}"/>
              </a:ext>
            </a:extLst>
          </p:cNvPr>
          <p:cNvSpPr>
            <a:spLocks noGrp="1"/>
          </p:cNvSpPr>
          <p:nvPr>
            <p:ph type="pic" sz="quarter" idx="156" hasCustomPrompt="1"/>
          </p:nvPr>
        </p:nvSpPr>
        <p:spPr>
          <a:xfrm>
            <a:off x="7874296" y="2668521"/>
            <a:ext cx="1523604" cy="1524001"/>
          </a:xfrm>
          <a:custGeom>
            <a:avLst/>
            <a:gdLst>
              <a:gd name="connsiteX0" fmla="*/ 0 w 3048001"/>
              <a:gd name="connsiteY0" fmla="*/ 0 h 3048001"/>
              <a:gd name="connsiteX1" fmla="*/ 3048001 w 3048001"/>
              <a:gd name="connsiteY1" fmla="*/ 0 h 3048001"/>
              <a:gd name="connsiteX2" fmla="*/ 3048001 w 3048001"/>
              <a:gd name="connsiteY2" fmla="*/ 3048001 h 3048001"/>
              <a:gd name="connsiteX3" fmla="*/ 0 w 3048001"/>
              <a:gd name="connsiteY3" fmla="*/ 3048001 h 3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1" h="3048001">
                <a:moveTo>
                  <a:pt x="0" y="0"/>
                </a:moveTo>
                <a:lnTo>
                  <a:pt x="3048001" y="0"/>
                </a:lnTo>
                <a:lnTo>
                  <a:pt x="3048001" y="3048001"/>
                </a:lnTo>
                <a:lnTo>
                  <a:pt x="0" y="30480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46" name="Title">
            <a:extLst>
              <a:ext uri="{FF2B5EF4-FFF2-40B4-BE49-F238E27FC236}">
                <a16:creationId xmlns:a16="http://schemas.microsoft.com/office/drawing/2014/main" id="{8B408E0F-375B-4759-B512-BECC883FD090}"/>
              </a:ext>
            </a:extLst>
          </p:cNvPr>
          <p:cNvSpPr txBox="1">
            <a:spLocks noGrp="1"/>
          </p:cNvSpPr>
          <p:nvPr>
            <p:ph type="body" sz="quarter" idx="181" hasCustomPrompt="1"/>
          </p:nvPr>
        </p:nvSpPr>
        <p:spPr>
          <a:xfrm>
            <a:off x="1269966" y="3787282"/>
            <a:ext cx="1040832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48" name="Title">
            <a:extLst>
              <a:ext uri="{FF2B5EF4-FFF2-40B4-BE49-F238E27FC236}">
                <a16:creationId xmlns:a16="http://schemas.microsoft.com/office/drawing/2014/main" id="{A85C20C9-1BB5-4B48-9ADB-BCA6543AC784}"/>
              </a:ext>
            </a:extLst>
          </p:cNvPr>
          <p:cNvSpPr txBox="1">
            <a:spLocks noGrp="1"/>
          </p:cNvSpPr>
          <p:nvPr>
            <p:ph type="body" sz="quarter" idx="182" hasCustomPrompt="1"/>
          </p:nvPr>
        </p:nvSpPr>
        <p:spPr>
          <a:xfrm>
            <a:off x="1267322" y="5006596"/>
            <a:ext cx="1043476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49" name="Double Click to edit text">
            <a:extLst>
              <a:ext uri="{FF2B5EF4-FFF2-40B4-BE49-F238E27FC236}">
                <a16:creationId xmlns:a16="http://schemas.microsoft.com/office/drawing/2014/main" id="{21DEA112-DFE7-41E8-A52E-2BAAC6560C9F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2417567" y="4205473"/>
            <a:ext cx="2085061" cy="26974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0" name="Title">
            <a:extLst>
              <a:ext uri="{FF2B5EF4-FFF2-40B4-BE49-F238E27FC236}">
                <a16:creationId xmlns:a16="http://schemas.microsoft.com/office/drawing/2014/main" id="{8D06413C-25D0-43C1-99E8-248505D15519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2417567" y="3920309"/>
            <a:ext cx="20850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3" name="Double Click to edit text">
            <a:extLst>
              <a:ext uri="{FF2B5EF4-FFF2-40B4-BE49-F238E27FC236}">
                <a16:creationId xmlns:a16="http://schemas.microsoft.com/office/drawing/2014/main" id="{E0ACF934-02C6-4346-8D62-0C8ED3203BF8}"/>
              </a:ext>
            </a:extLst>
          </p:cNvPr>
          <p:cNvSpPr txBox="1">
            <a:spLocks noGrp="1"/>
          </p:cNvSpPr>
          <p:nvPr>
            <p:ph type="body" sz="quarter" idx="183" hasCustomPrompt="1"/>
          </p:nvPr>
        </p:nvSpPr>
        <p:spPr>
          <a:xfrm>
            <a:off x="2417567" y="5424786"/>
            <a:ext cx="2085061" cy="26974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54" name="Title">
            <a:extLst>
              <a:ext uri="{FF2B5EF4-FFF2-40B4-BE49-F238E27FC236}">
                <a16:creationId xmlns:a16="http://schemas.microsoft.com/office/drawing/2014/main" id="{E5E86D9C-429B-4A9C-B82A-35871E0B6490}"/>
              </a:ext>
            </a:extLst>
          </p:cNvPr>
          <p:cNvSpPr txBox="1">
            <a:spLocks noGrp="1"/>
          </p:cNvSpPr>
          <p:nvPr>
            <p:ph type="body" sz="quarter" idx="184" hasCustomPrompt="1"/>
          </p:nvPr>
        </p:nvSpPr>
        <p:spPr>
          <a:xfrm>
            <a:off x="2417567" y="5139622"/>
            <a:ext cx="20850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747315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81FE4F4-2AE9-409C-BA9D-B1C6B8D041AB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479802" y="1534754"/>
            <a:ext cx="2805374" cy="3747890"/>
          </a:xfrm>
          <a:custGeom>
            <a:avLst/>
            <a:gdLst>
              <a:gd name="connsiteX0" fmla="*/ 73011 w 5612210"/>
              <a:gd name="connsiteY0" fmla="*/ 0 h 7495779"/>
              <a:gd name="connsiteX1" fmla="*/ 5539459 w 5612210"/>
              <a:gd name="connsiteY1" fmla="*/ 0 h 7495779"/>
              <a:gd name="connsiteX2" fmla="*/ 5582330 w 5612210"/>
              <a:gd name="connsiteY2" fmla="*/ 3470 h 7495779"/>
              <a:gd name="connsiteX3" fmla="*/ 5608573 w 5612210"/>
              <a:gd name="connsiteY3" fmla="*/ 30191 h 7495779"/>
              <a:gd name="connsiteX4" fmla="*/ 5612210 w 5612210"/>
              <a:gd name="connsiteY4" fmla="*/ 73570 h 7495779"/>
              <a:gd name="connsiteX5" fmla="*/ 5612210 w 5612210"/>
              <a:gd name="connsiteY5" fmla="*/ 7423250 h 7495779"/>
              <a:gd name="connsiteX6" fmla="*/ 5608573 w 5612210"/>
              <a:gd name="connsiteY6" fmla="*/ 7465588 h 7495779"/>
              <a:gd name="connsiteX7" fmla="*/ 5582330 w 5612210"/>
              <a:gd name="connsiteY7" fmla="*/ 7492308 h 7495779"/>
              <a:gd name="connsiteX8" fmla="*/ 5539199 w 5612210"/>
              <a:gd name="connsiteY8" fmla="*/ 7495779 h 7495779"/>
              <a:gd name="connsiteX9" fmla="*/ 73011 w 5612210"/>
              <a:gd name="connsiteY9" fmla="*/ 7495779 h 7495779"/>
              <a:gd name="connsiteX10" fmla="*/ 30140 w 5612210"/>
              <a:gd name="connsiteY10" fmla="*/ 7492308 h 7495779"/>
              <a:gd name="connsiteX11" fmla="*/ 3637 w 5612210"/>
              <a:gd name="connsiteY11" fmla="*/ 7465588 h 7495779"/>
              <a:gd name="connsiteX12" fmla="*/ 0 w 5612210"/>
              <a:gd name="connsiteY12" fmla="*/ 7422904 h 7495779"/>
              <a:gd name="connsiteX13" fmla="*/ 0 w 5612210"/>
              <a:gd name="connsiteY13" fmla="*/ 72876 h 7495779"/>
              <a:gd name="connsiteX14" fmla="*/ 3637 w 5612210"/>
              <a:gd name="connsiteY14" fmla="*/ 30191 h 7495779"/>
              <a:gd name="connsiteX15" fmla="*/ 30140 w 5612210"/>
              <a:gd name="connsiteY15" fmla="*/ 3470 h 7495779"/>
              <a:gd name="connsiteX16" fmla="*/ 73011 w 5612210"/>
              <a:gd name="connsiteY16" fmla="*/ 0 h 749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12210" h="7495779">
                <a:moveTo>
                  <a:pt x="73011" y="0"/>
                </a:moveTo>
                <a:lnTo>
                  <a:pt x="5539459" y="0"/>
                </a:lnTo>
                <a:cubicBezTo>
                  <a:pt x="5560505" y="0"/>
                  <a:pt x="5571157" y="0"/>
                  <a:pt x="5582330" y="3470"/>
                </a:cubicBezTo>
                <a:cubicBezTo>
                  <a:pt x="5594802" y="7981"/>
                  <a:pt x="5604155" y="17698"/>
                  <a:pt x="5608573" y="30191"/>
                </a:cubicBezTo>
                <a:cubicBezTo>
                  <a:pt x="5612210" y="41296"/>
                  <a:pt x="5612210" y="52054"/>
                  <a:pt x="5612210" y="73570"/>
                </a:cubicBezTo>
                <a:lnTo>
                  <a:pt x="5612210" y="7423250"/>
                </a:lnTo>
                <a:cubicBezTo>
                  <a:pt x="5612210" y="7444072"/>
                  <a:pt x="5612210" y="7454483"/>
                  <a:pt x="5608573" y="7465588"/>
                </a:cubicBezTo>
                <a:cubicBezTo>
                  <a:pt x="5604155" y="7478080"/>
                  <a:pt x="5594802" y="7487798"/>
                  <a:pt x="5582330" y="7492308"/>
                </a:cubicBezTo>
                <a:cubicBezTo>
                  <a:pt x="5571157" y="7495779"/>
                  <a:pt x="5560505" y="7495779"/>
                  <a:pt x="5539199" y="7495779"/>
                </a:cubicBezTo>
                <a:lnTo>
                  <a:pt x="73011" y="7495779"/>
                </a:lnTo>
                <a:cubicBezTo>
                  <a:pt x="52225" y="7495779"/>
                  <a:pt x="41572" y="7495779"/>
                  <a:pt x="30140" y="7492308"/>
                </a:cubicBezTo>
                <a:cubicBezTo>
                  <a:pt x="17928" y="7487798"/>
                  <a:pt x="8054" y="7478080"/>
                  <a:pt x="3637" y="7465588"/>
                </a:cubicBezTo>
                <a:cubicBezTo>
                  <a:pt x="0" y="7454483"/>
                  <a:pt x="0" y="7444072"/>
                  <a:pt x="0" y="7422904"/>
                </a:cubicBezTo>
                <a:lnTo>
                  <a:pt x="0" y="72876"/>
                </a:lnTo>
                <a:cubicBezTo>
                  <a:pt x="0" y="52054"/>
                  <a:pt x="0" y="41296"/>
                  <a:pt x="3637" y="30191"/>
                </a:cubicBezTo>
                <a:cubicBezTo>
                  <a:pt x="8054" y="17698"/>
                  <a:pt x="17928" y="7981"/>
                  <a:pt x="30140" y="3470"/>
                </a:cubicBezTo>
                <a:cubicBezTo>
                  <a:pt x="41312" y="0"/>
                  <a:pt x="52225" y="0"/>
                  <a:pt x="73011" y="0"/>
                </a:cubicBez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91274622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7889F6D7-638B-451F-9BF5-9EA101F38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68644" y="1142603"/>
            <a:ext cx="3227850" cy="457279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81FE4F4-2AE9-409C-BA9D-B1C6B8D041AB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479802" y="1534754"/>
            <a:ext cx="2805374" cy="3747890"/>
          </a:xfrm>
          <a:custGeom>
            <a:avLst/>
            <a:gdLst>
              <a:gd name="connsiteX0" fmla="*/ 73011 w 5612210"/>
              <a:gd name="connsiteY0" fmla="*/ 0 h 7495779"/>
              <a:gd name="connsiteX1" fmla="*/ 5539459 w 5612210"/>
              <a:gd name="connsiteY1" fmla="*/ 0 h 7495779"/>
              <a:gd name="connsiteX2" fmla="*/ 5582330 w 5612210"/>
              <a:gd name="connsiteY2" fmla="*/ 3470 h 7495779"/>
              <a:gd name="connsiteX3" fmla="*/ 5608573 w 5612210"/>
              <a:gd name="connsiteY3" fmla="*/ 30191 h 7495779"/>
              <a:gd name="connsiteX4" fmla="*/ 5612210 w 5612210"/>
              <a:gd name="connsiteY4" fmla="*/ 73570 h 7495779"/>
              <a:gd name="connsiteX5" fmla="*/ 5612210 w 5612210"/>
              <a:gd name="connsiteY5" fmla="*/ 7423250 h 7495779"/>
              <a:gd name="connsiteX6" fmla="*/ 5608573 w 5612210"/>
              <a:gd name="connsiteY6" fmla="*/ 7465588 h 7495779"/>
              <a:gd name="connsiteX7" fmla="*/ 5582330 w 5612210"/>
              <a:gd name="connsiteY7" fmla="*/ 7492308 h 7495779"/>
              <a:gd name="connsiteX8" fmla="*/ 5539199 w 5612210"/>
              <a:gd name="connsiteY8" fmla="*/ 7495779 h 7495779"/>
              <a:gd name="connsiteX9" fmla="*/ 73011 w 5612210"/>
              <a:gd name="connsiteY9" fmla="*/ 7495779 h 7495779"/>
              <a:gd name="connsiteX10" fmla="*/ 30140 w 5612210"/>
              <a:gd name="connsiteY10" fmla="*/ 7492308 h 7495779"/>
              <a:gd name="connsiteX11" fmla="*/ 3637 w 5612210"/>
              <a:gd name="connsiteY11" fmla="*/ 7465588 h 7495779"/>
              <a:gd name="connsiteX12" fmla="*/ 0 w 5612210"/>
              <a:gd name="connsiteY12" fmla="*/ 7422904 h 7495779"/>
              <a:gd name="connsiteX13" fmla="*/ 0 w 5612210"/>
              <a:gd name="connsiteY13" fmla="*/ 72876 h 7495779"/>
              <a:gd name="connsiteX14" fmla="*/ 3637 w 5612210"/>
              <a:gd name="connsiteY14" fmla="*/ 30191 h 7495779"/>
              <a:gd name="connsiteX15" fmla="*/ 30140 w 5612210"/>
              <a:gd name="connsiteY15" fmla="*/ 3470 h 7495779"/>
              <a:gd name="connsiteX16" fmla="*/ 73011 w 5612210"/>
              <a:gd name="connsiteY16" fmla="*/ 0 h 749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612210" h="7495779">
                <a:moveTo>
                  <a:pt x="73011" y="0"/>
                </a:moveTo>
                <a:lnTo>
                  <a:pt x="5539459" y="0"/>
                </a:lnTo>
                <a:cubicBezTo>
                  <a:pt x="5560505" y="0"/>
                  <a:pt x="5571157" y="0"/>
                  <a:pt x="5582330" y="3470"/>
                </a:cubicBezTo>
                <a:cubicBezTo>
                  <a:pt x="5594802" y="7981"/>
                  <a:pt x="5604155" y="17698"/>
                  <a:pt x="5608573" y="30191"/>
                </a:cubicBezTo>
                <a:cubicBezTo>
                  <a:pt x="5612210" y="41296"/>
                  <a:pt x="5612210" y="52054"/>
                  <a:pt x="5612210" y="73570"/>
                </a:cubicBezTo>
                <a:lnTo>
                  <a:pt x="5612210" y="7423250"/>
                </a:lnTo>
                <a:cubicBezTo>
                  <a:pt x="5612210" y="7444072"/>
                  <a:pt x="5612210" y="7454483"/>
                  <a:pt x="5608573" y="7465588"/>
                </a:cubicBezTo>
                <a:cubicBezTo>
                  <a:pt x="5604155" y="7478080"/>
                  <a:pt x="5594802" y="7487798"/>
                  <a:pt x="5582330" y="7492308"/>
                </a:cubicBezTo>
                <a:cubicBezTo>
                  <a:pt x="5571157" y="7495779"/>
                  <a:pt x="5560505" y="7495779"/>
                  <a:pt x="5539199" y="7495779"/>
                </a:cubicBezTo>
                <a:lnTo>
                  <a:pt x="73011" y="7495779"/>
                </a:lnTo>
                <a:cubicBezTo>
                  <a:pt x="52225" y="7495779"/>
                  <a:pt x="41572" y="7495779"/>
                  <a:pt x="30140" y="7492308"/>
                </a:cubicBezTo>
                <a:cubicBezTo>
                  <a:pt x="17928" y="7487798"/>
                  <a:pt x="8054" y="7478080"/>
                  <a:pt x="3637" y="7465588"/>
                </a:cubicBezTo>
                <a:cubicBezTo>
                  <a:pt x="0" y="7454483"/>
                  <a:pt x="0" y="7444072"/>
                  <a:pt x="0" y="7422904"/>
                </a:cubicBezTo>
                <a:lnTo>
                  <a:pt x="0" y="72876"/>
                </a:lnTo>
                <a:cubicBezTo>
                  <a:pt x="0" y="52054"/>
                  <a:pt x="0" y="41296"/>
                  <a:pt x="3637" y="30191"/>
                </a:cubicBezTo>
                <a:cubicBezTo>
                  <a:pt x="8054" y="17698"/>
                  <a:pt x="17928" y="7981"/>
                  <a:pt x="30140" y="3470"/>
                </a:cubicBezTo>
                <a:cubicBezTo>
                  <a:pt x="41312" y="0"/>
                  <a:pt x="52225" y="0"/>
                  <a:pt x="73011" y="0"/>
                </a:cubicBez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4A4F4C06-C2BB-4C44-9DA3-14EC25D69648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202499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1D29AAE1-9B84-4F4B-AFBA-E1248267D802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202499" y="1487421"/>
            <a:ext cx="4719004" cy="194157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9" name="Double Click to edit text">
            <a:extLst>
              <a:ext uri="{FF2B5EF4-FFF2-40B4-BE49-F238E27FC236}">
                <a16:creationId xmlns:a16="http://schemas.microsoft.com/office/drawing/2014/main" id="{DA0519C6-54F7-49AF-A886-8126322FC380}"/>
              </a:ext>
            </a:extLst>
          </p:cNvPr>
          <p:cNvSpPr txBox="1">
            <a:spLocks noGrp="1"/>
          </p:cNvSpPr>
          <p:nvPr>
            <p:ph type="body" sz="quarter" idx="183" hasCustomPrompt="1"/>
          </p:nvPr>
        </p:nvSpPr>
        <p:spPr>
          <a:xfrm>
            <a:off x="6204855" y="5270310"/>
            <a:ext cx="2085061" cy="448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B405F509-0301-48A7-92CE-CF06B00D1375}"/>
              </a:ext>
            </a:extLst>
          </p:cNvPr>
          <p:cNvSpPr txBox="1">
            <a:spLocks noGrp="1"/>
          </p:cNvSpPr>
          <p:nvPr>
            <p:ph type="body" sz="quarter" idx="184" hasCustomPrompt="1"/>
          </p:nvPr>
        </p:nvSpPr>
        <p:spPr>
          <a:xfrm>
            <a:off x="6204854" y="4985147"/>
            <a:ext cx="2085062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1" name="Double Click to edit text">
            <a:extLst>
              <a:ext uri="{FF2B5EF4-FFF2-40B4-BE49-F238E27FC236}">
                <a16:creationId xmlns:a16="http://schemas.microsoft.com/office/drawing/2014/main" id="{9FEE6B3E-A176-4CBC-8B85-BE3A52F45CDF}"/>
              </a:ext>
            </a:extLst>
          </p:cNvPr>
          <p:cNvSpPr txBox="1">
            <a:spLocks noGrp="1"/>
          </p:cNvSpPr>
          <p:nvPr>
            <p:ph type="body" sz="quarter" idx="185" hasCustomPrompt="1"/>
          </p:nvPr>
        </p:nvSpPr>
        <p:spPr>
          <a:xfrm>
            <a:off x="8661926" y="5270310"/>
            <a:ext cx="2072103" cy="4482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372A0CDC-FD4C-4130-A5CB-6A2BFFD47E12}"/>
              </a:ext>
            </a:extLst>
          </p:cNvPr>
          <p:cNvSpPr txBox="1">
            <a:spLocks noGrp="1"/>
          </p:cNvSpPr>
          <p:nvPr>
            <p:ph type="body" sz="quarter" idx="186" hasCustomPrompt="1"/>
          </p:nvPr>
        </p:nvSpPr>
        <p:spPr>
          <a:xfrm>
            <a:off x="8661925" y="4985147"/>
            <a:ext cx="207210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632284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06AC03-8B6B-4B22-BD2B-65F141C837F4}"/>
              </a:ext>
            </a:extLst>
          </p:cNvPr>
          <p:cNvSpPr>
            <a:spLocks noGrp="1"/>
          </p:cNvSpPr>
          <p:nvPr>
            <p:ph type="pic" sz="quarter" idx="137" hasCustomPrompt="1"/>
          </p:nvPr>
        </p:nvSpPr>
        <p:spPr>
          <a:xfrm>
            <a:off x="8707793" y="2038965"/>
            <a:ext cx="2058655" cy="2750323"/>
          </a:xfrm>
          <a:custGeom>
            <a:avLst/>
            <a:gdLst>
              <a:gd name="connsiteX0" fmla="*/ 53580 w 4118382"/>
              <a:gd name="connsiteY0" fmla="*/ 0 h 5500645"/>
              <a:gd name="connsiteX1" fmla="*/ 4064800 w 4118382"/>
              <a:gd name="connsiteY1" fmla="*/ 0 h 5500645"/>
              <a:gd name="connsiteX2" fmla="*/ 4096452 w 4118382"/>
              <a:gd name="connsiteY2" fmla="*/ 2801 h 5500645"/>
              <a:gd name="connsiteX3" fmla="*/ 4115900 w 4118382"/>
              <a:gd name="connsiteY3" fmla="*/ 22155 h 5500645"/>
              <a:gd name="connsiteX4" fmla="*/ 4118380 w 4118382"/>
              <a:gd name="connsiteY4" fmla="*/ 53478 h 5500645"/>
              <a:gd name="connsiteX5" fmla="*/ 4118380 w 4118382"/>
              <a:gd name="connsiteY5" fmla="*/ 5447167 h 5500645"/>
              <a:gd name="connsiteX6" fmla="*/ 4115900 w 4118382"/>
              <a:gd name="connsiteY6" fmla="*/ 5478489 h 5500645"/>
              <a:gd name="connsiteX7" fmla="*/ 4096452 w 4118382"/>
              <a:gd name="connsiteY7" fmla="*/ 5497843 h 5500645"/>
              <a:gd name="connsiteX8" fmla="*/ 4064800 w 4118382"/>
              <a:gd name="connsiteY8" fmla="*/ 5500645 h 5500645"/>
              <a:gd name="connsiteX9" fmla="*/ 53580 w 4118382"/>
              <a:gd name="connsiteY9" fmla="*/ 5500645 h 5500645"/>
              <a:gd name="connsiteX10" fmla="*/ 22310 w 4118382"/>
              <a:gd name="connsiteY10" fmla="*/ 5497843 h 5500645"/>
              <a:gd name="connsiteX11" fmla="*/ 2862 w 4118382"/>
              <a:gd name="connsiteY11" fmla="*/ 5478489 h 5500645"/>
              <a:gd name="connsiteX12" fmla="*/ 0 w 4118382"/>
              <a:gd name="connsiteY12" fmla="*/ 5446657 h 5500645"/>
              <a:gd name="connsiteX13" fmla="*/ 0 w 4118382"/>
              <a:gd name="connsiteY13" fmla="*/ 53478 h 5500645"/>
              <a:gd name="connsiteX14" fmla="*/ 2862 w 4118382"/>
              <a:gd name="connsiteY14" fmla="*/ 22155 h 5500645"/>
              <a:gd name="connsiteX15" fmla="*/ 22310 w 4118382"/>
              <a:gd name="connsiteY15" fmla="*/ 2801 h 5500645"/>
              <a:gd name="connsiteX16" fmla="*/ 53580 w 4118382"/>
              <a:gd name="connsiteY16" fmla="*/ 0 h 5500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18382" h="5500645">
                <a:moveTo>
                  <a:pt x="53580" y="0"/>
                </a:moveTo>
                <a:lnTo>
                  <a:pt x="4064800" y="0"/>
                </a:lnTo>
                <a:cubicBezTo>
                  <a:pt x="4080054" y="0"/>
                  <a:pt x="4088252" y="255"/>
                  <a:pt x="4096452" y="2801"/>
                </a:cubicBezTo>
                <a:cubicBezTo>
                  <a:pt x="4105604" y="6112"/>
                  <a:pt x="4112658" y="13242"/>
                  <a:pt x="4115900" y="22155"/>
                </a:cubicBezTo>
                <a:cubicBezTo>
                  <a:pt x="4118570" y="30559"/>
                  <a:pt x="4118380" y="37944"/>
                  <a:pt x="4118380" y="53478"/>
                </a:cubicBezTo>
                <a:lnTo>
                  <a:pt x="4118380" y="5447167"/>
                </a:lnTo>
                <a:cubicBezTo>
                  <a:pt x="4118380" y="5462446"/>
                  <a:pt x="4118570" y="5470086"/>
                  <a:pt x="4115900" y="5478489"/>
                </a:cubicBezTo>
                <a:cubicBezTo>
                  <a:pt x="4112658" y="5487403"/>
                  <a:pt x="4105604" y="5494533"/>
                  <a:pt x="4096452" y="5497843"/>
                </a:cubicBezTo>
                <a:cubicBezTo>
                  <a:pt x="4088252" y="5500391"/>
                  <a:pt x="4080244" y="5500645"/>
                  <a:pt x="4064800" y="5500645"/>
                </a:cubicBezTo>
                <a:lnTo>
                  <a:pt x="53580" y="5500645"/>
                </a:lnTo>
                <a:cubicBezTo>
                  <a:pt x="38326" y="5500645"/>
                  <a:pt x="30508" y="5500391"/>
                  <a:pt x="22310" y="5497843"/>
                </a:cubicBezTo>
                <a:cubicBezTo>
                  <a:pt x="13158" y="5494533"/>
                  <a:pt x="6102" y="5487403"/>
                  <a:pt x="2862" y="5478489"/>
                </a:cubicBezTo>
                <a:cubicBezTo>
                  <a:pt x="192" y="5470086"/>
                  <a:pt x="0" y="5462191"/>
                  <a:pt x="0" y="5446657"/>
                </a:cubicBezTo>
                <a:lnTo>
                  <a:pt x="0" y="53478"/>
                </a:lnTo>
                <a:cubicBezTo>
                  <a:pt x="0" y="38199"/>
                  <a:pt x="192" y="30559"/>
                  <a:pt x="2862" y="22155"/>
                </a:cubicBezTo>
                <a:cubicBezTo>
                  <a:pt x="6102" y="13242"/>
                  <a:pt x="13158" y="6112"/>
                  <a:pt x="22310" y="2801"/>
                </a:cubicBezTo>
                <a:cubicBezTo>
                  <a:pt x="30508" y="255"/>
                  <a:pt x="37946" y="0"/>
                  <a:pt x="53580" y="0"/>
                </a:cubicBez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26E59A9-2C8B-4AE3-844F-7606F059A5B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262742" y="1648713"/>
            <a:ext cx="2636749" cy="3522311"/>
          </a:xfrm>
          <a:custGeom>
            <a:avLst/>
            <a:gdLst>
              <a:gd name="connsiteX0" fmla="*/ 68628 w 5274871"/>
              <a:gd name="connsiteY0" fmla="*/ 9 h 7044622"/>
              <a:gd name="connsiteX1" fmla="*/ 5206245 w 5274871"/>
              <a:gd name="connsiteY1" fmla="*/ 9 h 7044622"/>
              <a:gd name="connsiteX2" fmla="*/ 5246297 w 5274871"/>
              <a:gd name="connsiteY2" fmla="*/ 2945 h 7044622"/>
              <a:gd name="connsiteX3" fmla="*/ 5271207 w 5274871"/>
              <a:gd name="connsiteY3" fmla="*/ 28060 h 7044622"/>
              <a:gd name="connsiteX4" fmla="*/ 5274871 w 5274871"/>
              <a:gd name="connsiteY4" fmla="*/ 68831 h 7044622"/>
              <a:gd name="connsiteX5" fmla="*/ 5274871 w 5274871"/>
              <a:gd name="connsiteY5" fmla="*/ 6976118 h 7044622"/>
              <a:gd name="connsiteX6" fmla="*/ 5271207 w 5274871"/>
              <a:gd name="connsiteY6" fmla="*/ 7016562 h 7044622"/>
              <a:gd name="connsiteX7" fmla="*/ 5246297 w 5274871"/>
              <a:gd name="connsiteY7" fmla="*/ 7041678 h 7044622"/>
              <a:gd name="connsiteX8" fmla="*/ 5205757 w 5274871"/>
              <a:gd name="connsiteY8" fmla="*/ 7044613 h 7044622"/>
              <a:gd name="connsiteX9" fmla="*/ 68628 w 5274871"/>
              <a:gd name="connsiteY9" fmla="*/ 7044613 h 7044622"/>
              <a:gd name="connsiteX10" fmla="*/ 28088 w 5274871"/>
              <a:gd name="connsiteY10" fmla="*/ 7041678 h 7044622"/>
              <a:gd name="connsiteX11" fmla="*/ 3178 w 5274871"/>
              <a:gd name="connsiteY11" fmla="*/ 7016562 h 7044622"/>
              <a:gd name="connsiteX12" fmla="*/ 3 w 5274871"/>
              <a:gd name="connsiteY12" fmla="*/ 6975791 h 7044622"/>
              <a:gd name="connsiteX13" fmla="*/ 3 w 5274871"/>
              <a:gd name="connsiteY13" fmla="*/ 68504 h 7044622"/>
              <a:gd name="connsiteX14" fmla="*/ 3178 w 5274871"/>
              <a:gd name="connsiteY14" fmla="*/ 28060 h 7044622"/>
              <a:gd name="connsiteX15" fmla="*/ 28088 w 5274871"/>
              <a:gd name="connsiteY15" fmla="*/ 2945 h 7044622"/>
              <a:gd name="connsiteX16" fmla="*/ 68628 w 5274871"/>
              <a:gd name="connsiteY16" fmla="*/ 9 h 704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74871" h="7044622">
                <a:moveTo>
                  <a:pt x="68628" y="9"/>
                </a:moveTo>
                <a:lnTo>
                  <a:pt x="5206245" y="9"/>
                </a:lnTo>
                <a:cubicBezTo>
                  <a:pt x="5225783" y="9"/>
                  <a:pt x="5235797" y="-317"/>
                  <a:pt x="5246297" y="2945"/>
                </a:cubicBezTo>
                <a:cubicBezTo>
                  <a:pt x="5257775" y="7185"/>
                  <a:pt x="5267057" y="16317"/>
                  <a:pt x="5271207" y="28060"/>
                </a:cubicBezTo>
                <a:cubicBezTo>
                  <a:pt x="5274627" y="38497"/>
                  <a:pt x="5274871" y="48934"/>
                  <a:pt x="5274871" y="68831"/>
                </a:cubicBezTo>
                <a:lnTo>
                  <a:pt x="5274871" y="6976118"/>
                </a:lnTo>
                <a:cubicBezTo>
                  <a:pt x="5274871" y="6995688"/>
                  <a:pt x="5274627" y="7006125"/>
                  <a:pt x="5271207" y="7016562"/>
                </a:cubicBezTo>
                <a:cubicBezTo>
                  <a:pt x="5267057" y="7028304"/>
                  <a:pt x="5257775" y="7037437"/>
                  <a:pt x="5246297" y="7041678"/>
                </a:cubicBezTo>
                <a:cubicBezTo>
                  <a:pt x="5235797" y="7044939"/>
                  <a:pt x="5225783" y="7044613"/>
                  <a:pt x="5205757" y="7044613"/>
                </a:cubicBezTo>
                <a:lnTo>
                  <a:pt x="68628" y="7044613"/>
                </a:lnTo>
                <a:cubicBezTo>
                  <a:pt x="48847" y="7044613"/>
                  <a:pt x="38834" y="7044939"/>
                  <a:pt x="28088" y="7041678"/>
                </a:cubicBezTo>
                <a:cubicBezTo>
                  <a:pt x="16610" y="7037437"/>
                  <a:pt x="7330" y="7028304"/>
                  <a:pt x="3178" y="7016562"/>
                </a:cubicBezTo>
                <a:cubicBezTo>
                  <a:pt x="-241" y="7006125"/>
                  <a:pt x="3" y="6995688"/>
                  <a:pt x="3" y="6975791"/>
                </a:cubicBezTo>
                <a:lnTo>
                  <a:pt x="3" y="68504"/>
                </a:lnTo>
                <a:cubicBezTo>
                  <a:pt x="3" y="48934"/>
                  <a:pt x="-241" y="38497"/>
                  <a:pt x="3178" y="28060"/>
                </a:cubicBezTo>
                <a:cubicBezTo>
                  <a:pt x="7330" y="16317"/>
                  <a:pt x="16610" y="7185"/>
                  <a:pt x="28088" y="2945"/>
                </a:cubicBezTo>
                <a:cubicBezTo>
                  <a:pt x="38589" y="-317"/>
                  <a:pt x="49091" y="9"/>
                  <a:pt x="68628" y="9"/>
                </a:cubicBez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969289456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C78C9928-B5F9-41E7-8993-CA24C349E2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2843" y="1751197"/>
            <a:ext cx="2368661" cy="3355607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06AC03-8B6B-4B22-BD2B-65F141C837F4}"/>
              </a:ext>
            </a:extLst>
          </p:cNvPr>
          <p:cNvSpPr>
            <a:spLocks noGrp="1"/>
          </p:cNvSpPr>
          <p:nvPr>
            <p:ph type="pic" sz="quarter" idx="137" hasCustomPrompt="1"/>
          </p:nvPr>
        </p:nvSpPr>
        <p:spPr>
          <a:xfrm>
            <a:off x="8707793" y="2038965"/>
            <a:ext cx="2058655" cy="2750323"/>
          </a:xfrm>
          <a:custGeom>
            <a:avLst/>
            <a:gdLst>
              <a:gd name="connsiteX0" fmla="*/ 53580 w 4118382"/>
              <a:gd name="connsiteY0" fmla="*/ 0 h 5500645"/>
              <a:gd name="connsiteX1" fmla="*/ 4064800 w 4118382"/>
              <a:gd name="connsiteY1" fmla="*/ 0 h 5500645"/>
              <a:gd name="connsiteX2" fmla="*/ 4096452 w 4118382"/>
              <a:gd name="connsiteY2" fmla="*/ 2801 h 5500645"/>
              <a:gd name="connsiteX3" fmla="*/ 4115900 w 4118382"/>
              <a:gd name="connsiteY3" fmla="*/ 22155 h 5500645"/>
              <a:gd name="connsiteX4" fmla="*/ 4118380 w 4118382"/>
              <a:gd name="connsiteY4" fmla="*/ 53478 h 5500645"/>
              <a:gd name="connsiteX5" fmla="*/ 4118380 w 4118382"/>
              <a:gd name="connsiteY5" fmla="*/ 5447167 h 5500645"/>
              <a:gd name="connsiteX6" fmla="*/ 4115900 w 4118382"/>
              <a:gd name="connsiteY6" fmla="*/ 5478489 h 5500645"/>
              <a:gd name="connsiteX7" fmla="*/ 4096452 w 4118382"/>
              <a:gd name="connsiteY7" fmla="*/ 5497843 h 5500645"/>
              <a:gd name="connsiteX8" fmla="*/ 4064800 w 4118382"/>
              <a:gd name="connsiteY8" fmla="*/ 5500645 h 5500645"/>
              <a:gd name="connsiteX9" fmla="*/ 53580 w 4118382"/>
              <a:gd name="connsiteY9" fmla="*/ 5500645 h 5500645"/>
              <a:gd name="connsiteX10" fmla="*/ 22310 w 4118382"/>
              <a:gd name="connsiteY10" fmla="*/ 5497843 h 5500645"/>
              <a:gd name="connsiteX11" fmla="*/ 2862 w 4118382"/>
              <a:gd name="connsiteY11" fmla="*/ 5478489 h 5500645"/>
              <a:gd name="connsiteX12" fmla="*/ 0 w 4118382"/>
              <a:gd name="connsiteY12" fmla="*/ 5446657 h 5500645"/>
              <a:gd name="connsiteX13" fmla="*/ 0 w 4118382"/>
              <a:gd name="connsiteY13" fmla="*/ 53478 h 5500645"/>
              <a:gd name="connsiteX14" fmla="*/ 2862 w 4118382"/>
              <a:gd name="connsiteY14" fmla="*/ 22155 h 5500645"/>
              <a:gd name="connsiteX15" fmla="*/ 22310 w 4118382"/>
              <a:gd name="connsiteY15" fmla="*/ 2801 h 5500645"/>
              <a:gd name="connsiteX16" fmla="*/ 53580 w 4118382"/>
              <a:gd name="connsiteY16" fmla="*/ 0 h 5500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18382" h="5500645">
                <a:moveTo>
                  <a:pt x="53580" y="0"/>
                </a:moveTo>
                <a:lnTo>
                  <a:pt x="4064800" y="0"/>
                </a:lnTo>
                <a:cubicBezTo>
                  <a:pt x="4080054" y="0"/>
                  <a:pt x="4088252" y="255"/>
                  <a:pt x="4096452" y="2801"/>
                </a:cubicBezTo>
                <a:cubicBezTo>
                  <a:pt x="4105604" y="6112"/>
                  <a:pt x="4112658" y="13242"/>
                  <a:pt x="4115900" y="22155"/>
                </a:cubicBezTo>
                <a:cubicBezTo>
                  <a:pt x="4118570" y="30559"/>
                  <a:pt x="4118380" y="37944"/>
                  <a:pt x="4118380" y="53478"/>
                </a:cubicBezTo>
                <a:lnTo>
                  <a:pt x="4118380" y="5447167"/>
                </a:lnTo>
                <a:cubicBezTo>
                  <a:pt x="4118380" y="5462446"/>
                  <a:pt x="4118570" y="5470086"/>
                  <a:pt x="4115900" y="5478489"/>
                </a:cubicBezTo>
                <a:cubicBezTo>
                  <a:pt x="4112658" y="5487403"/>
                  <a:pt x="4105604" y="5494533"/>
                  <a:pt x="4096452" y="5497843"/>
                </a:cubicBezTo>
                <a:cubicBezTo>
                  <a:pt x="4088252" y="5500391"/>
                  <a:pt x="4080244" y="5500645"/>
                  <a:pt x="4064800" y="5500645"/>
                </a:cubicBezTo>
                <a:lnTo>
                  <a:pt x="53580" y="5500645"/>
                </a:lnTo>
                <a:cubicBezTo>
                  <a:pt x="38326" y="5500645"/>
                  <a:pt x="30508" y="5500391"/>
                  <a:pt x="22310" y="5497843"/>
                </a:cubicBezTo>
                <a:cubicBezTo>
                  <a:pt x="13158" y="5494533"/>
                  <a:pt x="6102" y="5487403"/>
                  <a:pt x="2862" y="5478489"/>
                </a:cubicBezTo>
                <a:cubicBezTo>
                  <a:pt x="192" y="5470086"/>
                  <a:pt x="0" y="5462191"/>
                  <a:pt x="0" y="5446657"/>
                </a:cubicBezTo>
                <a:lnTo>
                  <a:pt x="0" y="53478"/>
                </a:lnTo>
                <a:cubicBezTo>
                  <a:pt x="0" y="38199"/>
                  <a:pt x="192" y="30559"/>
                  <a:pt x="2862" y="22155"/>
                </a:cubicBezTo>
                <a:cubicBezTo>
                  <a:pt x="6102" y="13242"/>
                  <a:pt x="13158" y="6112"/>
                  <a:pt x="22310" y="2801"/>
                </a:cubicBezTo>
                <a:cubicBezTo>
                  <a:pt x="30508" y="255"/>
                  <a:pt x="37946" y="0"/>
                  <a:pt x="53580" y="0"/>
                </a:cubicBez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AFAFF45D-6FE0-4AFA-8DE9-2F74D8B6F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64291" y="1280160"/>
            <a:ext cx="3033653" cy="4297680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26E59A9-2C8B-4AE3-844F-7606F059A5B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262742" y="1648713"/>
            <a:ext cx="2636749" cy="3522311"/>
          </a:xfrm>
          <a:custGeom>
            <a:avLst/>
            <a:gdLst>
              <a:gd name="connsiteX0" fmla="*/ 68628 w 5274871"/>
              <a:gd name="connsiteY0" fmla="*/ 9 h 7044622"/>
              <a:gd name="connsiteX1" fmla="*/ 5206245 w 5274871"/>
              <a:gd name="connsiteY1" fmla="*/ 9 h 7044622"/>
              <a:gd name="connsiteX2" fmla="*/ 5246297 w 5274871"/>
              <a:gd name="connsiteY2" fmla="*/ 2945 h 7044622"/>
              <a:gd name="connsiteX3" fmla="*/ 5271207 w 5274871"/>
              <a:gd name="connsiteY3" fmla="*/ 28060 h 7044622"/>
              <a:gd name="connsiteX4" fmla="*/ 5274871 w 5274871"/>
              <a:gd name="connsiteY4" fmla="*/ 68831 h 7044622"/>
              <a:gd name="connsiteX5" fmla="*/ 5274871 w 5274871"/>
              <a:gd name="connsiteY5" fmla="*/ 6976118 h 7044622"/>
              <a:gd name="connsiteX6" fmla="*/ 5271207 w 5274871"/>
              <a:gd name="connsiteY6" fmla="*/ 7016562 h 7044622"/>
              <a:gd name="connsiteX7" fmla="*/ 5246297 w 5274871"/>
              <a:gd name="connsiteY7" fmla="*/ 7041678 h 7044622"/>
              <a:gd name="connsiteX8" fmla="*/ 5205757 w 5274871"/>
              <a:gd name="connsiteY8" fmla="*/ 7044613 h 7044622"/>
              <a:gd name="connsiteX9" fmla="*/ 68628 w 5274871"/>
              <a:gd name="connsiteY9" fmla="*/ 7044613 h 7044622"/>
              <a:gd name="connsiteX10" fmla="*/ 28088 w 5274871"/>
              <a:gd name="connsiteY10" fmla="*/ 7041678 h 7044622"/>
              <a:gd name="connsiteX11" fmla="*/ 3178 w 5274871"/>
              <a:gd name="connsiteY11" fmla="*/ 7016562 h 7044622"/>
              <a:gd name="connsiteX12" fmla="*/ 3 w 5274871"/>
              <a:gd name="connsiteY12" fmla="*/ 6975791 h 7044622"/>
              <a:gd name="connsiteX13" fmla="*/ 3 w 5274871"/>
              <a:gd name="connsiteY13" fmla="*/ 68504 h 7044622"/>
              <a:gd name="connsiteX14" fmla="*/ 3178 w 5274871"/>
              <a:gd name="connsiteY14" fmla="*/ 28060 h 7044622"/>
              <a:gd name="connsiteX15" fmla="*/ 28088 w 5274871"/>
              <a:gd name="connsiteY15" fmla="*/ 2945 h 7044622"/>
              <a:gd name="connsiteX16" fmla="*/ 68628 w 5274871"/>
              <a:gd name="connsiteY16" fmla="*/ 9 h 704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74871" h="7044622">
                <a:moveTo>
                  <a:pt x="68628" y="9"/>
                </a:moveTo>
                <a:lnTo>
                  <a:pt x="5206245" y="9"/>
                </a:lnTo>
                <a:cubicBezTo>
                  <a:pt x="5225783" y="9"/>
                  <a:pt x="5235797" y="-317"/>
                  <a:pt x="5246297" y="2945"/>
                </a:cubicBezTo>
                <a:cubicBezTo>
                  <a:pt x="5257775" y="7185"/>
                  <a:pt x="5267057" y="16317"/>
                  <a:pt x="5271207" y="28060"/>
                </a:cubicBezTo>
                <a:cubicBezTo>
                  <a:pt x="5274627" y="38497"/>
                  <a:pt x="5274871" y="48934"/>
                  <a:pt x="5274871" y="68831"/>
                </a:cubicBezTo>
                <a:lnTo>
                  <a:pt x="5274871" y="6976118"/>
                </a:lnTo>
                <a:cubicBezTo>
                  <a:pt x="5274871" y="6995688"/>
                  <a:pt x="5274627" y="7006125"/>
                  <a:pt x="5271207" y="7016562"/>
                </a:cubicBezTo>
                <a:cubicBezTo>
                  <a:pt x="5267057" y="7028304"/>
                  <a:pt x="5257775" y="7037437"/>
                  <a:pt x="5246297" y="7041678"/>
                </a:cubicBezTo>
                <a:cubicBezTo>
                  <a:pt x="5235797" y="7044939"/>
                  <a:pt x="5225783" y="7044613"/>
                  <a:pt x="5205757" y="7044613"/>
                </a:cubicBezTo>
                <a:lnTo>
                  <a:pt x="68628" y="7044613"/>
                </a:lnTo>
                <a:cubicBezTo>
                  <a:pt x="48847" y="7044613"/>
                  <a:pt x="38834" y="7044939"/>
                  <a:pt x="28088" y="7041678"/>
                </a:cubicBezTo>
                <a:cubicBezTo>
                  <a:pt x="16610" y="7037437"/>
                  <a:pt x="7330" y="7028304"/>
                  <a:pt x="3178" y="7016562"/>
                </a:cubicBezTo>
                <a:cubicBezTo>
                  <a:pt x="-241" y="7006125"/>
                  <a:pt x="3" y="6995688"/>
                  <a:pt x="3" y="6975791"/>
                </a:cubicBezTo>
                <a:lnTo>
                  <a:pt x="3" y="68504"/>
                </a:lnTo>
                <a:cubicBezTo>
                  <a:pt x="3" y="48934"/>
                  <a:pt x="-241" y="38497"/>
                  <a:pt x="3178" y="28060"/>
                </a:cubicBezTo>
                <a:cubicBezTo>
                  <a:pt x="7330" y="16317"/>
                  <a:pt x="16610" y="7185"/>
                  <a:pt x="28088" y="2945"/>
                </a:cubicBezTo>
                <a:cubicBezTo>
                  <a:pt x="38589" y="-317"/>
                  <a:pt x="49091" y="9"/>
                  <a:pt x="68628" y="9"/>
                </a:cubicBez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7FED865-C234-478B-B178-AAFF48BE92F7}"/>
              </a:ext>
            </a:extLst>
          </p:cNvPr>
          <p:cNvSpPr/>
          <p:nvPr userDrawn="1"/>
        </p:nvSpPr>
        <p:spPr>
          <a:xfrm>
            <a:off x="1268644" y="1298562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395EA413-D4F1-4AB9-BA77-D7FAF6EDCB0E}"/>
              </a:ext>
            </a:extLst>
          </p:cNvPr>
          <p:cNvSpPr/>
          <p:nvPr userDrawn="1"/>
        </p:nvSpPr>
        <p:spPr>
          <a:xfrm>
            <a:off x="1268644" y="3095678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1A6A5F5-45A7-4EE0-95E8-32FE7F3FA67F}"/>
              </a:ext>
            </a:extLst>
          </p:cNvPr>
          <p:cNvSpPr/>
          <p:nvPr userDrawn="1"/>
        </p:nvSpPr>
        <p:spPr>
          <a:xfrm>
            <a:off x="1268644" y="4894712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8" name="Double Click to edit text">
            <a:extLst>
              <a:ext uri="{FF2B5EF4-FFF2-40B4-BE49-F238E27FC236}">
                <a16:creationId xmlns:a16="http://schemas.microsoft.com/office/drawing/2014/main" id="{70DE5BD4-498E-4E2F-81D8-2307B982C8CA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2204267" y="1413863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A581FECE-60C0-4A99-9CC8-4E9CD70F697F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2204266" y="112869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3" name="Double Click to edit text">
            <a:extLst>
              <a:ext uri="{FF2B5EF4-FFF2-40B4-BE49-F238E27FC236}">
                <a16:creationId xmlns:a16="http://schemas.microsoft.com/office/drawing/2014/main" id="{FFE77CD9-0CE6-40EA-B117-62A7FAF303D7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2204268" y="3210978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F4B5F971-EE30-4532-807F-EBDB7FCFF759}"/>
              </a:ext>
            </a:extLst>
          </p:cNvPr>
          <p:cNvSpPr txBox="1">
            <a:spLocks noGrp="1"/>
          </p:cNvSpPr>
          <p:nvPr>
            <p:ph type="body" sz="quarter" idx="139" hasCustomPrompt="1"/>
          </p:nvPr>
        </p:nvSpPr>
        <p:spPr>
          <a:xfrm>
            <a:off x="2204267" y="2925815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5" name="Double Click to edit text">
            <a:extLst>
              <a:ext uri="{FF2B5EF4-FFF2-40B4-BE49-F238E27FC236}">
                <a16:creationId xmlns:a16="http://schemas.microsoft.com/office/drawing/2014/main" id="{4A9C1997-7B16-48E8-9992-513E121346CC}"/>
              </a:ext>
            </a:extLst>
          </p:cNvPr>
          <p:cNvSpPr txBox="1">
            <a:spLocks noGrp="1"/>
          </p:cNvSpPr>
          <p:nvPr>
            <p:ph type="body" sz="quarter" idx="140" hasCustomPrompt="1"/>
          </p:nvPr>
        </p:nvSpPr>
        <p:spPr>
          <a:xfrm>
            <a:off x="2204268" y="5008094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A31E0F8C-4F69-43BD-8A7A-BF441E1FF7E0}"/>
              </a:ext>
            </a:extLst>
          </p:cNvPr>
          <p:cNvSpPr txBox="1">
            <a:spLocks noGrp="1"/>
          </p:cNvSpPr>
          <p:nvPr>
            <p:ph type="body" sz="quarter" idx="141" hasCustomPrompt="1"/>
          </p:nvPr>
        </p:nvSpPr>
        <p:spPr>
          <a:xfrm>
            <a:off x="2204267" y="4722930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6A4226D7-4137-4020-B205-DB0729999C70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1132809" y="1195041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C2A2D23B-90E2-43B6-BB88-3CA562760611}"/>
              </a:ext>
            </a:extLst>
          </p:cNvPr>
          <p:cNvSpPr>
            <a:spLocks noGrp="1"/>
          </p:cNvSpPr>
          <p:nvPr>
            <p:ph type="body" sz="quarter" idx="142" hasCustomPrompt="1"/>
          </p:nvPr>
        </p:nvSpPr>
        <p:spPr>
          <a:xfrm>
            <a:off x="1132809" y="2989181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246BC365-EF59-4D26-BF9A-D43873C8E1CA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132809" y="4791525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077643745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400EC00-8A77-4D8E-9E00-BB0AF547596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351307" y="2242723"/>
            <a:ext cx="2585428" cy="1591983"/>
          </a:xfrm>
          <a:custGeom>
            <a:avLst/>
            <a:gdLst>
              <a:gd name="connsiteX0" fmla="*/ 0 w 5172202"/>
              <a:gd name="connsiteY0" fmla="*/ 0 h 3183966"/>
              <a:gd name="connsiteX1" fmla="*/ 5172202 w 5172202"/>
              <a:gd name="connsiteY1" fmla="*/ 0 h 3183966"/>
              <a:gd name="connsiteX2" fmla="*/ 5172202 w 5172202"/>
              <a:gd name="connsiteY2" fmla="*/ 3183966 h 3183966"/>
              <a:gd name="connsiteX3" fmla="*/ 0 w 5172202"/>
              <a:gd name="connsiteY3" fmla="*/ 3183966 h 318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202" h="3183966">
                <a:moveTo>
                  <a:pt x="0" y="0"/>
                </a:moveTo>
                <a:lnTo>
                  <a:pt x="5172202" y="0"/>
                </a:lnTo>
                <a:lnTo>
                  <a:pt x="5172202" y="3183966"/>
                </a:lnTo>
                <a:lnTo>
                  <a:pt x="0" y="318396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6468F7A-6205-461D-B2CB-E5524CCEAAEF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4801699" y="2242723"/>
            <a:ext cx="2585428" cy="1591983"/>
          </a:xfrm>
          <a:custGeom>
            <a:avLst/>
            <a:gdLst>
              <a:gd name="connsiteX0" fmla="*/ 0 w 5172203"/>
              <a:gd name="connsiteY0" fmla="*/ 0 h 3183966"/>
              <a:gd name="connsiteX1" fmla="*/ 5172203 w 5172203"/>
              <a:gd name="connsiteY1" fmla="*/ 0 h 3183966"/>
              <a:gd name="connsiteX2" fmla="*/ 5172203 w 5172203"/>
              <a:gd name="connsiteY2" fmla="*/ 3183966 h 3183966"/>
              <a:gd name="connsiteX3" fmla="*/ 0 w 5172203"/>
              <a:gd name="connsiteY3" fmla="*/ 3183966 h 318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203" h="3183966">
                <a:moveTo>
                  <a:pt x="0" y="0"/>
                </a:moveTo>
                <a:lnTo>
                  <a:pt x="5172203" y="0"/>
                </a:lnTo>
                <a:lnTo>
                  <a:pt x="5172203" y="3183966"/>
                </a:lnTo>
                <a:lnTo>
                  <a:pt x="0" y="318396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187474D-DCD7-4681-9C8C-52BB063F1EF9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8252089" y="2242723"/>
            <a:ext cx="2585428" cy="1591983"/>
          </a:xfrm>
          <a:custGeom>
            <a:avLst/>
            <a:gdLst>
              <a:gd name="connsiteX0" fmla="*/ 0 w 5172203"/>
              <a:gd name="connsiteY0" fmla="*/ 0 h 3183966"/>
              <a:gd name="connsiteX1" fmla="*/ 5172203 w 5172203"/>
              <a:gd name="connsiteY1" fmla="*/ 0 h 3183966"/>
              <a:gd name="connsiteX2" fmla="*/ 5172203 w 5172203"/>
              <a:gd name="connsiteY2" fmla="*/ 3183966 h 3183966"/>
              <a:gd name="connsiteX3" fmla="*/ 0 w 5172203"/>
              <a:gd name="connsiteY3" fmla="*/ 3183966 h 318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203" h="3183966">
                <a:moveTo>
                  <a:pt x="0" y="0"/>
                </a:moveTo>
                <a:lnTo>
                  <a:pt x="5172203" y="0"/>
                </a:lnTo>
                <a:lnTo>
                  <a:pt x="5172203" y="3183966"/>
                </a:lnTo>
                <a:lnTo>
                  <a:pt x="0" y="318396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276611206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400EC00-8A77-4D8E-9E00-BB0AF5475965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351307" y="2242723"/>
            <a:ext cx="2585428" cy="1591983"/>
          </a:xfrm>
          <a:custGeom>
            <a:avLst/>
            <a:gdLst>
              <a:gd name="connsiteX0" fmla="*/ 0 w 5172202"/>
              <a:gd name="connsiteY0" fmla="*/ 0 h 3183966"/>
              <a:gd name="connsiteX1" fmla="*/ 5172202 w 5172202"/>
              <a:gd name="connsiteY1" fmla="*/ 0 h 3183966"/>
              <a:gd name="connsiteX2" fmla="*/ 5172202 w 5172202"/>
              <a:gd name="connsiteY2" fmla="*/ 3183966 h 3183966"/>
              <a:gd name="connsiteX3" fmla="*/ 0 w 5172202"/>
              <a:gd name="connsiteY3" fmla="*/ 3183966 h 318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202" h="3183966">
                <a:moveTo>
                  <a:pt x="0" y="0"/>
                </a:moveTo>
                <a:lnTo>
                  <a:pt x="5172202" y="0"/>
                </a:lnTo>
                <a:lnTo>
                  <a:pt x="5172202" y="3183966"/>
                </a:lnTo>
                <a:lnTo>
                  <a:pt x="0" y="318396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6468F7A-6205-461D-B2CB-E5524CCEAAEF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4801699" y="2242723"/>
            <a:ext cx="2585428" cy="1591983"/>
          </a:xfrm>
          <a:custGeom>
            <a:avLst/>
            <a:gdLst>
              <a:gd name="connsiteX0" fmla="*/ 0 w 5172203"/>
              <a:gd name="connsiteY0" fmla="*/ 0 h 3183966"/>
              <a:gd name="connsiteX1" fmla="*/ 5172203 w 5172203"/>
              <a:gd name="connsiteY1" fmla="*/ 0 h 3183966"/>
              <a:gd name="connsiteX2" fmla="*/ 5172203 w 5172203"/>
              <a:gd name="connsiteY2" fmla="*/ 3183966 h 3183966"/>
              <a:gd name="connsiteX3" fmla="*/ 0 w 5172203"/>
              <a:gd name="connsiteY3" fmla="*/ 3183966 h 318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203" h="3183966">
                <a:moveTo>
                  <a:pt x="0" y="0"/>
                </a:moveTo>
                <a:lnTo>
                  <a:pt x="5172203" y="0"/>
                </a:lnTo>
                <a:lnTo>
                  <a:pt x="5172203" y="3183966"/>
                </a:lnTo>
                <a:lnTo>
                  <a:pt x="0" y="318396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187474D-DCD7-4681-9C8C-52BB063F1EF9}"/>
              </a:ext>
            </a:extLst>
          </p:cNvPr>
          <p:cNvSpPr>
            <a:spLocks noGrp="1"/>
          </p:cNvSpPr>
          <p:nvPr>
            <p:ph type="pic" sz="quarter" idx="147" hasCustomPrompt="1"/>
          </p:nvPr>
        </p:nvSpPr>
        <p:spPr>
          <a:xfrm>
            <a:off x="8252089" y="2242723"/>
            <a:ext cx="2585428" cy="1591983"/>
          </a:xfrm>
          <a:custGeom>
            <a:avLst/>
            <a:gdLst>
              <a:gd name="connsiteX0" fmla="*/ 0 w 5172203"/>
              <a:gd name="connsiteY0" fmla="*/ 0 h 3183966"/>
              <a:gd name="connsiteX1" fmla="*/ 5172203 w 5172203"/>
              <a:gd name="connsiteY1" fmla="*/ 0 h 3183966"/>
              <a:gd name="connsiteX2" fmla="*/ 5172203 w 5172203"/>
              <a:gd name="connsiteY2" fmla="*/ 3183966 h 3183966"/>
              <a:gd name="connsiteX3" fmla="*/ 0 w 5172203"/>
              <a:gd name="connsiteY3" fmla="*/ 3183966 h 318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203" h="3183966">
                <a:moveTo>
                  <a:pt x="0" y="0"/>
                </a:moveTo>
                <a:lnTo>
                  <a:pt x="5172203" y="0"/>
                </a:lnTo>
                <a:lnTo>
                  <a:pt x="5172203" y="3183966"/>
                </a:lnTo>
                <a:lnTo>
                  <a:pt x="0" y="318396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pic>
        <p:nvPicPr>
          <p:cNvPr id="4" name="image3.png" descr="image3.png">
            <a:extLst>
              <a:ext uri="{FF2B5EF4-FFF2-40B4-BE49-F238E27FC236}">
                <a16:creationId xmlns:a16="http://schemas.microsoft.com/office/drawing/2014/main" id="{ADCF83D8-7CDD-4EBC-8359-114D5C784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0423" y="2105356"/>
            <a:ext cx="2887198" cy="2647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3.png" descr="image3.png">
            <a:extLst>
              <a:ext uri="{FF2B5EF4-FFF2-40B4-BE49-F238E27FC236}">
                <a16:creationId xmlns:a16="http://schemas.microsoft.com/office/drawing/2014/main" id="{4B8973C1-5168-4052-B4AC-018643C1E5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50813" y="2105356"/>
            <a:ext cx="2887199" cy="2647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3.png" descr="image3.png">
            <a:extLst>
              <a:ext uri="{FF2B5EF4-FFF2-40B4-BE49-F238E27FC236}">
                <a16:creationId xmlns:a16="http://schemas.microsoft.com/office/drawing/2014/main" id="{9190277B-57B6-41FC-86C0-380739B041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1203" y="2105356"/>
            <a:ext cx="2887199" cy="2647289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le">
            <a:extLst>
              <a:ext uri="{FF2B5EF4-FFF2-40B4-BE49-F238E27FC236}">
                <a16:creationId xmlns:a16="http://schemas.microsoft.com/office/drawing/2014/main" id="{7D8C2689-201A-468D-83B0-08BC47E75B30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3360953" y="1129903"/>
            <a:ext cx="5466918" cy="77763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1" name="Double Click to edit text">
            <a:extLst>
              <a:ext uri="{FF2B5EF4-FFF2-40B4-BE49-F238E27FC236}">
                <a16:creationId xmlns:a16="http://schemas.microsoft.com/office/drawing/2014/main" id="{86C8C72D-76B0-4039-A697-8ED15149B1ED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1374465" y="5273486"/>
            <a:ext cx="2562270" cy="4546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marL="0" marR="0" lvl="0" indent="0" algn="ctr" defTabSz="412667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49E75303-1496-4987-8B14-CA1A3BD79ED8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374464" y="4988322"/>
            <a:ext cx="256227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3" name="Double Click to edit text">
            <a:extLst>
              <a:ext uri="{FF2B5EF4-FFF2-40B4-BE49-F238E27FC236}">
                <a16:creationId xmlns:a16="http://schemas.microsoft.com/office/drawing/2014/main" id="{FCA32377-9C09-4526-AFF1-CF5F93009D2F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4824856" y="5273486"/>
            <a:ext cx="2562270" cy="4546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0DB8AAA0-2022-45C9-A255-F80253080909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4824855" y="4988322"/>
            <a:ext cx="256227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5" name="Double Click to edit text">
            <a:extLst>
              <a:ext uri="{FF2B5EF4-FFF2-40B4-BE49-F238E27FC236}">
                <a16:creationId xmlns:a16="http://schemas.microsoft.com/office/drawing/2014/main" id="{FEC4E310-1886-48EF-8D59-2A5FE9D53571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8252058" y="5273486"/>
            <a:ext cx="2562270" cy="4546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/>
              <a:t>Double click to edit text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1AC87B88-801C-42B0-A91E-B6B3DA4BFBF3}"/>
              </a:ext>
            </a:extLst>
          </p:cNvPr>
          <p:cNvSpPr txBox="1">
            <a:spLocks noGrp="1"/>
          </p:cNvSpPr>
          <p:nvPr>
            <p:ph type="body" sz="quarter" idx="151"/>
          </p:nvPr>
        </p:nvSpPr>
        <p:spPr>
          <a:xfrm>
            <a:off x="8252057" y="4988322"/>
            <a:ext cx="256227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614783207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DF356C6-238C-446C-9710-B78355D33450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257869" y="1318614"/>
            <a:ext cx="4529054" cy="2788775"/>
          </a:xfrm>
          <a:custGeom>
            <a:avLst/>
            <a:gdLst>
              <a:gd name="connsiteX0" fmla="*/ 0 w 9060467"/>
              <a:gd name="connsiteY0" fmla="*/ 0 h 5577550"/>
              <a:gd name="connsiteX1" fmla="*/ 9060467 w 9060467"/>
              <a:gd name="connsiteY1" fmla="*/ 0 h 5577550"/>
              <a:gd name="connsiteX2" fmla="*/ 9060467 w 9060467"/>
              <a:gd name="connsiteY2" fmla="*/ 5577550 h 5577550"/>
              <a:gd name="connsiteX3" fmla="*/ 0 w 9060467"/>
              <a:gd name="connsiteY3" fmla="*/ 5577550 h 557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60467" h="5577550">
                <a:moveTo>
                  <a:pt x="0" y="0"/>
                </a:moveTo>
                <a:lnTo>
                  <a:pt x="9060467" y="0"/>
                </a:lnTo>
                <a:lnTo>
                  <a:pt x="9060467" y="5577550"/>
                </a:lnTo>
                <a:lnTo>
                  <a:pt x="0" y="557755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1652592305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DF356C6-238C-446C-9710-B78355D33450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257869" y="1318614"/>
            <a:ext cx="4529054" cy="2788775"/>
          </a:xfrm>
          <a:custGeom>
            <a:avLst/>
            <a:gdLst>
              <a:gd name="connsiteX0" fmla="*/ 0 w 9060467"/>
              <a:gd name="connsiteY0" fmla="*/ 0 h 5577550"/>
              <a:gd name="connsiteX1" fmla="*/ 9060467 w 9060467"/>
              <a:gd name="connsiteY1" fmla="*/ 0 h 5577550"/>
              <a:gd name="connsiteX2" fmla="*/ 9060467 w 9060467"/>
              <a:gd name="connsiteY2" fmla="*/ 5577550 h 5577550"/>
              <a:gd name="connsiteX3" fmla="*/ 0 w 9060467"/>
              <a:gd name="connsiteY3" fmla="*/ 5577550 h 557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60467" h="5577550">
                <a:moveTo>
                  <a:pt x="0" y="0"/>
                </a:moveTo>
                <a:lnTo>
                  <a:pt x="9060467" y="0"/>
                </a:lnTo>
                <a:lnTo>
                  <a:pt x="9060467" y="5577550"/>
                </a:lnTo>
                <a:lnTo>
                  <a:pt x="0" y="557755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pic>
        <p:nvPicPr>
          <p:cNvPr id="4" name="image3.png" descr="image3.png">
            <a:extLst>
              <a:ext uri="{FF2B5EF4-FFF2-40B4-BE49-F238E27FC236}">
                <a16:creationId xmlns:a16="http://schemas.microsoft.com/office/drawing/2014/main" id="{B4BA1E0B-99BC-4A57-B7B9-23B996108F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93553" y="1077979"/>
            <a:ext cx="5057684" cy="463741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">
            <a:extLst>
              <a:ext uri="{FF2B5EF4-FFF2-40B4-BE49-F238E27FC236}">
                <a16:creationId xmlns:a16="http://schemas.microsoft.com/office/drawing/2014/main" id="{6E811AD8-8FA6-4CC9-9164-1159A891DACA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2E29DC1B-5D84-4BFF-959E-51409DC693F8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2"/>
            <a:ext cx="3539400" cy="148391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493110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515A9DA-7923-484B-9A61-3BFEFA38387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765094" y="3416300"/>
            <a:ext cx="3205739" cy="2035242"/>
          </a:xfrm>
          <a:custGeom>
            <a:avLst/>
            <a:gdLst>
              <a:gd name="connsiteX0" fmla="*/ 0 w 6413149"/>
              <a:gd name="connsiteY0" fmla="*/ 0 h 4070483"/>
              <a:gd name="connsiteX1" fmla="*/ 6413149 w 6413149"/>
              <a:gd name="connsiteY1" fmla="*/ 0 h 4070483"/>
              <a:gd name="connsiteX2" fmla="*/ 6413149 w 6413149"/>
              <a:gd name="connsiteY2" fmla="*/ 4070483 h 4070483"/>
              <a:gd name="connsiteX3" fmla="*/ 0 w 6413149"/>
              <a:gd name="connsiteY3" fmla="*/ 4070483 h 407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13149" h="4070483">
                <a:moveTo>
                  <a:pt x="0" y="0"/>
                </a:moveTo>
                <a:lnTo>
                  <a:pt x="6413149" y="0"/>
                </a:lnTo>
                <a:lnTo>
                  <a:pt x="6413149" y="4070483"/>
                </a:lnTo>
                <a:lnTo>
                  <a:pt x="0" y="4070483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923678376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notebook_03.png" descr="notebook_03.png">
            <a:extLst>
              <a:ext uri="{FF2B5EF4-FFF2-40B4-BE49-F238E27FC236}">
                <a16:creationId xmlns:a16="http://schemas.microsoft.com/office/drawing/2014/main" id="{08ED9B82-733F-4749-A6AA-B6C6216452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268644" y="3306564"/>
            <a:ext cx="4179675" cy="2408772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515A9DA-7923-484B-9A61-3BFEFA38387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765094" y="3416300"/>
            <a:ext cx="3205739" cy="2035242"/>
          </a:xfrm>
          <a:custGeom>
            <a:avLst/>
            <a:gdLst>
              <a:gd name="connsiteX0" fmla="*/ 0 w 6413149"/>
              <a:gd name="connsiteY0" fmla="*/ 0 h 4070483"/>
              <a:gd name="connsiteX1" fmla="*/ 6413149 w 6413149"/>
              <a:gd name="connsiteY1" fmla="*/ 0 h 4070483"/>
              <a:gd name="connsiteX2" fmla="*/ 6413149 w 6413149"/>
              <a:gd name="connsiteY2" fmla="*/ 4070483 h 4070483"/>
              <a:gd name="connsiteX3" fmla="*/ 0 w 6413149"/>
              <a:gd name="connsiteY3" fmla="*/ 4070483 h 407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13149" h="4070483">
                <a:moveTo>
                  <a:pt x="0" y="0"/>
                </a:moveTo>
                <a:lnTo>
                  <a:pt x="6413149" y="0"/>
                </a:lnTo>
                <a:lnTo>
                  <a:pt x="6413149" y="4070483"/>
                </a:lnTo>
                <a:lnTo>
                  <a:pt x="0" y="4070483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AF97BED4-BF7B-4CF8-8976-18B776F46D75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37E49C1D-6F8D-4505-A3B4-4A5639A3277B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3" y="1487422"/>
            <a:ext cx="4572280" cy="148391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C4C391A1-5A85-4F49-841B-119644F14FB2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6238507" y="94826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8925BEA-26CE-40F4-852B-A98C144B42F7}"/>
              </a:ext>
            </a:extLst>
          </p:cNvPr>
          <p:cNvSpPr>
            <a:spLocks noGrp="1"/>
          </p:cNvSpPr>
          <p:nvPr>
            <p:ph type="body" sz="quarter" idx="146" hasCustomPrompt="1"/>
          </p:nvPr>
        </p:nvSpPr>
        <p:spPr>
          <a:xfrm>
            <a:off x="8853337" y="94826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19" name="Double Click to edit text">
            <a:extLst>
              <a:ext uri="{FF2B5EF4-FFF2-40B4-BE49-F238E27FC236}">
                <a16:creationId xmlns:a16="http://schemas.microsoft.com/office/drawing/2014/main" id="{C80C67B7-A5E6-4195-A0B9-AC0E7F1559CB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6435003" y="2391710"/>
            <a:ext cx="208765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7CBEF5B0-6413-485A-94BE-180794D06C29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6435002" y="2106546"/>
            <a:ext cx="208765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1" name="Double Click to edit text">
            <a:extLst>
              <a:ext uri="{FF2B5EF4-FFF2-40B4-BE49-F238E27FC236}">
                <a16:creationId xmlns:a16="http://schemas.microsoft.com/office/drawing/2014/main" id="{D880EF21-8D8E-4D46-BD55-F2DF73A3B0A0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9049833" y="2391710"/>
            <a:ext cx="208765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323B1FC4-E9AB-4B2A-A605-B705B78D0F35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9049832" y="2106546"/>
            <a:ext cx="208765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167682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000">
            <a:extLst>
              <a:ext uri="{FF2B5EF4-FFF2-40B4-BE49-F238E27FC236}">
                <a16:creationId xmlns:a16="http://schemas.microsoft.com/office/drawing/2014/main" id="{5696A765-0938-46C6-972B-886849B036A6}"/>
              </a:ext>
            </a:extLst>
          </p:cNvPr>
          <p:cNvSpPr txBox="1">
            <a:spLocks noGrp="1"/>
          </p:cNvSpPr>
          <p:nvPr>
            <p:ph type="body" sz="quarter" idx="181" hasCustomPrompt="1"/>
          </p:nvPr>
        </p:nvSpPr>
        <p:spPr>
          <a:xfrm>
            <a:off x="1267204" y="4477572"/>
            <a:ext cx="2138049" cy="101181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7998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000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63682426-331F-45C2-95E2-F58CECBB8B6E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D9B9BEA3-0156-4D82-94D3-B73695D07EA1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3" y="1487421"/>
            <a:ext cx="4827090" cy="194157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1" name="Double Click to edit text">
            <a:extLst>
              <a:ext uri="{FF2B5EF4-FFF2-40B4-BE49-F238E27FC236}">
                <a16:creationId xmlns:a16="http://schemas.microsoft.com/office/drawing/2014/main" id="{40B3A6F5-1E9E-459D-914D-3395BC00B209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6435003" y="1429685"/>
            <a:ext cx="2212260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599457F9-80F4-4085-844A-980EC9550DE3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6435002" y="1144521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689148F6-6CD1-4EB5-ADE3-5D960F779655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9049833" y="1429685"/>
            <a:ext cx="2212260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DE84430C-7690-4F99-BDD1-E56D424412BD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9049832" y="1144521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6" name="Double Click to edit text">
            <a:extLst>
              <a:ext uri="{FF2B5EF4-FFF2-40B4-BE49-F238E27FC236}">
                <a16:creationId xmlns:a16="http://schemas.microsoft.com/office/drawing/2014/main" id="{0F39E19F-4A7A-42B3-B4B4-F7F72F0FD1AF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3515186" y="4955668"/>
            <a:ext cx="2212260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51234DA5-0D11-4E6E-A72E-F4D79DE19BC9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3515185" y="4670504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76935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06AA88EE-3981-4281-ABD0-564B27F394C6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176957" y="1698328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7DA92049-EC49-40DD-8C09-3FD6E6747970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176957" y="2041227"/>
            <a:ext cx="4657256" cy="20193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8" name="Double Click to edit text">
            <a:extLst>
              <a:ext uri="{FF2B5EF4-FFF2-40B4-BE49-F238E27FC236}">
                <a16:creationId xmlns:a16="http://schemas.microsoft.com/office/drawing/2014/main" id="{F1C8FCCA-6315-4CEE-91AC-2325253309A8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6176957" y="4499273"/>
            <a:ext cx="4657256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25226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D9F3F-44C4-4BBE-8E11-C0C9CA3E556F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2289043"/>
          </a:xfrm>
          <a:custGeom>
            <a:avLst/>
            <a:gdLst>
              <a:gd name="connsiteX0" fmla="*/ 0 w 24384000"/>
              <a:gd name="connsiteY0" fmla="*/ 0 h 4578086"/>
              <a:gd name="connsiteX1" fmla="*/ 24384000 w 24384000"/>
              <a:gd name="connsiteY1" fmla="*/ 0 h 4578086"/>
              <a:gd name="connsiteX2" fmla="*/ 24384000 w 24384000"/>
              <a:gd name="connsiteY2" fmla="*/ 4578086 h 4578086"/>
              <a:gd name="connsiteX3" fmla="*/ 0 w 24384000"/>
              <a:gd name="connsiteY3" fmla="*/ 4578086 h 457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4578086">
                <a:moveTo>
                  <a:pt x="0" y="0"/>
                </a:moveTo>
                <a:lnTo>
                  <a:pt x="24384000" y="0"/>
                </a:lnTo>
                <a:lnTo>
                  <a:pt x="24384000" y="4578086"/>
                </a:lnTo>
                <a:lnTo>
                  <a:pt x="0" y="457808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3074567996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D9F3F-44C4-4BBE-8E11-C0C9CA3E556F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2289043"/>
          </a:xfrm>
          <a:custGeom>
            <a:avLst/>
            <a:gdLst>
              <a:gd name="connsiteX0" fmla="*/ 0 w 24384000"/>
              <a:gd name="connsiteY0" fmla="*/ 0 h 4578086"/>
              <a:gd name="connsiteX1" fmla="*/ 24384000 w 24384000"/>
              <a:gd name="connsiteY1" fmla="*/ 0 h 4578086"/>
              <a:gd name="connsiteX2" fmla="*/ 24384000 w 24384000"/>
              <a:gd name="connsiteY2" fmla="*/ 4578086 h 4578086"/>
              <a:gd name="connsiteX3" fmla="*/ 0 w 24384000"/>
              <a:gd name="connsiteY3" fmla="*/ 4578086 h 457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4578086">
                <a:moveTo>
                  <a:pt x="0" y="0"/>
                </a:moveTo>
                <a:lnTo>
                  <a:pt x="24384000" y="0"/>
                </a:lnTo>
                <a:lnTo>
                  <a:pt x="24384000" y="4578086"/>
                </a:lnTo>
                <a:lnTo>
                  <a:pt x="0" y="4578086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0" name="000">
            <a:extLst>
              <a:ext uri="{FF2B5EF4-FFF2-40B4-BE49-F238E27FC236}">
                <a16:creationId xmlns:a16="http://schemas.microsoft.com/office/drawing/2014/main" id="{EB014267-A881-45A6-A6F2-BAD96ECD4DCD}"/>
              </a:ext>
            </a:extLst>
          </p:cNvPr>
          <p:cNvSpPr txBox="1">
            <a:spLocks noGrp="1"/>
          </p:cNvSpPr>
          <p:nvPr>
            <p:ph type="body" sz="quarter" idx="181" hasCustomPrompt="1"/>
          </p:nvPr>
        </p:nvSpPr>
        <p:spPr>
          <a:xfrm>
            <a:off x="1134350" y="2917555"/>
            <a:ext cx="2248049" cy="101181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7998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000</a:t>
            </a:r>
          </a:p>
        </p:txBody>
      </p:sp>
      <p:sp>
        <p:nvSpPr>
          <p:cNvPr id="11" name="Double Click to edit text">
            <a:extLst>
              <a:ext uri="{FF2B5EF4-FFF2-40B4-BE49-F238E27FC236}">
                <a16:creationId xmlns:a16="http://schemas.microsoft.com/office/drawing/2014/main" id="{3C92AE7D-0D75-4CCF-8C0C-B798B48BFEBA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3538040" y="3407082"/>
            <a:ext cx="2212260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F01C573C-2297-4482-82ED-4023879B145F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3538039" y="3121918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000">
            <a:extLst>
              <a:ext uri="{FF2B5EF4-FFF2-40B4-BE49-F238E27FC236}">
                <a16:creationId xmlns:a16="http://schemas.microsoft.com/office/drawing/2014/main" id="{A95F28E3-D08B-4B62-A34A-E78F8CF7F83A}"/>
              </a:ext>
            </a:extLst>
          </p:cNvPr>
          <p:cNvSpPr txBox="1">
            <a:spLocks noGrp="1"/>
          </p:cNvSpPr>
          <p:nvPr>
            <p:ph type="body" sz="quarter" idx="182" hasCustomPrompt="1"/>
          </p:nvPr>
        </p:nvSpPr>
        <p:spPr>
          <a:xfrm>
            <a:off x="1134350" y="4477042"/>
            <a:ext cx="2248049" cy="101181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7998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000</a:t>
            </a:r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073BF18C-EF31-4B01-847A-33E3ADE7A55F}"/>
              </a:ext>
            </a:extLst>
          </p:cNvPr>
          <p:cNvSpPr txBox="1">
            <a:spLocks noGrp="1"/>
          </p:cNvSpPr>
          <p:nvPr>
            <p:ph type="body" sz="quarter" idx="183" hasCustomPrompt="1"/>
          </p:nvPr>
        </p:nvSpPr>
        <p:spPr>
          <a:xfrm>
            <a:off x="3538040" y="4966569"/>
            <a:ext cx="2212260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224B36EE-FE79-4048-A33B-5D6C13057DCA}"/>
              </a:ext>
            </a:extLst>
          </p:cNvPr>
          <p:cNvSpPr txBox="1">
            <a:spLocks noGrp="1"/>
          </p:cNvSpPr>
          <p:nvPr>
            <p:ph type="body" sz="quarter" idx="184" hasCustomPrompt="1"/>
          </p:nvPr>
        </p:nvSpPr>
        <p:spPr>
          <a:xfrm>
            <a:off x="3538039" y="4681405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952540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ouble Click to edit text">
            <a:extLst>
              <a:ext uri="{FF2B5EF4-FFF2-40B4-BE49-F238E27FC236}">
                <a16:creationId xmlns:a16="http://schemas.microsoft.com/office/drawing/2014/main" id="{149EB347-AF9D-4D57-B8E2-10131072C8A2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1703228" y="5284746"/>
            <a:ext cx="1705213" cy="4306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1C513A4F-F3EF-4E34-9410-5F8D3212CF0B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703227" y="5057774"/>
            <a:ext cx="170521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0" name="Double Click to edit text">
            <a:extLst>
              <a:ext uri="{FF2B5EF4-FFF2-40B4-BE49-F238E27FC236}">
                <a16:creationId xmlns:a16="http://schemas.microsoft.com/office/drawing/2014/main" id="{644AF847-CD9A-4457-8DC4-20ECB8920C66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5241806" y="5281969"/>
            <a:ext cx="1705213" cy="4306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BD1A80F4-E1B4-4021-B20A-AEC36B66DA48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5241805" y="5054997"/>
            <a:ext cx="170521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/>
              <a:t>Cím</a:t>
            </a:r>
            <a:endParaRPr lang="en-US" dirty="0"/>
          </a:p>
        </p:txBody>
      </p:sp>
      <p:sp>
        <p:nvSpPr>
          <p:cNvPr id="12" name="Double Click to edit text">
            <a:extLst>
              <a:ext uri="{FF2B5EF4-FFF2-40B4-BE49-F238E27FC236}">
                <a16:creationId xmlns:a16="http://schemas.microsoft.com/office/drawing/2014/main" id="{166472C6-CDD6-4437-BF5E-0B643C496C7E}"/>
              </a:ext>
            </a:extLst>
          </p:cNvPr>
          <p:cNvSpPr txBox="1">
            <a:spLocks noGrp="1"/>
          </p:cNvSpPr>
          <p:nvPr>
            <p:ph type="body" sz="quarter" idx="139" hasCustomPrompt="1"/>
          </p:nvPr>
        </p:nvSpPr>
        <p:spPr>
          <a:xfrm>
            <a:off x="8950497" y="5281969"/>
            <a:ext cx="1705213" cy="4306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91615F43-29BB-4D7F-92F4-39946B1C7D2A}"/>
              </a:ext>
            </a:extLst>
          </p:cNvPr>
          <p:cNvSpPr txBox="1">
            <a:spLocks noGrp="1"/>
          </p:cNvSpPr>
          <p:nvPr>
            <p:ph type="body" sz="quarter" idx="140" hasCustomPrompt="1"/>
          </p:nvPr>
        </p:nvSpPr>
        <p:spPr>
          <a:xfrm>
            <a:off x="8950496" y="5054997"/>
            <a:ext cx="170521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16E2CCAE-FE9F-48B3-980B-EF3F8CB71C71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40558" y="114534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09DDAD57-887B-4B7A-A54D-6A52C98889CE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360953" y="1488240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521536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1EDFC091-8517-4ED2-9D7E-97EC7B6BF8DB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AE5DBC99-A5AD-4844-A1F5-737D53350D3B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3" y="1487422"/>
            <a:ext cx="4827090" cy="159385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8B6597D1-703E-49BF-9BF0-520165DC99FF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6435003" y="2391710"/>
            <a:ext cx="2212260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786AC659-591F-4524-ACEC-75441BA15696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6435002" y="2106546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2" name="Double Click to edit text">
            <a:extLst>
              <a:ext uri="{FF2B5EF4-FFF2-40B4-BE49-F238E27FC236}">
                <a16:creationId xmlns:a16="http://schemas.microsoft.com/office/drawing/2014/main" id="{8F3650C5-9E51-49F2-A774-A283A001EA1D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9049833" y="2391710"/>
            <a:ext cx="2212260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85C2A352-0765-40D7-9E95-F9D2A0F5B556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9049832" y="2106546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790C6C4F-90D7-48E1-9AAC-30C7BC7FAEF1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6238507" y="94826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0CCD42BB-9F6D-49F7-9472-5B8B22C60BEB}"/>
              </a:ext>
            </a:extLst>
          </p:cNvPr>
          <p:cNvSpPr>
            <a:spLocks noGrp="1"/>
          </p:cNvSpPr>
          <p:nvPr>
            <p:ph type="body" sz="quarter" idx="148" hasCustomPrompt="1"/>
          </p:nvPr>
        </p:nvSpPr>
        <p:spPr>
          <a:xfrm>
            <a:off x="8853337" y="948267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278088446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C01D825-8B69-4BD0-9F89-06FFED9A3C44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40558" y="114534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FC7C3E49-9B26-424D-A337-123E3885A6B6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360953" y="1488240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7" name="Double Click to edit text">
            <a:extLst>
              <a:ext uri="{FF2B5EF4-FFF2-40B4-BE49-F238E27FC236}">
                <a16:creationId xmlns:a16="http://schemas.microsoft.com/office/drawing/2014/main" id="{8B6597D1-703E-49BF-9BF0-520165DC99FF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246830" y="3001310"/>
            <a:ext cx="11308516" cy="309469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55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C01D825-8B69-4BD0-9F89-06FFED9A3C44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40558" y="114534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FC7C3E49-9B26-424D-A337-123E3885A6B6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360953" y="1488240"/>
            <a:ext cx="5466918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7" name="Double Click to edit text">
            <a:extLst>
              <a:ext uri="{FF2B5EF4-FFF2-40B4-BE49-F238E27FC236}">
                <a16:creationId xmlns:a16="http://schemas.microsoft.com/office/drawing/2014/main" id="{8B6597D1-703E-49BF-9BF0-520165DC99FF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246830" y="3001310"/>
            <a:ext cx="11308516" cy="309469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6CC26FA0-7182-5D49-A7A1-A1CFD4002608}"/>
              </a:ext>
            </a:extLst>
          </p:cNvPr>
          <p:cNvSpPr/>
          <p:nvPr userDrawn="1"/>
        </p:nvSpPr>
        <p:spPr>
          <a:xfrm>
            <a:off x="7140193" y="3361777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1B176024-4A55-8749-ACC8-B28C6E91C33A}"/>
              </a:ext>
            </a:extLst>
          </p:cNvPr>
          <p:cNvSpPr/>
          <p:nvPr userDrawn="1"/>
        </p:nvSpPr>
        <p:spPr>
          <a:xfrm>
            <a:off x="7140193" y="5158893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E1507A60-71B6-4542-866C-E5404C2F67D0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7004702" y="325858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1CD66B94-11EC-BC4E-8906-E587279276A7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7002099" y="5055705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9" name="Double Click to edit text">
            <a:extLst>
              <a:ext uri="{FF2B5EF4-FFF2-40B4-BE49-F238E27FC236}">
                <a16:creationId xmlns:a16="http://schemas.microsoft.com/office/drawing/2014/main" id="{17894F44-D0A6-9D43-B753-34EE66463401}"/>
              </a:ext>
            </a:extLst>
          </p:cNvPr>
          <p:cNvSpPr txBox="1">
            <a:spLocks noGrp="1"/>
          </p:cNvSpPr>
          <p:nvPr>
            <p:ph type="body" sz="quarter" idx="128" hasCustomPrompt="1"/>
          </p:nvPr>
        </p:nvSpPr>
        <p:spPr>
          <a:xfrm>
            <a:off x="8075815" y="3477078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A0B6B4BE-8586-6542-84E6-1118666BB4A2}"/>
              </a:ext>
            </a:extLst>
          </p:cNvPr>
          <p:cNvSpPr txBox="1">
            <a:spLocks noGrp="1"/>
          </p:cNvSpPr>
          <p:nvPr>
            <p:ph type="body" sz="quarter" idx="129" hasCustomPrompt="1"/>
          </p:nvPr>
        </p:nvSpPr>
        <p:spPr>
          <a:xfrm>
            <a:off x="8075814" y="3191914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1" name="Double Click to edit text">
            <a:extLst>
              <a:ext uri="{FF2B5EF4-FFF2-40B4-BE49-F238E27FC236}">
                <a16:creationId xmlns:a16="http://schemas.microsoft.com/office/drawing/2014/main" id="{2D46E1B1-5C7D-3641-A667-8F32949C0AAC}"/>
              </a:ext>
            </a:extLst>
          </p:cNvPr>
          <p:cNvSpPr txBox="1">
            <a:spLocks noGrp="1"/>
          </p:cNvSpPr>
          <p:nvPr>
            <p:ph type="body" sz="quarter" idx="133" hasCustomPrompt="1"/>
          </p:nvPr>
        </p:nvSpPr>
        <p:spPr>
          <a:xfrm>
            <a:off x="8074493" y="5274194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B6406527-052E-7F4D-A8BA-435B2AB76B65}"/>
              </a:ext>
            </a:extLst>
          </p:cNvPr>
          <p:cNvSpPr txBox="1">
            <a:spLocks noGrp="1"/>
          </p:cNvSpPr>
          <p:nvPr>
            <p:ph type="body" sz="quarter" idx="134" hasCustomPrompt="1"/>
          </p:nvPr>
        </p:nvSpPr>
        <p:spPr>
          <a:xfrm>
            <a:off x="8074492" y="4989031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C01EA949-04EE-624E-912E-48A496CCF40C}"/>
              </a:ext>
            </a:extLst>
          </p:cNvPr>
          <p:cNvSpPr/>
          <p:nvPr userDrawn="1"/>
        </p:nvSpPr>
        <p:spPr>
          <a:xfrm>
            <a:off x="1405667" y="3361777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4D95F1FB-41C8-2C46-A3CD-EEA7D059DA7A}"/>
              </a:ext>
            </a:extLst>
          </p:cNvPr>
          <p:cNvSpPr/>
          <p:nvPr userDrawn="1"/>
        </p:nvSpPr>
        <p:spPr>
          <a:xfrm>
            <a:off x="1405667" y="5158893"/>
            <a:ext cx="634835" cy="635001"/>
          </a:xfrm>
          <a:prstGeom prst="ellipse">
            <a:avLst/>
          </a:prstGeom>
          <a:solidFill>
            <a:srgbClr val="1C1F2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267D88D0-748E-B742-B1D3-D31B7DA3E5F2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1270175" y="3258589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5B64F1FC-DF75-7042-8962-1AD796692526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1267572" y="5055705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5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37" name="Double Click to edit text">
            <a:extLst>
              <a:ext uri="{FF2B5EF4-FFF2-40B4-BE49-F238E27FC236}">
                <a16:creationId xmlns:a16="http://schemas.microsoft.com/office/drawing/2014/main" id="{D1EB5993-88B0-1C4F-9F78-D96DE3447BAC}"/>
              </a:ext>
            </a:extLst>
          </p:cNvPr>
          <p:cNvSpPr txBox="1">
            <a:spLocks noGrp="1"/>
          </p:cNvSpPr>
          <p:nvPr>
            <p:ph type="body" sz="quarter" idx="140" hasCustomPrompt="1"/>
          </p:nvPr>
        </p:nvSpPr>
        <p:spPr>
          <a:xfrm>
            <a:off x="2341288" y="3477078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8" name="Title">
            <a:extLst>
              <a:ext uri="{FF2B5EF4-FFF2-40B4-BE49-F238E27FC236}">
                <a16:creationId xmlns:a16="http://schemas.microsoft.com/office/drawing/2014/main" id="{7704B78A-41F9-4B48-BB51-04C8A8D4BB4A}"/>
              </a:ext>
            </a:extLst>
          </p:cNvPr>
          <p:cNvSpPr txBox="1">
            <a:spLocks noGrp="1"/>
          </p:cNvSpPr>
          <p:nvPr>
            <p:ph type="body" sz="quarter" idx="141" hasCustomPrompt="1"/>
          </p:nvPr>
        </p:nvSpPr>
        <p:spPr>
          <a:xfrm>
            <a:off x="2341287" y="3191914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9" name="Double Click to edit text">
            <a:extLst>
              <a:ext uri="{FF2B5EF4-FFF2-40B4-BE49-F238E27FC236}">
                <a16:creationId xmlns:a16="http://schemas.microsoft.com/office/drawing/2014/main" id="{D5D5A4DD-326B-E84E-8991-1BB77A078FA1}"/>
              </a:ext>
            </a:extLst>
          </p:cNvPr>
          <p:cNvSpPr txBox="1">
            <a:spLocks noGrp="1"/>
          </p:cNvSpPr>
          <p:nvPr>
            <p:ph type="body" sz="quarter" idx="142" hasCustomPrompt="1"/>
          </p:nvPr>
        </p:nvSpPr>
        <p:spPr>
          <a:xfrm>
            <a:off x="2339966" y="5274194"/>
            <a:ext cx="2823922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0" name="Title">
            <a:extLst>
              <a:ext uri="{FF2B5EF4-FFF2-40B4-BE49-F238E27FC236}">
                <a16:creationId xmlns:a16="http://schemas.microsoft.com/office/drawing/2014/main" id="{8BBD58B7-F6C9-4B41-B385-C535C79A9D94}"/>
              </a:ext>
            </a:extLst>
          </p:cNvPr>
          <p:cNvSpPr txBox="1">
            <a:spLocks noGrp="1"/>
          </p:cNvSpPr>
          <p:nvPr>
            <p:ph type="body" sz="quarter" idx="143" hasCustomPrompt="1"/>
          </p:nvPr>
        </p:nvSpPr>
        <p:spPr>
          <a:xfrm>
            <a:off x="2339965" y="4989031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249505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Double Click to edit text">
            <a:extLst>
              <a:ext uri="{FF2B5EF4-FFF2-40B4-BE49-F238E27FC236}">
                <a16:creationId xmlns:a16="http://schemas.microsoft.com/office/drawing/2014/main" id="{276E498F-787A-4181-9BC5-A484A224BC2D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7600503" y="1690129"/>
            <a:ext cx="2823922" cy="43125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3515E8A0-D3B9-4CE8-B7B4-1C647FDDE20B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7600504" y="1460981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36" name="Double Click to edit text">
            <a:extLst>
              <a:ext uri="{FF2B5EF4-FFF2-40B4-BE49-F238E27FC236}">
                <a16:creationId xmlns:a16="http://schemas.microsoft.com/office/drawing/2014/main" id="{31F9B605-653F-4513-B4B0-37936061AA98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8404644" y="2782009"/>
            <a:ext cx="2823922" cy="43125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37" name="Title">
            <a:extLst>
              <a:ext uri="{FF2B5EF4-FFF2-40B4-BE49-F238E27FC236}">
                <a16:creationId xmlns:a16="http://schemas.microsoft.com/office/drawing/2014/main" id="{1AD77430-880B-4E86-9D30-F9B17F82009B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8404645" y="2552860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38" name="Double Click to edit text">
            <a:extLst>
              <a:ext uri="{FF2B5EF4-FFF2-40B4-BE49-F238E27FC236}">
                <a16:creationId xmlns:a16="http://schemas.microsoft.com/office/drawing/2014/main" id="{94565A3C-C518-48B0-8F05-92156A6C5E1C}"/>
              </a:ext>
            </a:extLst>
          </p:cNvPr>
          <p:cNvSpPr txBox="1">
            <a:spLocks noGrp="1"/>
          </p:cNvSpPr>
          <p:nvPr>
            <p:ph type="body" sz="quarter" idx="139" hasCustomPrompt="1"/>
          </p:nvPr>
        </p:nvSpPr>
        <p:spPr>
          <a:xfrm>
            <a:off x="8404645" y="3873888"/>
            <a:ext cx="2823922" cy="43125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39" name="Title">
            <a:extLst>
              <a:ext uri="{FF2B5EF4-FFF2-40B4-BE49-F238E27FC236}">
                <a16:creationId xmlns:a16="http://schemas.microsoft.com/office/drawing/2014/main" id="{FC97F398-4922-4634-BFC9-2E5664B190F0}"/>
              </a:ext>
            </a:extLst>
          </p:cNvPr>
          <p:cNvSpPr txBox="1">
            <a:spLocks noGrp="1"/>
          </p:cNvSpPr>
          <p:nvPr>
            <p:ph type="body" sz="quarter" idx="140" hasCustomPrompt="1"/>
          </p:nvPr>
        </p:nvSpPr>
        <p:spPr>
          <a:xfrm>
            <a:off x="8404646" y="3644740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40" name="Double Click to edit text">
            <a:extLst>
              <a:ext uri="{FF2B5EF4-FFF2-40B4-BE49-F238E27FC236}">
                <a16:creationId xmlns:a16="http://schemas.microsoft.com/office/drawing/2014/main" id="{6395B015-E491-41E4-A502-CE371DC2E242}"/>
              </a:ext>
            </a:extLst>
          </p:cNvPr>
          <p:cNvSpPr txBox="1">
            <a:spLocks noGrp="1"/>
          </p:cNvSpPr>
          <p:nvPr>
            <p:ph type="body" sz="quarter" idx="141" hasCustomPrompt="1"/>
          </p:nvPr>
        </p:nvSpPr>
        <p:spPr>
          <a:xfrm>
            <a:off x="7600505" y="4965768"/>
            <a:ext cx="2823922" cy="43125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6761814A-DFB7-4CFE-8685-1980B0C863EC}"/>
              </a:ext>
            </a:extLst>
          </p:cNvPr>
          <p:cNvSpPr txBox="1">
            <a:spLocks noGrp="1"/>
          </p:cNvSpPr>
          <p:nvPr>
            <p:ph type="body" sz="quarter" idx="142" hasCustomPrompt="1"/>
          </p:nvPr>
        </p:nvSpPr>
        <p:spPr>
          <a:xfrm>
            <a:off x="7600506" y="473661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42" name="Double Click to edit text">
            <a:extLst>
              <a:ext uri="{FF2B5EF4-FFF2-40B4-BE49-F238E27FC236}">
                <a16:creationId xmlns:a16="http://schemas.microsoft.com/office/drawing/2014/main" id="{77B7E4F0-84BA-4066-878B-74E95012457E}"/>
              </a:ext>
            </a:extLst>
          </p:cNvPr>
          <p:cNvSpPr txBox="1">
            <a:spLocks noGrp="1"/>
          </p:cNvSpPr>
          <p:nvPr>
            <p:ph type="body" sz="quarter" idx="143" hasCustomPrompt="1"/>
          </p:nvPr>
        </p:nvSpPr>
        <p:spPr>
          <a:xfrm>
            <a:off x="1764400" y="1690129"/>
            <a:ext cx="2823922" cy="43125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43" name="Title">
            <a:extLst>
              <a:ext uri="{FF2B5EF4-FFF2-40B4-BE49-F238E27FC236}">
                <a16:creationId xmlns:a16="http://schemas.microsoft.com/office/drawing/2014/main" id="{CF1C942F-4790-4823-A1C1-0BCEDB1AA750}"/>
              </a:ext>
            </a:extLst>
          </p:cNvPr>
          <p:cNvSpPr txBox="1">
            <a:spLocks noGrp="1"/>
          </p:cNvSpPr>
          <p:nvPr>
            <p:ph type="body" sz="quarter" idx="144" hasCustomPrompt="1"/>
          </p:nvPr>
        </p:nvSpPr>
        <p:spPr>
          <a:xfrm>
            <a:off x="1764399" y="1460981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50" name="Double Click to edit text">
            <a:extLst>
              <a:ext uri="{FF2B5EF4-FFF2-40B4-BE49-F238E27FC236}">
                <a16:creationId xmlns:a16="http://schemas.microsoft.com/office/drawing/2014/main" id="{8E10BCAB-8930-4CDF-9519-616AA7AE08C7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960258" y="2782009"/>
            <a:ext cx="2823922" cy="43125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id="{2F8B2A32-8E3A-4562-842B-3B5E8A297D80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960258" y="2552860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52" name="Double Click to edit text">
            <a:extLst>
              <a:ext uri="{FF2B5EF4-FFF2-40B4-BE49-F238E27FC236}">
                <a16:creationId xmlns:a16="http://schemas.microsoft.com/office/drawing/2014/main" id="{8807495C-2674-4546-8BBB-2EF6163E2006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960259" y="3873888"/>
            <a:ext cx="2823922" cy="43125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53" name="Title">
            <a:extLst>
              <a:ext uri="{FF2B5EF4-FFF2-40B4-BE49-F238E27FC236}">
                <a16:creationId xmlns:a16="http://schemas.microsoft.com/office/drawing/2014/main" id="{65E0A504-0DD8-4AA9-925A-47D3C2F8EA63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960259" y="3644740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54" name="Double Click to edit text">
            <a:extLst>
              <a:ext uri="{FF2B5EF4-FFF2-40B4-BE49-F238E27FC236}">
                <a16:creationId xmlns:a16="http://schemas.microsoft.com/office/drawing/2014/main" id="{6813EF55-969D-48FB-8B69-24EAE1498A60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1764397" y="4965768"/>
            <a:ext cx="2823922" cy="43125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/>
              <a:t>Double click to edit text</a:t>
            </a:r>
          </a:p>
        </p:txBody>
      </p:sp>
      <p:sp>
        <p:nvSpPr>
          <p:cNvPr id="55" name="Title">
            <a:extLst>
              <a:ext uri="{FF2B5EF4-FFF2-40B4-BE49-F238E27FC236}">
                <a16:creationId xmlns:a16="http://schemas.microsoft.com/office/drawing/2014/main" id="{69023E39-3C20-43FB-85DC-89AFA8138809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1764396" y="4736619"/>
            <a:ext cx="282392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</p:spTree>
    <p:extLst>
      <p:ext uri="{BB962C8B-B14F-4D97-AF65-F5344CB8AC3E}">
        <p14:creationId xmlns:p14="http://schemas.microsoft.com/office/powerpoint/2010/main" val="95469997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175A83D9-2072-4691-BCC9-008145934A4D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11D30ED2-4EFA-46AE-8082-F27A1AE5213C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3" y="1487422"/>
            <a:ext cx="4827090" cy="20193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Double Click to edit text">
            <a:extLst>
              <a:ext uri="{FF2B5EF4-FFF2-40B4-BE49-F238E27FC236}">
                <a16:creationId xmlns:a16="http://schemas.microsoft.com/office/drawing/2014/main" id="{D9A1D43D-0B82-43C5-8F75-7556BD6DB0DC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1268645" y="5271868"/>
            <a:ext cx="2164852" cy="52378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1F595C3E-8CE5-49AB-A295-CEACCD727AB7}"/>
              </a:ext>
            </a:extLst>
          </p:cNvPr>
          <p:cNvSpPr txBox="1">
            <a:spLocks noGrp="1"/>
          </p:cNvSpPr>
          <p:nvPr>
            <p:ph type="body" sz="quarter" idx="138" hasCustomPrompt="1"/>
          </p:nvPr>
        </p:nvSpPr>
        <p:spPr>
          <a:xfrm>
            <a:off x="1268644" y="4986704"/>
            <a:ext cx="216485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9" name="Double Click to edit text">
            <a:extLst>
              <a:ext uri="{FF2B5EF4-FFF2-40B4-BE49-F238E27FC236}">
                <a16:creationId xmlns:a16="http://schemas.microsoft.com/office/drawing/2014/main" id="{F14A6398-F0A6-4F88-98CF-70C0183E1233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3728071" y="5271868"/>
            <a:ext cx="2164852" cy="52378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6C3DB8B1-0BB2-4A8D-B589-ED65BD18B67F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3728070" y="4986704"/>
            <a:ext cx="2164853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58B26D48-0D2E-4E3A-869C-A7C550D156C6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1072149" y="4033575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CE319A37-A445-48C6-B0AA-D496768EFA61}"/>
              </a:ext>
            </a:extLst>
          </p:cNvPr>
          <p:cNvSpPr>
            <a:spLocks noGrp="1"/>
          </p:cNvSpPr>
          <p:nvPr>
            <p:ph type="body" sz="quarter" idx="148" hasCustomPrompt="1"/>
          </p:nvPr>
        </p:nvSpPr>
        <p:spPr>
          <a:xfrm>
            <a:off x="3528959" y="4033575"/>
            <a:ext cx="905817" cy="841375"/>
          </a:xfrm>
          <a:prstGeom prst="rect">
            <a:avLst/>
          </a:prstGeom>
        </p:spPr>
        <p:txBody>
          <a:bodyPr anchor="ctr"/>
          <a:lstStyle>
            <a:lvl1pPr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229732763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Double Click to edit text">
            <a:extLst>
              <a:ext uri="{FF2B5EF4-FFF2-40B4-BE49-F238E27FC236}">
                <a16:creationId xmlns:a16="http://schemas.microsoft.com/office/drawing/2014/main" id="{5805B73C-A49B-4075-9FD8-78E53EC31319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8884640" y="267925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A8D426E7-8CDE-459C-884A-D24B755D1DF8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8884639" y="2442166"/>
            <a:ext cx="251685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6" name="Double Click to edit text">
            <a:extLst>
              <a:ext uri="{FF2B5EF4-FFF2-40B4-BE49-F238E27FC236}">
                <a16:creationId xmlns:a16="http://schemas.microsoft.com/office/drawing/2014/main" id="{3C982CAE-FC7A-4B38-810E-55F30EE5A3F8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8883319" y="3976984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F00B6D14-A620-4218-9B4B-C960F59FF790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8883318" y="3749675"/>
            <a:ext cx="251685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1766BBB9-CF1E-4527-8EAF-A7552C17D499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899965" y="267925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5BA17228-8C56-4533-9B59-45B0E6028151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899964" y="2451943"/>
            <a:ext cx="251685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0" name="Double Click to edit text">
            <a:extLst>
              <a:ext uri="{FF2B5EF4-FFF2-40B4-BE49-F238E27FC236}">
                <a16:creationId xmlns:a16="http://schemas.microsoft.com/office/drawing/2014/main" id="{B88D729E-FF74-4D78-98D8-66F999B963D9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899965" y="398187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E62A22CF-70AD-4AB8-BFF0-E867167879EE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899964" y="3754563"/>
            <a:ext cx="251685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193788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857A767A-BF34-4FD5-81A0-23C569E78E78}"/>
              </a:ext>
            </a:extLst>
          </p:cNvPr>
          <p:cNvSpPr txBox="1">
            <a:spLocks/>
          </p:cNvSpPr>
          <p:nvPr userDrawn="1"/>
        </p:nvSpPr>
        <p:spPr>
          <a:xfrm>
            <a:off x="11314895" y="6288881"/>
            <a:ext cx="240451" cy="23083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Roboto Black"/>
                <a:ea typeface="Roboto Black"/>
                <a:cs typeface="Roboto Black"/>
                <a:sym typeface="Roboto Black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z="1000" b="1" i="0" smtClean="0">
                <a:latin typeface="Metropolis Black" charset="0"/>
                <a:ea typeface="Metropolis Black" charset="0"/>
                <a:cs typeface="Metropolis Black" charset="0"/>
              </a:rPr>
              <a:pPr/>
              <a:t>‹#›</a:t>
            </a:fld>
            <a:endParaRPr lang="en-US" sz="1000" b="1" i="0" dirty="0">
              <a:latin typeface="Metropolis Black" charset="0"/>
              <a:ea typeface="Metropolis Black" charset="0"/>
              <a:cs typeface="Metropolis Black" charset="0"/>
            </a:endParaRPr>
          </a:p>
        </p:txBody>
      </p:sp>
      <p:sp>
        <p:nvSpPr>
          <p:cNvPr id="12" name="Double Click to edit text">
            <a:extLst>
              <a:ext uri="{FF2B5EF4-FFF2-40B4-BE49-F238E27FC236}">
                <a16:creationId xmlns:a16="http://schemas.microsoft.com/office/drawing/2014/main" id="{5805B73C-A49B-4075-9FD8-78E53EC31319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8828323" y="267925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A8D426E7-8CDE-459C-884A-D24B755D1DF8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8828322" y="2442166"/>
            <a:ext cx="251685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3C982CAE-FC7A-4B38-810E-55F30EE5A3F8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8827001" y="3976984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F00B6D14-A620-4218-9B4B-C960F59FF790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8827000" y="3749675"/>
            <a:ext cx="251685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Double Click to edit text">
            <a:extLst>
              <a:ext uri="{FF2B5EF4-FFF2-40B4-BE49-F238E27FC236}">
                <a16:creationId xmlns:a16="http://schemas.microsoft.com/office/drawing/2014/main" id="{1766BBB9-CF1E-4527-8EAF-A7552C17D499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843647" y="267925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5BA17228-8C56-4533-9B59-45B0E6028151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843646" y="2451943"/>
            <a:ext cx="251685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1" name="Double Click to edit text">
            <a:extLst>
              <a:ext uri="{FF2B5EF4-FFF2-40B4-BE49-F238E27FC236}">
                <a16:creationId xmlns:a16="http://schemas.microsoft.com/office/drawing/2014/main" id="{B88D729E-FF74-4D78-98D8-66F999B963D9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843647" y="398187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E62A22CF-70AD-4AB8-BFF0-E867167879EE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843646" y="3754563"/>
            <a:ext cx="251685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BA9CA64-7644-4249-B7D4-6C680E496CDD}"/>
              </a:ext>
            </a:extLst>
          </p:cNvPr>
          <p:cNvSpPr>
            <a:spLocks noGrp="1"/>
          </p:cNvSpPr>
          <p:nvPr>
            <p:ph type="body" sz="quarter" idx="110"/>
          </p:nvPr>
        </p:nvSpPr>
        <p:spPr>
          <a:xfrm>
            <a:off x="3648941" y="3826745"/>
            <a:ext cx="507869" cy="508001"/>
          </a:xfrm>
          <a:custGeom>
            <a:avLst/>
            <a:gdLst>
              <a:gd name="connsiteX0" fmla="*/ 508001 w 1016002"/>
              <a:gd name="connsiteY0" fmla="*/ 0 h 1016002"/>
              <a:gd name="connsiteX1" fmla="*/ 1016002 w 1016002"/>
              <a:gd name="connsiteY1" fmla="*/ 508001 h 1016002"/>
              <a:gd name="connsiteX2" fmla="*/ 508001 w 1016002"/>
              <a:gd name="connsiteY2" fmla="*/ 1016002 h 1016002"/>
              <a:gd name="connsiteX3" fmla="*/ 0 w 1016002"/>
              <a:gd name="connsiteY3" fmla="*/ 508001 h 1016002"/>
              <a:gd name="connsiteX4" fmla="*/ 508001 w 1016002"/>
              <a:gd name="connsiteY4" fmla="*/ 0 h 10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002" h="1016002">
                <a:moveTo>
                  <a:pt x="508001" y="0"/>
                </a:moveTo>
                <a:cubicBezTo>
                  <a:pt x="788562" y="0"/>
                  <a:pt x="1016002" y="227440"/>
                  <a:pt x="1016002" y="508001"/>
                </a:cubicBezTo>
                <a:cubicBezTo>
                  <a:pt x="1016002" y="788562"/>
                  <a:pt x="788562" y="1016002"/>
                  <a:pt x="508001" y="1016002"/>
                </a:cubicBezTo>
                <a:cubicBezTo>
                  <a:pt x="227440" y="1016002"/>
                  <a:pt x="0" y="788562"/>
                  <a:pt x="0" y="508001"/>
                </a:cubicBezTo>
                <a:cubicBezTo>
                  <a:pt x="0" y="227440"/>
                  <a:pt x="227440" y="0"/>
                  <a:pt x="508001" y="0"/>
                </a:cubicBezTo>
                <a:close/>
              </a:path>
            </a:pathLst>
          </a:custGeom>
          <a:solidFill>
            <a:srgbClr val="6A6E77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1CD9628-31F6-40B4-9977-BF0BDAF217DD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>
          <a:xfrm flipH="1" flipV="1">
            <a:off x="8033337" y="2523254"/>
            <a:ext cx="507869" cy="508001"/>
          </a:xfrm>
          <a:custGeom>
            <a:avLst/>
            <a:gdLst>
              <a:gd name="connsiteX0" fmla="*/ 508001 w 1016002"/>
              <a:gd name="connsiteY0" fmla="*/ 1016002 h 1016002"/>
              <a:gd name="connsiteX1" fmla="*/ 0 w 1016002"/>
              <a:gd name="connsiteY1" fmla="*/ 508001 h 1016002"/>
              <a:gd name="connsiteX2" fmla="*/ 508001 w 1016002"/>
              <a:gd name="connsiteY2" fmla="*/ 0 h 1016002"/>
              <a:gd name="connsiteX3" fmla="*/ 1016002 w 1016002"/>
              <a:gd name="connsiteY3" fmla="*/ 508001 h 1016002"/>
              <a:gd name="connsiteX4" fmla="*/ 508001 w 1016002"/>
              <a:gd name="connsiteY4" fmla="*/ 1016002 h 10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002" h="1016002">
                <a:moveTo>
                  <a:pt x="508001" y="1016002"/>
                </a:moveTo>
                <a:cubicBezTo>
                  <a:pt x="227440" y="1016002"/>
                  <a:pt x="0" y="788562"/>
                  <a:pt x="0" y="508001"/>
                </a:cubicBezTo>
                <a:cubicBezTo>
                  <a:pt x="0" y="227440"/>
                  <a:pt x="227440" y="0"/>
                  <a:pt x="508001" y="0"/>
                </a:cubicBezTo>
                <a:cubicBezTo>
                  <a:pt x="788562" y="0"/>
                  <a:pt x="1016002" y="227440"/>
                  <a:pt x="1016002" y="508001"/>
                </a:cubicBezTo>
                <a:cubicBezTo>
                  <a:pt x="1016002" y="788562"/>
                  <a:pt x="788562" y="1016002"/>
                  <a:pt x="508001" y="1016002"/>
                </a:cubicBezTo>
                <a:close/>
              </a:path>
            </a:pathLst>
          </a:custGeom>
          <a:solidFill>
            <a:srgbClr val="6A6E77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B6EB34B8-6FFD-4C8A-A31B-E6D0827916E4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>
          <a:xfrm flipH="1" flipV="1">
            <a:off x="8033337" y="3826746"/>
            <a:ext cx="507869" cy="508001"/>
          </a:xfrm>
          <a:custGeom>
            <a:avLst/>
            <a:gdLst>
              <a:gd name="connsiteX0" fmla="*/ 508001 w 1016002"/>
              <a:gd name="connsiteY0" fmla="*/ 1016002 h 1016002"/>
              <a:gd name="connsiteX1" fmla="*/ 0 w 1016002"/>
              <a:gd name="connsiteY1" fmla="*/ 508001 h 1016002"/>
              <a:gd name="connsiteX2" fmla="*/ 508001 w 1016002"/>
              <a:gd name="connsiteY2" fmla="*/ 0 h 1016002"/>
              <a:gd name="connsiteX3" fmla="*/ 1016002 w 1016002"/>
              <a:gd name="connsiteY3" fmla="*/ 508001 h 1016002"/>
              <a:gd name="connsiteX4" fmla="*/ 508001 w 1016002"/>
              <a:gd name="connsiteY4" fmla="*/ 1016002 h 10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002" h="1016002">
                <a:moveTo>
                  <a:pt x="508001" y="1016002"/>
                </a:moveTo>
                <a:cubicBezTo>
                  <a:pt x="227440" y="1016002"/>
                  <a:pt x="0" y="788562"/>
                  <a:pt x="0" y="508001"/>
                </a:cubicBezTo>
                <a:cubicBezTo>
                  <a:pt x="0" y="227440"/>
                  <a:pt x="227440" y="0"/>
                  <a:pt x="508001" y="0"/>
                </a:cubicBezTo>
                <a:cubicBezTo>
                  <a:pt x="788562" y="0"/>
                  <a:pt x="1016002" y="227440"/>
                  <a:pt x="1016002" y="508001"/>
                </a:cubicBezTo>
                <a:cubicBezTo>
                  <a:pt x="1016002" y="788562"/>
                  <a:pt x="788562" y="1016002"/>
                  <a:pt x="508001" y="1016002"/>
                </a:cubicBezTo>
                <a:close/>
              </a:path>
            </a:pathLst>
          </a:custGeom>
          <a:solidFill>
            <a:srgbClr val="C8CBD1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68EDF053-F2C7-49DD-BC56-06B1C194EA89}"/>
              </a:ext>
            </a:extLst>
          </p:cNvPr>
          <p:cNvSpPr>
            <a:spLocks noGrp="1"/>
          </p:cNvSpPr>
          <p:nvPr>
            <p:ph type="body" sz="quarter" idx="156"/>
          </p:nvPr>
        </p:nvSpPr>
        <p:spPr>
          <a:xfrm rot="10800000" flipH="1" flipV="1">
            <a:off x="3648941" y="2523254"/>
            <a:ext cx="507869" cy="508001"/>
          </a:xfrm>
          <a:custGeom>
            <a:avLst/>
            <a:gdLst>
              <a:gd name="connsiteX0" fmla="*/ 508001 w 1016002"/>
              <a:gd name="connsiteY0" fmla="*/ 0 h 1016002"/>
              <a:gd name="connsiteX1" fmla="*/ 1016002 w 1016002"/>
              <a:gd name="connsiteY1" fmla="*/ 508001 h 1016002"/>
              <a:gd name="connsiteX2" fmla="*/ 508001 w 1016002"/>
              <a:gd name="connsiteY2" fmla="*/ 1016002 h 1016002"/>
              <a:gd name="connsiteX3" fmla="*/ 0 w 1016002"/>
              <a:gd name="connsiteY3" fmla="*/ 508001 h 1016002"/>
              <a:gd name="connsiteX4" fmla="*/ 508001 w 1016002"/>
              <a:gd name="connsiteY4" fmla="*/ 0 h 10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002" h="1016002">
                <a:moveTo>
                  <a:pt x="508001" y="0"/>
                </a:moveTo>
                <a:cubicBezTo>
                  <a:pt x="788562" y="0"/>
                  <a:pt x="1016002" y="227440"/>
                  <a:pt x="1016002" y="508001"/>
                </a:cubicBezTo>
                <a:cubicBezTo>
                  <a:pt x="1016002" y="788562"/>
                  <a:pt x="788562" y="1016002"/>
                  <a:pt x="508001" y="1016002"/>
                </a:cubicBezTo>
                <a:cubicBezTo>
                  <a:pt x="227440" y="1016002"/>
                  <a:pt x="0" y="788562"/>
                  <a:pt x="0" y="508001"/>
                </a:cubicBezTo>
                <a:cubicBezTo>
                  <a:pt x="0" y="227440"/>
                  <a:pt x="227440" y="0"/>
                  <a:pt x="508001" y="0"/>
                </a:cubicBezTo>
                <a:close/>
              </a:path>
            </a:pathLst>
          </a:custGeom>
          <a:solidFill>
            <a:srgbClr val="C8CBD1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D95C775F-0F75-457C-8153-C19CD47B5612}"/>
              </a:ext>
            </a:extLst>
          </p:cNvPr>
          <p:cNvSpPr txBox="1">
            <a:spLocks noGrp="1"/>
          </p:cNvSpPr>
          <p:nvPr>
            <p:ph type="body" sz="quarter" idx="157" hasCustomPrompt="1"/>
          </p:nvPr>
        </p:nvSpPr>
        <p:spPr>
          <a:xfrm>
            <a:off x="3748113" y="2658712"/>
            <a:ext cx="3095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E97ADA2F-59A4-44FE-B671-E7DF3CE8C66E}"/>
              </a:ext>
            </a:extLst>
          </p:cNvPr>
          <p:cNvSpPr txBox="1">
            <a:spLocks noGrp="1"/>
          </p:cNvSpPr>
          <p:nvPr>
            <p:ph type="body" sz="quarter" idx="158" hasCustomPrompt="1"/>
          </p:nvPr>
        </p:nvSpPr>
        <p:spPr>
          <a:xfrm>
            <a:off x="3748113" y="3964998"/>
            <a:ext cx="3095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3" name="Title">
            <a:extLst>
              <a:ext uri="{FF2B5EF4-FFF2-40B4-BE49-F238E27FC236}">
                <a16:creationId xmlns:a16="http://schemas.microsoft.com/office/drawing/2014/main" id="{1E5AB2AB-0FDB-467A-8406-6886FA4F00B4}"/>
              </a:ext>
            </a:extLst>
          </p:cNvPr>
          <p:cNvSpPr txBox="1">
            <a:spLocks noGrp="1"/>
          </p:cNvSpPr>
          <p:nvPr>
            <p:ph type="body" sz="quarter" idx="159" hasCustomPrompt="1"/>
          </p:nvPr>
        </p:nvSpPr>
        <p:spPr>
          <a:xfrm>
            <a:off x="8132510" y="2658712"/>
            <a:ext cx="3095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EF15E5D2-49BA-4529-97E2-63A1C00B50ED}"/>
              </a:ext>
            </a:extLst>
          </p:cNvPr>
          <p:cNvSpPr txBox="1">
            <a:spLocks noGrp="1"/>
          </p:cNvSpPr>
          <p:nvPr>
            <p:ph type="body" sz="quarter" idx="160" hasCustomPrompt="1"/>
          </p:nvPr>
        </p:nvSpPr>
        <p:spPr>
          <a:xfrm>
            <a:off x="8132510" y="3962203"/>
            <a:ext cx="3095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511626371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B31A527-DF2A-4BE3-820B-13C2A7A659D3}"/>
              </a:ext>
            </a:extLst>
          </p:cNvPr>
          <p:cNvSpPr>
            <a:spLocks noGrp="1"/>
          </p:cNvSpPr>
          <p:nvPr>
            <p:ph type="body" sz="quarter" idx="110"/>
          </p:nvPr>
        </p:nvSpPr>
        <p:spPr>
          <a:xfrm>
            <a:off x="1932045" y="2941279"/>
            <a:ext cx="975190" cy="975446"/>
          </a:xfrm>
          <a:custGeom>
            <a:avLst/>
            <a:gdLst>
              <a:gd name="connsiteX0" fmla="*/ 975444 w 1950888"/>
              <a:gd name="connsiteY0" fmla="*/ 0 h 1950892"/>
              <a:gd name="connsiteX1" fmla="*/ 1950888 w 1950888"/>
              <a:gd name="connsiteY1" fmla="*/ 975446 h 1950892"/>
              <a:gd name="connsiteX2" fmla="*/ 975444 w 1950888"/>
              <a:gd name="connsiteY2" fmla="*/ 1950892 h 1950892"/>
              <a:gd name="connsiteX3" fmla="*/ 0 w 1950888"/>
              <a:gd name="connsiteY3" fmla="*/ 975446 h 1950892"/>
              <a:gd name="connsiteX4" fmla="*/ 975444 w 1950888"/>
              <a:gd name="connsiteY4" fmla="*/ 0 h 19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888" h="1950892">
                <a:moveTo>
                  <a:pt x="975444" y="0"/>
                </a:moveTo>
                <a:cubicBezTo>
                  <a:pt x="1514167" y="0"/>
                  <a:pt x="1950888" y="436722"/>
                  <a:pt x="1950888" y="975446"/>
                </a:cubicBezTo>
                <a:cubicBezTo>
                  <a:pt x="1950888" y="1514170"/>
                  <a:pt x="1514167" y="1950892"/>
                  <a:pt x="975444" y="1950892"/>
                </a:cubicBezTo>
                <a:cubicBezTo>
                  <a:pt x="436721" y="1950892"/>
                  <a:pt x="0" y="1514170"/>
                  <a:pt x="0" y="975446"/>
                </a:cubicBezTo>
                <a:cubicBezTo>
                  <a:pt x="0" y="436722"/>
                  <a:pt x="436721" y="0"/>
                  <a:pt x="975444" y="0"/>
                </a:cubicBezTo>
                <a:close/>
              </a:path>
            </a:pathLst>
          </a:custGeom>
          <a:solidFill>
            <a:srgbClr val="0084F4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3A404132-11DA-487E-8DB7-049D632ED228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>
          <a:xfrm flipH="1" flipV="1">
            <a:off x="3402210" y="2941279"/>
            <a:ext cx="974322" cy="975446"/>
          </a:xfrm>
          <a:custGeom>
            <a:avLst/>
            <a:gdLst>
              <a:gd name="connsiteX0" fmla="*/ 974576 w 1949152"/>
              <a:gd name="connsiteY0" fmla="*/ 1950892 h 1950892"/>
              <a:gd name="connsiteX1" fmla="*/ 0 w 1949152"/>
              <a:gd name="connsiteY1" fmla="*/ 975446 h 1950892"/>
              <a:gd name="connsiteX2" fmla="*/ 974576 w 1949152"/>
              <a:gd name="connsiteY2" fmla="*/ 0 h 1950892"/>
              <a:gd name="connsiteX3" fmla="*/ 1949152 w 1949152"/>
              <a:gd name="connsiteY3" fmla="*/ 975446 h 1950892"/>
              <a:gd name="connsiteX4" fmla="*/ 974576 w 1949152"/>
              <a:gd name="connsiteY4" fmla="*/ 1950892 h 19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152" h="1950892">
                <a:moveTo>
                  <a:pt x="974576" y="1950892"/>
                </a:moveTo>
                <a:cubicBezTo>
                  <a:pt x="436333" y="1950892"/>
                  <a:pt x="0" y="1514170"/>
                  <a:pt x="0" y="975446"/>
                </a:cubicBezTo>
                <a:cubicBezTo>
                  <a:pt x="0" y="436722"/>
                  <a:pt x="436333" y="0"/>
                  <a:pt x="974576" y="0"/>
                </a:cubicBezTo>
                <a:cubicBezTo>
                  <a:pt x="1512819" y="0"/>
                  <a:pt x="1949152" y="436722"/>
                  <a:pt x="1949152" y="975446"/>
                </a:cubicBezTo>
                <a:cubicBezTo>
                  <a:pt x="1949152" y="1514170"/>
                  <a:pt x="1512819" y="1950892"/>
                  <a:pt x="974576" y="1950892"/>
                </a:cubicBezTo>
                <a:close/>
              </a:path>
            </a:pathLst>
          </a:custGeom>
          <a:solidFill>
            <a:srgbClr val="09DE84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DDA14918-7B90-4BB7-A35C-407BD7EC7B9F}"/>
              </a:ext>
            </a:extLst>
          </p:cNvPr>
          <p:cNvSpPr>
            <a:spLocks noGrp="1"/>
          </p:cNvSpPr>
          <p:nvPr>
            <p:ph type="body" sz="quarter" idx="156"/>
          </p:nvPr>
        </p:nvSpPr>
        <p:spPr>
          <a:xfrm>
            <a:off x="4871505" y="2941279"/>
            <a:ext cx="975190" cy="975446"/>
          </a:xfrm>
          <a:custGeom>
            <a:avLst/>
            <a:gdLst>
              <a:gd name="connsiteX0" fmla="*/ 975444 w 1950888"/>
              <a:gd name="connsiteY0" fmla="*/ 0 h 1950892"/>
              <a:gd name="connsiteX1" fmla="*/ 1950888 w 1950888"/>
              <a:gd name="connsiteY1" fmla="*/ 975446 h 1950892"/>
              <a:gd name="connsiteX2" fmla="*/ 975444 w 1950888"/>
              <a:gd name="connsiteY2" fmla="*/ 1950892 h 1950892"/>
              <a:gd name="connsiteX3" fmla="*/ 0 w 1950888"/>
              <a:gd name="connsiteY3" fmla="*/ 975446 h 1950892"/>
              <a:gd name="connsiteX4" fmla="*/ 975444 w 1950888"/>
              <a:gd name="connsiteY4" fmla="*/ 0 h 19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888" h="1950892">
                <a:moveTo>
                  <a:pt x="975444" y="0"/>
                </a:moveTo>
                <a:cubicBezTo>
                  <a:pt x="1514167" y="0"/>
                  <a:pt x="1950888" y="436722"/>
                  <a:pt x="1950888" y="975446"/>
                </a:cubicBezTo>
                <a:cubicBezTo>
                  <a:pt x="1950888" y="1514170"/>
                  <a:pt x="1514167" y="1950892"/>
                  <a:pt x="975444" y="1950892"/>
                </a:cubicBezTo>
                <a:cubicBezTo>
                  <a:pt x="436721" y="1950892"/>
                  <a:pt x="0" y="1514170"/>
                  <a:pt x="0" y="975446"/>
                </a:cubicBezTo>
                <a:cubicBezTo>
                  <a:pt x="0" y="436722"/>
                  <a:pt x="436721" y="0"/>
                  <a:pt x="975444" y="0"/>
                </a:cubicBezTo>
                <a:close/>
              </a:path>
            </a:pathLst>
          </a:custGeom>
          <a:solidFill>
            <a:srgbClr val="0084F4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766E00B1-D119-40E0-8F3F-6B6096F4C232}"/>
              </a:ext>
            </a:extLst>
          </p:cNvPr>
          <p:cNvSpPr>
            <a:spLocks noGrp="1"/>
          </p:cNvSpPr>
          <p:nvPr>
            <p:ph type="body" sz="quarter" idx="157"/>
          </p:nvPr>
        </p:nvSpPr>
        <p:spPr>
          <a:xfrm flipH="1" flipV="1">
            <a:off x="6341670" y="2941279"/>
            <a:ext cx="975190" cy="975446"/>
          </a:xfrm>
          <a:custGeom>
            <a:avLst/>
            <a:gdLst>
              <a:gd name="connsiteX0" fmla="*/ 975444 w 1950888"/>
              <a:gd name="connsiteY0" fmla="*/ 1950892 h 1950892"/>
              <a:gd name="connsiteX1" fmla="*/ 0 w 1950888"/>
              <a:gd name="connsiteY1" fmla="*/ 975446 h 1950892"/>
              <a:gd name="connsiteX2" fmla="*/ 975444 w 1950888"/>
              <a:gd name="connsiteY2" fmla="*/ 0 h 1950892"/>
              <a:gd name="connsiteX3" fmla="*/ 1950888 w 1950888"/>
              <a:gd name="connsiteY3" fmla="*/ 975446 h 1950892"/>
              <a:gd name="connsiteX4" fmla="*/ 975444 w 1950888"/>
              <a:gd name="connsiteY4" fmla="*/ 1950892 h 19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888" h="1950892">
                <a:moveTo>
                  <a:pt x="975444" y="1950892"/>
                </a:moveTo>
                <a:cubicBezTo>
                  <a:pt x="436721" y="1950892"/>
                  <a:pt x="0" y="1514170"/>
                  <a:pt x="0" y="975446"/>
                </a:cubicBezTo>
                <a:cubicBezTo>
                  <a:pt x="0" y="436722"/>
                  <a:pt x="436721" y="0"/>
                  <a:pt x="975444" y="0"/>
                </a:cubicBezTo>
                <a:cubicBezTo>
                  <a:pt x="1514167" y="0"/>
                  <a:pt x="1950888" y="436722"/>
                  <a:pt x="1950888" y="975446"/>
                </a:cubicBezTo>
                <a:cubicBezTo>
                  <a:pt x="1950888" y="1514170"/>
                  <a:pt x="1514167" y="1950892"/>
                  <a:pt x="975444" y="1950892"/>
                </a:cubicBezTo>
                <a:close/>
              </a:path>
            </a:pathLst>
          </a:custGeom>
          <a:solidFill>
            <a:srgbClr val="09DE84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598ACD6-9B9D-471B-871A-65D4F060F9B4}"/>
              </a:ext>
            </a:extLst>
          </p:cNvPr>
          <p:cNvSpPr>
            <a:spLocks noGrp="1"/>
          </p:cNvSpPr>
          <p:nvPr>
            <p:ph type="body" sz="quarter" idx="158"/>
          </p:nvPr>
        </p:nvSpPr>
        <p:spPr>
          <a:xfrm>
            <a:off x="7811834" y="2941279"/>
            <a:ext cx="974322" cy="975446"/>
          </a:xfrm>
          <a:custGeom>
            <a:avLst/>
            <a:gdLst>
              <a:gd name="connsiteX0" fmla="*/ 974576 w 1949151"/>
              <a:gd name="connsiteY0" fmla="*/ 0 h 1950892"/>
              <a:gd name="connsiteX1" fmla="*/ 1949151 w 1949151"/>
              <a:gd name="connsiteY1" fmla="*/ 975446 h 1950892"/>
              <a:gd name="connsiteX2" fmla="*/ 974576 w 1949151"/>
              <a:gd name="connsiteY2" fmla="*/ 1950892 h 1950892"/>
              <a:gd name="connsiteX3" fmla="*/ 0 w 1949151"/>
              <a:gd name="connsiteY3" fmla="*/ 975446 h 1950892"/>
              <a:gd name="connsiteX4" fmla="*/ 974576 w 1949151"/>
              <a:gd name="connsiteY4" fmla="*/ 0 h 19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151" h="1950892">
                <a:moveTo>
                  <a:pt x="974576" y="0"/>
                </a:moveTo>
                <a:cubicBezTo>
                  <a:pt x="1512819" y="0"/>
                  <a:pt x="1949151" y="436722"/>
                  <a:pt x="1949151" y="975446"/>
                </a:cubicBezTo>
                <a:cubicBezTo>
                  <a:pt x="1949151" y="1514170"/>
                  <a:pt x="1512819" y="1950892"/>
                  <a:pt x="974576" y="1950892"/>
                </a:cubicBezTo>
                <a:cubicBezTo>
                  <a:pt x="436333" y="1950892"/>
                  <a:pt x="0" y="1514170"/>
                  <a:pt x="0" y="975446"/>
                </a:cubicBezTo>
                <a:cubicBezTo>
                  <a:pt x="0" y="436722"/>
                  <a:pt x="436333" y="0"/>
                  <a:pt x="974576" y="0"/>
                </a:cubicBezTo>
                <a:close/>
              </a:path>
            </a:pathLst>
          </a:custGeom>
          <a:solidFill>
            <a:srgbClr val="0084F4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E6E9F7F4-8D8B-425F-A1ED-B1B232273A3A}"/>
              </a:ext>
            </a:extLst>
          </p:cNvPr>
          <p:cNvSpPr>
            <a:spLocks noGrp="1"/>
          </p:cNvSpPr>
          <p:nvPr>
            <p:ph type="body" sz="quarter" idx="159"/>
          </p:nvPr>
        </p:nvSpPr>
        <p:spPr>
          <a:xfrm flipH="1" flipV="1">
            <a:off x="9281128" y="2941279"/>
            <a:ext cx="975190" cy="975446"/>
          </a:xfrm>
          <a:custGeom>
            <a:avLst/>
            <a:gdLst>
              <a:gd name="connsiteX0" fmla="*/ 975444 w 1950888"/>
              <a:gd name="connsiteY0" fmla="*/ 1950892 h 1950892"/>
              <a:gd name="connsiteX1" fmla="*/ 0 w 1950888"/>
              <a:gd name="connsiteY1" fmla="*/ 975446 h 1950892"/>
              <a:gd name="connsiteX2" fmla="*/ 975444 w 1950888"/>
              <a:gd name="connsiteY2" fmla="*/ 0 h 1950892"/>
              <a:gd name="connsiteX3" fmla="*/ 1950888 w 1950888"/>
              <a:gd name="connsiteY3" fmla="*/ 975446 h 1950892"/>
              <a:gd name="connsiteX4" fmla="*/ 975444 w 1950888"/>
              <a:gd name="connsiteY4" fmla="*/ 1950892 h 19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888" h="1950892">
                <a:moveTo>
                  <a:pt x="975444" y="1950892"/>
                </a:moveTo>
                <a:cubicBezTo>
                  <a:pt x="436720" y="1950892"/>
                  <a:pt x="0" y="1514170"/>
                  <a:pt x="0" y="975446"/>
                </a:cubicBezTo>
                <a:cubicBezTo>
                  <a:pt x="0" y="436722"/>
                  <a:pt x="436720" y="0"/>
                  <a:pt x="975444" y="0"/>
                </a:cubicBezTo>
                <a:cubicBezTo>
                  <a:pt x="1514166" y="0"/>
                  <a:pt x="1950888" y="436722"/>
                  <a:pt x="1950888" y="975446"/>
                </a:cubicBezTo>
                <a:cubicBezTo>
                  <a:pt x="1950888" y="1514170"/>
                  <a:pt x="1514166" y="1950892"/>
                  <a:pt x="975444" y="1950892"/>
                </a:cubicBezTo>
                <a:close/>
              </a:path>
            </a:pathLst>
          </a:custGeom>
          <a:solidFill>
            <a:srgbClr val="09DE84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4684A9FB-8E50-46F8-9436-A8999F737D7B}"/>
              </a:ext>
            </a:extLst>
          </p:cNvPr>
          <p:cNvSpPr/>
          <p:nvPr userDrawn="1"/>
        </p:nvSpPr>
        <p:spPr>
          <a:xfrm rot="5400000">
            <a:off x="2052233" y="3061785"/>
            <a:ext cx="735275" cy="1469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4837"/>
                  <a:pt x="21600" y="10803"/>
                </a:cubicBezTo>
                <a:cubicBezTo>
                  <a:pt x="21600" y="16621"/>
                  <a:pt x="12389" y="21394"/>
                  <a:pt x="764" y="21600"/>
                </a:cubicBezTo>
              </a:path>
            </a:pathLst>
          </a:custGeom>
          <a:ln w="25400">
            <a:solidFill>
              <a:srgbClr val="6A6E77"/>
            </a:solidFill>
            <a:miter lim="400000"/>
            <a:headEnd type="oval"/>
          </a:ln>
        </p:spPr>
        <p:txBody>
          <a:bodyPr lIns="22853" tIns="22853" rIns="22853" bIns="22853" anchor="ctr"/>
          <a:lstStyle/>
          <a:p>
            <a:pPr defTabSz="914263">
              <a:defRPr sz="4300" b="0">
                <a:solidFill>
                  <a:srgbClr val="1C1F25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150" b="0" i="0" dirty="0">
              <a:latin typeface="Metropolis Regular" charset="0"/>
              <a:ea typeface="Metropolis Regular" charset="0"/>
              <a:cs typeface="Metropolis Regular" charset="0"/>
            </a:endParaRPr>
          </a:p>
        </p:txBody>
      </p:sp>
      <p:sp>
        <p:nvSpPr>
          <p:cNvPr id="5" name="Arc 5">
            <a:extLst>
              <a:ext uri="{FF2B5EF4-FFF2-40B4-BE49-F238E27FC236}">
                <a16:creationId xmlns:a16="http://schemas.microsoft.com/office/drawing/2014/main" id="{B98A9D74-8453-4013-843E-A589ACE5781B}"/>
              </a:ext>
            </a:extLst>
          </p:cNvPr>
          <p:cNvSpPr/>
          <p:nvPr userDrawn="1"/>
        </p:nvSpPr>
        <p:spPr>
          <a:xfrm rot="5400000" flipH="1">
            <a:off x="3521962" y="2326945"/>
            <a:ext cx="735275" cy="1468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4837"/>
                  <a:pt x="21600" y="10803"/>
                </a:cubicBezTo>
                <a:cubicBezTo>
                  <a:pt x="21600" y="16621"/>
                  <a:pt x="12389" y="21394"/>
                  <a:pt x="764" y="21600"/>
                </a:cubicBezTo>
              </a:path>
            </a:pathLst>
          </a:custGeom>
          <a:ln w="25400">
            <a:solidFill>
              <a:srgbClr val="6A6E77"/>
            </a:solidFill>
            <a:miter lim="400000"/>
            <a:headEnd type="oval"/>
          </a:ln>
        </p:spPr>
        <p:txBody>
          <a:bodyPr lIns="22853" tIns="22853" rIns="22853" bIns="22853" anchor="ctr"/>
          <a:lstStyle/>
          <a:p>
            <a:pPr defTabSz="914263">
              <a:defRPr sz="4300" b="0">
                <a:solidFill>
                  <a:srgbClr val="1C1F25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150" b="0" i="0" dirty="0">
              <a:latin typeface="Metropolis Regular" charset="0"/>
              <a:ea typeface="Metropolis Regular" charset="0"/>
              <a:cs typeface="Metropolis Regular" charset="0"/>
            </a:endParaRPr>
          </a:p>
        </p:txBody>
      </p:sp>
      <p:sp>
        <p:nvSpPr>
          <p:cNvPr id="7" name="Arc 8">
            <a:extLst>
              <a:ext uri="{FF2B5EF4-FFF2-40B4-BE49-F238E27FC236}">
                <a16:creationId xmlns:a16="http://schemas.microsoft.com/office/drawing/2014/main" id="{F5CA7853-5825-42A7-B326-201F5A29FC83}"/>
              </a:ext>
            </a:extLst>
          </p:cNvPr>
          <p:cNvSpPr/>
          <p:nvPr userDrawn="1"/>
        </p:nvSpPr>
        <p:spPr>
          <a:xfrm rot="5400000">
            <a:off x="4991692" y="3061785"/>
            <a:ext cx="735275" cy="1469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4837"/>
                  <a:pt x="21600" y="10803"/>
                </a:cubicBezTo>
                <a:cubicBezTo>
                  <a:pt x="21600" y="16621"/>
                  <a:pt x="12389" y="21394"/>
                  <a:pt x="764" y="21600"/>
                </a:cubicBezTo>
              </a:path>
            </a:pathLst>
          </a:custGeom>
          <a:ln w="25400">
            <a:solidFill>
              <a:srgbClr val="6A6E77"/>
            </a:solidFill>
            <a:miter lim="400000"/>
            <a:headEnd type="oval"/>
          </a:ln>
        </p:spPr>
        <p:txBody>
          <a:bodyPr lIns="22853" tIns="22853" rIns="22853" bIns="22853" anchor="ctr"/>
          <a:lstStyle/>
          <a:p>
            <a:pPr defTabSz="914263">
              <a:defRPr sz="4300" b="0">
                <a:solidFill>
                  <a:srgbClr val="1C1F25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150" b="0" i="0" dirty="0">
              <a:latin typeface="Metropolis Regular" charset="0"/>
              <a:ea typeface="Metropolis Regular" charset="0"/>
              <a:cs typeface="Metropolis Regular" charset="0"/>
            </a:endParaRPr>
          </a:p>
        </p:txBody>
      </p:sp>
      <p:sp>
        <p:nvSpPr>
          <p:cNvPr id="9" name="Arc 11">
            <a:extLst>
              <a:ext uri="{FF2B5EF4-FFF2-40B4-BE49-F238E27FC236}">
                <a16:creationId xmlns:a16="http://schemas.microsoft.com/office/drawing/2014/main" id="{64A6DAD2-212F-43A0-ABDF-C92819E7E8AE}"/>
              </a:ext>
            </a:extLst>
          </p:cNvPr>
          <p:cNvSpPr/>
          <p:nvPr userDrawn="1"/>
        </p:nvSpPr>
        <p:spPr>
          <a:xfrm rot="5400000" flipH="1">
            <a:off x="6461857" y="2326511"/>
            <a:ext cx="735275" cy="1469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4837"/>
                  <a:pt x="21600" y="10803"/>
                </a:cubicBezTo>
                <a:cubicBezTo>
                  <a:pt x="21600" y="16621"/>
                  <a:pt x="12389" y="21394"/>
                  <a:pt x="764" y="21600"/>
                </a:cubicBezTo>
              </a:path>
            </a:pathLst>
          </a:custGeom>
          <a:ln w="25400">
            <a:solidFill>
              <a:srgbClr val="6A6E77"/>
            </a:solidFill>
            <a:miter lim="400000"/>
            <a:headEnd type="oval"/>
          </a:ln>
        </p:spPr>
        <p:txBody>
          <a:bodyPr lIns="22853" tIns="22853" rIns="22853" bIns="22853" anchor="ctr"/>
          <a:lstStyle/>
          <a:p>
            <a:pPr defTabSz="914263">
              <a:defRPr sz="4300" b="0">
                <a:solidFill>
                  <a:srgbClr val="1C1F25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150" b="0" i="0" dirty="0">
              <a:latin typeface="Metropolis Regular" charset="0"/>
              <a:ea typeface="Metropolis Regular" charset="0"/>
              <a:cs typeface="Metropolis Regular" charset="0"/>
            </a:endParaRPr>
          </a:p>
        </p:txBody>
      </p:sp>
      <p:sp>
        <p:nvSpPr>
          <p:cNvPr id="11" name="Arc 14">
            <a:extLst>
              <a:ext uri="{FF2B5EF4-FFF2-40B4-BE49-F238E27FC236}">
                <a16:creationId xmlns:a16="http://schemas.microsoft.com/office/drawing/2014/main" id="{9275CE6D-0676-41F7-9F0A-3A87C5E17005}"/>
              </a:ext>
            </a:extLst>
          </p:cNvPr>
          <p:cNvSpPr/>
          <p:nvPr userDrawn="1"/>
        </p:nvSpPr>
        <p:spPr>
          <a:xfrm rot="5400000">
            <a:off x="7931586" y="3062219"/>
            <a:ext cx="735275" cy="1468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4837"/>
                  <a:pt x="21600" y="10803"/>
                </a:cubicBezTo>
                <a:cubicBezTo>
                  <a:pt x="21600" y="16621"/>
                  <a:pt x="12389" y="21394"/>
                  <a:pt x="764" y="21600"/>
                </a:cubicBezTo>
              </a:path>
            </a:pathLst>
          </a:custGeom>
          <a:ln w="25400">
            <a:solidFill>
              <a:srgbClr val="6A6E77"/>
            </a:solidFill>
            <a:miter lim="400000"/>
            <a:headEnd type="oval"/>
          </a:ln>
        </p:spPr>
        <p:txBody>
          <a:bodyPr lIns="22853" tIns="22853" rIns="22853" bIns="22853" anchor="ctr"/>
          <a:lstStyle/>
          <a:p>
            <a:pPr defTabSz="914263">
              <a:defRPr sz="4300" b="0">
                <a:solidFill>
                  <a:srgbClr val="1C1F25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150" b="0" i="0" dirty="0">
              <a:latin typeface="Metropolis Regular" charset="0"/>
              <a:ea typeface="Metropolis Regular" charset="0"/>
              <a:cs typeface="Metropolis Regular" charset="0"/>
            </a:endParaRPr>
          </a:p>
        </p:txBody>
      </p:sp>
      <p:sp>
        <p:nvSpPr>
          <p:cNvPr id="13" name="Arc 17">
            <a:extLst>
              <a:ext uri="{FF2B5EF4-FFF2-40B4-BE49-F238E27FC236}">
                <a16:creationId xmlns:a16="http://schemas.microsoft.com/office/drawing/2014/main" id="{83EF5A06-BB27-44A5-9C07-0377D9F5D8A5}"/>
              </a:ext>
            </a:extLst>
          </p:cNvPr>
          <p:cNvSpPr/>
          <p:nvPr userDrawn="1"/>
        </p:nvSpPr>
        <p:spPr>
          <a:xfrm rot="5400000" flipH="1">
            <a:off x="9401316" y="2326511"/>
            <a:ext cx="735275" cy="1469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4837"/>
                  <a:pt x="21600" y="10803"/>
                </a:cubicBezTo>
                <a:cubicBezTo>
                  <a:pt x="21600" y="16621"/>
                  <a:pt x="12389" y="21394"/>
                  <a:pt x="764" y="21600"/>
                </a:cubicBezTo>
              </a:path>
            </a:pathLst>
          </a:custGeom>
          <a:ln w="25400">
            <a:solidFill>
              <a:srgbClr val="6A6E77"/>
            </a:solidFill>
            <a:miter lim="400000"/>
            <a:headEnd type="oval"/>
          </a:ln>
        </p:spPr>
        <p:txBody>
          <a:bodyPr lIns="22853" tIns="22853" rIns="22853" bIns="22853" anchor="ctr"/>
          <a:lstStyle/>
          <a:p>
            <a:pPr defTabSz="914263">
              <a:defRPr sz="4300" b="0">
                <a:solidFill>
                  <a:srgbClr val="1C1F25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150" b="0" i="0" dirty="0">
              <a:latin typeface="Metropolis Regular" charset="0"/>
              <a:ea typeface="Metropolis Regular" charset="0"/>
              <a:cs typeface="Metropolis Regular" charset="0"/>
            </a:endParaRP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A204EAC3-A210-47F4-9C4B-915E99B94E1B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1965861" y="3115869"/>
            <a:ext cx="905817" cy="62626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5CF4CBC9-BB4A-450B-B2F8-E171C7331A70}"/>
              </a:ext>
            </a:extLst>
          </p:cNvPr>
          <p:cNvSpPr>
            <a:spLocks noGrp="1"/>
          </p:cNvSpPr>
          <p:nvPr>
            <p:ph type="body" sz="quarter" idx="160" hasCustomPrompt="1"/>
          </p:nvPr>
        </p:nvSpPr>
        <p:spPr>
          <a:xfrm>
            <a:off x="3436026" y="3115869"/>
            <a:ext cx="905817" cy="62626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:a16="http://schemas.microsoft.com/office/drawing/2014/main" id="{FCB5C49A-F064-41BD-94DF-CF2B5C8F11D9}"/>
              </a:ext>
            </a:extLst>
          </p:cNvPr>
          <p:cNvSpPr>
            <a:spLocks noGrp="1"/>
          </p:cNvSpPr>
          <p:nvPr>
            <p:ph type="body" sz="quarter" idx="161" hasCustomPrompt="1"/>
          </p:nvPr>
        </p:nvSpPr>
        <p:spPr>
          <a:xfrm>
            <a:off x="4906192" y="3115869"/>
            <a:ext cx="905817" cy="62626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44" name="Text Placeholder 17">
            <a:extLst>
              <a:ext uri="{FF2B5EF4-FFF2-40B4-BE49-F238E27FC236}">
                <a16:creationId xmlns:a16="http://schemas.microsoft.com/office/drawing/2014/main" id="{9BD516CA-8AFD-487A-8872-73B4EA781601}"/>
              </a:ext>
            </a:extLst>
          </p:cNvPr>
          <p:cNvSpPr>
            <a:spLocks noGrp="1"/>
          </p:cNvSpPr>
          <p:nvPr>
            <p:ph type="body" sz="quarter" idx="162" hasCustomPrompt="1"/>
          </p:nvPr>
        </p:nvSpPr>
        <p:spPr>
          <a:xfrm>
            <a:off x="6376358" y="3115869"/>
            <a:ext cx="905817" cy="62626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45" name="Text Placeholder 17">
            <a:extLst>
              <a:ext uri="{FF2B5EF4-FFF2-40B4-BE49-F238E27FC236}">
                <a16:creationId xmlns:a16="http://schemas.microsoft.com/office/drawing/2014/main" id="{1524B0A5-4605-4135-AEBA-867C7D0CD42B}"/>
              </a:ext>
            </a:extLst>
          </p:cNvPr>
          <p:cNvSpPr>
            <a:spLocks noGrp="1"/>
          </p:cNvSpPr>
          <p:nvPr>
            <p:ph type="body" sz="quarter" idx="163" hasCustomPrompt="1"/>
          </p:nvPr>
        </p:nvSpPr>
        <p:spPr>
          <a:xfrm>
            <a:off x="7846523" y="3115869"/>
            <a:ext cx="905817" cy="62626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:a16="http://schemas.microsoft.com/office/drawing/2014/main" id="{2A1A707D-71E5-41D1-89C7-C8C81C70ED94}"/>
              </a:ext>
            </a:extLst>
          </p:cNvPr>
          <p:cNvSpPr>
            <a:spLocks noGrp="1"/>
          </p:cNvSpPr>
          <p:nvPr>
            <p:ph type="body" sz="quarter" idx="164" hasCustomPrompt="1"/>
          </p:nvPr>
        </p:nvSpPr>
        <p:spPr>
          <a:xfrm>
            <a:off x="9316689" y="3115869"/>
            <a:ext cx="905817" cy="626264"/>
          </a:xfrm>
          <a:prstGeom prst="rect">
            <a:avLst/>
          </a:prstGeom>
        </p:spPr>
        <p:txBody>
          <a:bodyPr anchor="ctr"/>
          <a:lstStyle>
            <a:lvl1pPr>
              <a:defRPr kumimoji="0" lang="en-US" sz="2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linea-basic-10" panose="02000509000000000000" pitchFamily="49" charset="0"/>
                <a:ea typeface="linea-basic-10"/>
                <a:cs typeface="linea-basic-10"/>
                <a:sym typeface="Helvetica Neue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47" name="Double Click to edit text">
            <a:extLst>
              <a:ext uri="{FF2B5EF4-FFF2-40B4-BE49-F238E27FC236}">
                <a16:creationId xmlns:a16="http://schemas.microsoft.com/office/drawing/2014/main" id="{6C6155D9-9732-4F90-AF63-96ED89914964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2852407" y="1769153"/>
            <a:ext cx="21015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8" name="Title">
            <a:extLst>
              <a:ext uri="{FF2B5EF4-FFF2-40B4-BE49-F238E27FC236}">
                <a16:creationId xmlns:a16="http://schemas.microsoft.com/office/drawing/2014/main" id="{9F7E7296-74DA-4409-AD84-297DECBBA06B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2852406" y="1538669"/>
            <a:ext cx="21015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3" name="Double Click to edit text">
            <a:extLst>
              <a:ext uri="{FF2B5EF4-FFF2-40B4-BE49-F238E27FC236}">
                <a16:creationId xmlns:a16="http://schemas.microsoft.com/office/drawing/2014/main" id="{6C6155D9-9732-4F90-AF63-96ED89914964}"/>
              </a:ext>
            </a:extLst>
          </p:cNvPr>
          <p:cNvSpPr txBox="1">
            <a:spLocks noGrp="1"/>
          </p:cNvSpPr>
          <p:nvPr>
            <p:ph type="body" sz="quarter" idx="165" hasCustomPrompt="1"/>
          </p:nvPr>
        </p:nvSpPr>
        <p:spPr>
          <a:xfrm>
            <a:off x="5745009" y="1769153"/>
            <a:ext cx="21015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9F7E7296-74DA-4409-AD84-297DECBBA06B}"/>
              </a:ext>
            </a:extLst>
          </p:cNvPr>
          <p:cNvSpPr txBox="1">
            <a:spLocks noGrp="1"/>
          </p:cNvSpPr>
          <p:nvPr>
            <p:ph type="body" sz="quarter" idx="166" hasCustomPrompt="1"/>
          </p:nvPr>
        </p:nvSpPr>
        <p:spPr>
          <a:xfrm>
            <a:off x="5745008" y="1538669"/>
            <a:ext cx="21015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9" name="Double Click to edit text">
            <a:extLst>
              <a:ext uri="{FF2B5EF4-FFF2-40B4-BE49-F238E27FC236}">
                <a16:creationId xmlns:a16="http://schemas.microsoft.com/office/drawing/2014/main" id="{6C6155D9-9732-4F90-AF63-96ED89914964}"/>
              </a:ext>
            </a:extLst>
          </p:cNvPr>
          <p:cNvSpPr txBox="1">
            <a:spLocks noGrp="1"/>
          </p:cNvSpPr>
          <p:nvPr>
            <p:ph type="body" sz="quarter" idx="167" hasCustomPrompt="1"/>
          </p:nvPr>
        </p:nvSpPr>
        <p:spPr>
          <a:xfrm>
            <a:off x="8652552" y="1769153"/>
            <a:ext cx="21015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60" name="Title">
            <a:extLst>
              <a:ext uri="{FF2B5EF4-FFF2-40B4-BE49-F238E27FC236}">
                <a16:creationId xmlns:a16="http://schemas.microsoft.com/office/drawing/2014/main" id="{9F7E7296-74DA-4409-AD84-297DECBBA06B}"/>
              </a:ext>
            </a:extLst>
          </p:cNvPr>
          <p:cNvSpPr txBox="1">
            <a:spLocks noGrp="1"/>
          </p:cNvSpPr>
          <p:nvPr>
            <p:ph type="body" sz="quarter" idx="168" hasCustomPrompt="1"/>
          </p:nvPr>
        </p:nvSpPr>
        <p:spPr>
          <a:xfrm>
            <a:off x="8652551" y="1538669"/>
            <a:ext cx="21015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61" name="Double Click to edit text">
            <a:extLst>
              <a:ext uri="{FF2B5EF4-FFF2-40B4-BE49-F238E27FC236}">
                <a16:creationId xmlns:a16="http://schemas.microsoft.com/office/drawing/2014/main" id="{6C6155D9-9732-4F90-AF63-96ED89914964}"/>
              </a:ext>
            </a:extLst>
          </p:cNvPr>
          <p:cNvSpPr txBox="1">
            <a:spLocks noGrp="1"/>
          </p:cNvSpPr>
          <p:nvPr>
            <p:ph type="body" sz="quarter" idx="169" hasCustomPrompt="1"/>
          </p:nvPr>
        </p:nvSpPr>
        <p:spPr>
          <a:xfrm>
            <a:off x="1293015" y="4899549"/>
            <a:ext cx="21015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62" name="Title">
            <a:extLst>
              <a:ext uri="{FF2B5EF4-FFF2-40B4-BE49-F238E27FC236}">
                <a16:creationId xmlns:a16="http://schemas.microsoft.com/office/drawing/2014/main" id="{9F7E7296-74DA-4409-AD84-297DECBBA06B}"/>
              </a:ext>
            </a:extLst>
          </p:cNvPr>
          <p:cNvSpPr txBox="1">
            <a:spLocks noGrp="1"/>
          </p:cNvSpPr>
          <p:nvPr>
            <p:ph type="body" sz="quarter" idx="170" hasCustomPrompt="1"/>
          </p:nvPr>
        </p:nvSpPr>
        <p:spPr>
          <a:xfrm>
            <a:off x="1293014" y="4669065"/>
            <a:ext cx="21015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63" name="Double Click to edit text">
            <a:extLst>
              <a:ext uri="{FF2B5EF4-FFF2-40B4-BE49-F238E27FC236}">
                <a16:creationId xmlns:a16="http://schemas.microsoft.com/office/drawing/2014/main" id="{6C6155D9-9732-4F90-AF63-96ED89914964}"/>
              </a:ext>
            </a:extLst>
          </p:cNvPr>
          <p:cNvSpPr txBox="1">
            <a:spLocks noGrp="1"/>
          </p:cNvSpPr>
          <p:nvPr>
            <p:ph type="body" sz="quarter" idx="171" hasCustomPrompt="1"/>
          </p:nvPr>
        </p:nvSpPr>
        <p:spPr>
          <a:xfrm>
            <a:off x="4185618" y="4899549"/>
            <a:ext cx="21015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64" name="Title">
            <a:extLst>
              <a:ext uri="{FF2B5EF4-FFF2-40B4-BE49-F238E27FC236}">
                <a16:creationId xmlns:a16="http://schemas.microsoft.com/office/drawing/2014/main" id="{9F7E7296-74DA-4409-AD84-297DECBBA06B}"/>
              </a:ext>
            </a:extLst>
          </p:cNvPr>
          <p:cNvSpPr txBox="1">
            <a:spLocks noGrp="1"/>
          </p:cNvSpPr>
          <p:nvPr>
            <p:ph type="body" sz="quarter" idx="172" hasCustomPrompt="1"/>
          </p:nvPr>
        </p:nvSpPr>
        <p:spPr>
          <a:xfrm>
            <a:off x="4185617" y="4669065"/>
            <a:ext cx="21015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65" name="Double Click to edit text">
            <a:extLst>
              <a:ext uri="{FF2B5EF4-FFF2-40B4-BE49-F238E27FC236}">
                <a16:creationId xmlns:a16="http://schemas.microsoft.com/office/drawing/2014/main" id="{6C6155D9-9732-4F90-AF63-96ED89914964}"/>
              </a:ext>
            </a:extLst>
          </p:cNvPr>
          <p:cNvSpPr txBox="1">
            <a:spLocks noGrp="1"/>
          </p:cNvSpPr>
          <p:nvPr>
            <p:ph type="body" sz="quarter" idx="173" hasCustomPrompt="1"/>
          </p:nvPr>
        </p:nvSpPr>
        <p:spPr>
          <a:xfrm>
            <a:off x="7093160" y="4899549"/>
            <a:ext cx="21015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66" name="Title">
            <a:extLst>
              <a:ext uri="{FF2B5EF4-FFF2-40B4-BE49-F238E27FC236}">
                <a16:creationId xmlns:a16="http://schemas.microsoft.com/office/drawing/2014/main" id="{9F7E7296-74DA-4409-AD84-297DECBBA06B}"/>
              </a:ext>
            </a:extLst>
          </p:cNvPr>
          <p:cNvSpPr txBox="1">
            <a:spLocks noGrp="1"/>
          </p:cNvSpPr>
          <p:nvPr>
            <p:ph type="body" sz="quarter" idx="174" hasCustomPrompt="1"/>
          </p:nvPr>
        </p:nvSpPr>
        <p:spPr>
          <a:xfrm>
            <a:off x="7093159" y="4669065"/>
            <a:ext cx="21015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167308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Double Click to edit text">
            <a:extLst>
              <a:ext uri="{FF2B5EF4-FFF2-40B4-BE49-F238E27FC236}">
                <a16:creationId xmlns:a16="http://schemas.microsoft.com/office/drawing/2014/main" id="{0E297386-4E17-4ABA-AE75-1FC824F09738}"/>
              </a:ext>
            </a:extLst>
          </p:cNvPr>
          <p:cNvSpPr txBox="1">
            <a:spLocks noGrp="1"/>
          </p:cNvSpPr>
          <p:nvPr>
            <p:ph type="body" sz="quarter" idx="173" hasCustomPrompt="1"/>
          </p:nvPr>
        </p:nvSpPr>
        <p:spPr>
          <a:xfrm>
            <a:off x="5241806" y="1375005"/>
            <a:ext cx="17052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7" name="Title">
            <a:extLst>
              <a:ext uri="{FF2B5EF4-FFF2-40B4-BE49-F238E27FC236}">
                <a16:creationId xmlns:a16="http://schemas.microsoft.com/office/drawing/2014/main" id="{AA37DF8F-7D5D-4910-BDA5-359EE92A128D}"/>
              </a:ext>
            </a:extLst>
          </p:cNvPr>
          <p:cNvSpPr txBox="1">
            <a:spLocks noGrp="1"/>
          </p:cNvSpPr>
          <p:nvPr>
            <p:ph type="body" sz="quarter" idx="174" hasCustomPrompt="1"/>
          </p:nvPr>
        </p:nvSpPr>
        <p:spPr>
          <a:xfrm>
            <a:off x="5241805" y="1144521"/>
            <a:ext cx="17052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38" name="Double Click to edit text">
            <a:extLst>
              <a:ext uri="{FF2B5EF4-FFF2-40B4-BE49-F238E27FC236}">
                <a16:creationId xmlns:a16="http://schemas.microsoft.com/office/drawing/2014/main" id="{A3D8253B-4FF9-4EF6-9DCE-71CAA712A76B}"/>
              </a:ext>
            </a:extLst>
          </p:cNvPr>
          <p:cNvSpPr txBox="1">
            <a:spLocks noGrp="1"/>
          </p:cNvSpPr>
          <p:nvPr>
            <p:ph type="body" sz="quarter" idx="175" hasCustomPrompt="1"/>
          </p:nvPr>
        </p:nvSpPr>
        <p:spPr>
          <a:xfrm>
            <a:off x="4195216" y="5283562"/>
            <a:ext cx="17052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39" name="Title">
            <a:extLst>
              <a:ext uri="{FF2B5EF4-FFF2-40B4-BE49-F238E27FC236}">
                <a16:creationId xmlns:a16="http://schemas.microsoft.com/office/drawing/2014/main" id="{A293444E-7338-4C52-96EA-D3705D0CA062}"/>
              </a:ext>
            </a:extLst>
          </p:cNvPr>
          <p:cNvSpPr txBox="1">
            <a:spLocks noGrp="1"/>
          </p:cNvSpPr>
          <p:nvPr>
            <p:ph type="body" sz="quarter" idx="176" hasCustomPrompt="1"/>
          </p:nvPr>
        </p:nvSpPr>
        <p:spPr>
          <a:xfrm>
            <a:off x="4195215" y="5053078"/>
            <a:ext cx="17052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0" name="Double Click to edit text">
            <a:extLst>
              <a:ext uri="{FF2B5EF4-FFF2-40B4-BE49-F238E27FC236}">
                <a16:creationId xmlns:a16="http://schemas.microsoft.com/office/drawing/2014/main" id="{8AA47D08-9C3E-4737-8454-312927981F56}"/>
              </a:ext>
            </a:extLst>
          </p:cNvPr>
          <p:cNvSpPr txBox="1">
            <a:spLocks noGrp="1"/>
          </p:cNvSpPr>
          <p:nvPr>
            <p:ph type="body" sz="quarter" idx="177" hasCustomPrompt="1"/>
          </p:nvPr>
        </p:nvSpPr>
        <p:spPr>
          <a:xfrm>
            <a:off x="6288396" y="5280388"/>
            <a:ext cx="17052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1" name="Title">
            <a:extLst>
              <a:ext uri="{FF2B5EF4-FFF2-40B4-BE49-F238E27FC236}">
                <a16:creationId xmlns:a16="http://schemas.microsoft.com/office/drawing/2014/main" id="{E9664D4D-83D5-4843-AEEA-0B312AB44803}"/>
              </a:ext>
            </a:extLst>
          </p:cNvPr>
          <p:cNvSpPr txBox="1">
            <a:spLocks noGrp="1"/>
          </p:cNvSpPr>
          <p:nvPr>
            <p:ph type="body" sz="quarter" idx="178" hasCustomPrompt="1"/>
          </p:nvPr>
        </p:nvSpPr>
        <p:spPr>
          <a:xfrm>
            <a:off x="6288395" y="5049904"/>
            <a:ext cx="17052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2" name="Double Click to edit text">
            <a:extLst>
              <a:ext uri="{FF2B5EF4-FFF2-40B4-BE49-F238E27FC236}">
                <a16:creationId xmlns:a16="http://schemas.microsoft.com/office/drawing/2014/main" id="{88E7EC80-B7F7-47FA-A862-4CFEE3653C21}"/>
              </a:ext>
            </a:extLst>
          </p:cNvPr>
          <p:cNvSpPr txBox="1">
            <a:spLocks noGrp="1"/>
          </p:cNvSpPr>
          <p:nvPr>
            <p:ph type="body" sz="quarter" idx="179" hasCustomPrompt="1"/>
          </p:nvPr>
        </p:nvSpPr>
        <p:spPr>
          <a:xfrm>
            <a:off x="9216291" y="3329284"/>
            <a:ext cx="17052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3" name="Title">
            <a:extLst>
              <a:ext uri="{FF2B5EF4-FFF2-40B4-BE49-F238E27FC236}">
                <a16:creationId xmlns:a16="http://schemas.microsoft.com/office/drawing/2014/main" id="{329C136E-3107-476A-844F-82E696B9355D}"/>
              </a:ext>
            </a:extLst>
          </p:cNvPr>
          <p:cNvSpPr txBox="1">
            <a:spLocks noGrp="1"/>
          </p:cNvSpPr>
          <p:nvPr>
            <p:ph type="body" sz="quarter" idx="180" hasCustomPrompt="1"/>
          </p:nvPr>
        </p:nvSpPr>
        <p:spPr>
          <a:xfrm>
            <a:off x="9216290" y="3098800"/>
            <a:ext cx="17052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4" name="Double Click to edit text">
            <a:extLst>
              <a:ext uri="{FF2B5EF4-FFF2-40B4-BE49-F238E27FC236}">
                <a16:creationId xmlns:a16="http://schemas.microsoft.com/office/drawing/2014/main" id="{6B3EA771-7FF5-487E-9E7E-484F57768805}"/>
              </a:ext>
            </a:extLst>
          </p:cNvPr>
          <p:cNvSpPr txBox="1">
            <a:spLocks noGrp="1"/>
          </p:cNvSpPr>
          <p:nvPr>
            <p:ph type="body" sz="quarter" idx="181" hasCustomPrompt="1"/>
          </p:nvPr>
        </p:nvSpPr>
        <p:spPr>
          <a:xfrm>
            <a:off x="1267321" y="3329284"/>
            <a:ext cx="1705214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756E969E-E8B4-4E62-AF78-B856AD66DBE9}"/>
              </a:ext>
            </a:extLst>
          </p:cNvPr>
          <p:cNvSpPr txBox="1">
            <a:spLocks noGrp="1"/>
          </p:cNvSpPr>
          <p:nvPr>
            <p:ph type="body" sz="quarter" idx="182" hasCustomPrompt="1"/>
          </p:nvPr>
        </p:nvSpPr>
        <p:spPr>
          <a:xfrm>
            <a:off x="1267320" y="3098800"/>
            <a:ext cx="1705215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014497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512F933F-807A-4B93-B4D5-65EB64A393F6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89F1E254-F250-4FAC-86B5-7F97BEA14DE8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3" y="1487422"/>
            <a:ext cx="4827090" cy="20193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684478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6DF72434-1F5C-4992-84D7-421DCB20CE84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82363D52-A547-44B4-A658-3AB69E42CDD8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2"/>
            <a:ext cx="4580411" cy="13462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774E6002-FACB-4BC6-BBAE-62773A66C57E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1267322" y="3195405"/>
            <a:ext cx="3992501" cy="9080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AFCB03F4-ABDD-4014-826F-CDD743AD3D7C}"/>
              </a:ext>
            </a:extLst>
          </p:cNvPr>
          <p:cNvSpPr txBox="1">
            <a:spLocks noGrp="1"/>
          </p:cNvSpPr>
          <p:nvPr>
            <p:ph type="body" sz="quarter" idx="181" hasCustomPrompt="1"/>
          </p:nvPr>
        </p:nvSpPr>
        <p:spPr>
          <a:xfrm>
            <a:off x="1269381" y="5006497"/>
            <a:ext cx="1047438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BA5825F8-834C-4F90-9115-E57E64601FCE}"/>
              </a:ext>
            </a:extLst>
          </p:cNvPr>
          <p:cNvSpPr txBox="1">
            <a:spLocks noGrp="1"/>
          </p:cNvSpPr>
          <p:nvPr>
            <p:ph type="body" sz="quarter" idx="182" hasCustomPrompt="1"/>
          </p:nvPr>
        </p:nvSpPr>
        <p:spPr>
          <a:xfrm>
            <a:off x="2835513" y="5006497"/>
            <a:ext cx="1047438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BB5B7AAE-A256-4D30-B864-7EECBB12D41C}"/>
              </a:ext>
            </a:extLst>
          </p:cNvPr>
          <p:cNvSpPr txBox="1">
            <a:spLocks noGrp="1"/>
          </p:cNvSpPr>
          <p:nvPr>
            <p:ph type="body" sz="quarter" idx="183" hasCustomPrompt="1"/>
          </p:nvPr>
        </p:nvSpPr>
        <p:spPr>
          <a:xfrm>
            <a:off x="4403252" y="5006497"/>
            <a:ext cx="1047438" cy="68793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00+</a:t>
            </a:r>
          </a:p>
        </p:txBody>
      </p:sp>
    </p:spTree>
    <p:extLst>
      <p:ext uri="{BB962C8B-B14F-4D97-AF65-F5344CB8AC3E}">
        <p14:creationId xmlns:p14="http://schemas.microsoft.com/office/powerpoint/2010/main" val="559186132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2D39A1A0-7FF0-47B8-BE82-B4A74E7989C7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71C377D3-8CA4-41E6-B5E3-243744C203A4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1"/>
            <a:ext cx="4580411" cy="194157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1E77A8AF-1443-486E-8A56-00C2944A21A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77921" y="4804833"/>
            <a:ext cx="4188163" cy="1270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D0DA608A-66DC-429D-A30C-2B4F7D4CB74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77497" y="4804833"/>
            <a:ext cx="3172851" cy="1270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18" name="Double Click to edit text">
            <a:extLst>
              <a:ext uri="{FF2B5EF4-FFF2-40B4-BE49-F238E27FC236}">
                <a16:creationId xmlns:a16="http://schemas.microsoft.com/office/drawing/2014/main" id="{EF8BAC86-378A-4BED-9E8B-5C036062072B}"/>
              </a:ext>
            </a:extLst>
          </p:cNvPr>
          <p:cNvSpPr txBox="1">
            <a:spLocks noGrp="1"/>
          </p:cNvSpPr>
          <p:nvPr>
            <p:ph type="body" sz="quarter" idx="87" hasCustomPrompt="1"/>
          </p:nvPr>
        </p:nvSpPr>
        <p:spPr>
          <a:xfrm>
            <a:off x="1276174" y="4470639"/>
            <a:ext cx="1859909" cy="19362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EF1B2A83-386D-4C82-BB07-7732F4436573}"/>
              </a:ext>
            </a:extLst>
          </p:cNvPr>
          <p:cNvSpPr txBox="1">
            <a:spLocks noGrp="1"/>
          </p:cNvSpPr>
          <p:nvPr>
            <p:ph type="body" sz="quarter" idx="89" hasCustomPrompt="1"/>
          </p:nvPr>
        </p:nvSpPr>
        <p:spPr>
          <a:xfrm>
            <a:off x="4894239" y="4470639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F5497858-2011-47E7-84F1-136096D6F0CC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>
          <a:xfrm>
            <a:off x="1277921" y="5588397"/>
            <a:ext cx="4188163" cy="127001"/>
          </a:xfrm>
          <a:prstGeom prst="rect">
            <a:avLst/>
          </a:prstGeom>
          <a:solidFill>
            <a:srgbClr val="E3E5EB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1" name="Rectangle">
            <a:extLst>
              <a:ext uri="{FF2B5EF4-FFF2-40B4-BE49-F238E27FC236}">
                <a16:creationId xmlns:a16="http://schemas.microsoft.com/office/drawing/2014/main" id="{214D0E7F-C212-4B31-A2F5-8DFC759D0B25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>
          <a:xfrm>
            <a:off x="1277497" y="5588397"/>
            <a:ext cx="3172851" cy="127001"/>
          </a:xfrm>
          <a:prstGeom prst="rect">
            <a:avLst/>
          </a:prstGeom>
          <a:solidFill>
            <a:srgbClr val="1C1F25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2" name="Double Click to edit text">
            <a:extLst>
              <a:ext uri="{FF2B5EF4-FFF2-40B4-BE49-F238E27FC236}">
                <a16:creationId xmlns:a16="http://schemas.microsoft.com/office/drawing/2014/main" id="{6C696105-7BB9-4F73-A835-E419569B3952}"/>
              </a:ext>
            </a:extLst>
          </p:cNvPr>
          <p:cNvSpPr txBox="1">
            <a:spLocks noGrp="1"/>
          </p:cNvSpPr>
          <p:nvPr>
            <p:ph type="body" sz="quarter" idx="156" hasCustomPrompt="1"/>
          </p:nvPr>
        </p:nvSpPr>
        <p:spPr>
          <a:xfrm>
            <a:off x="1276174" y="5254202"/>
            <a:ext cx="1859909" cy="19362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u="none" strike="noStrike" cap="none" spc="0" baseline="0" dirty="0">
                <a:ln>
                  <a:noFill/>
                </a:ln>
                <a:solidFill>
                  <a:srgbClr val="6A6E77"/>
                </a:solidFill>
                <a:uFillTx/>
                <a:latin typeface="Metropolis Light" charset="0"/>
                <a:ea typeface="Metropolis Light" charset="0"/>
                <a:cs typeface="Metropolis Light" charset="0"/>
                <a:sym typeface="Roboto Light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7FA4470A-B396-4C13-9BA3-CBFE62586635}"/>
              </a:ext>
            </a:extLst>
          </p:cNvPr>
          <p:cNvSpPr txBox="1">
            <a:spLocks noGrp="1"/>
          </p:cNvSpPr>
          <p:nvPr>
            <p:ph type="body" sz="quarter" idx="157" hasCustomPrompt="1"/>
          </p:nvPr>
        </p:nvSpPr>
        <p:spPr>
          <a:xfrm>
            <a:off x="4894239" y="5254202"/>
            <a:ext cx="57316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Roboto Bold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</p:spTree>
    <p:extLst>
      <p:ext uri="{BB962C8B-B14F-4D97-AF65-F5344CB8AC3E}">
        <p14:creationId xmlns:p14="http://schemas.microsoft.com/office/powerpoint/2010/main" val="4170745457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6742B86A-041B-4859-B0E6-BD8DB576FD35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134350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BDDC533D-E4CB-47BF-BC69-94D8A82389E1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134350" y="1487422"/>
            <a:ext cx="4580411" cy="132810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/>
              <a:t>Cím</a:t>
            </a:r>
            <a:endParaRPr lang="en-US" dirty="0"/>
          </a:p>
        </p:txBody>
      </p:sp>
      <p:sp>
        <p:nvSpPr>
          <p:cNvPr id="24" name="000">
            <a:extLst>
              <a:ext uri="{FF2B5EF4-FFF2-40B4-BE49-F238E27FC236}">
                <a16:creationId xmlns:a16="http://schemas.microsoft.com/office/drawing/2014/main" id="{609C914C-42D5-456C-A0FC-25AAB3B9C32A}"/>
              </a:ext>
            </a:extLst>
          </p:cNvPr>
          <p:cNvSpPr txBox="1">
            <a:spLocks noGrp="1"/>
          </p:cNvSpPr>
          <p:nvPr>
            <p:ph type="body" sz="quarter" idx="181" hasCustomPrompt="1"/>
          </p:nvPr>
        </p:nvSpPr>
        <p:spPr>
          <a:xfrm>
            <a:off x="1134349" y="2917555"/>
            <a:ext cx="2186055" cy="101181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7998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000</a:t>
            </a:r>
          </a:p>
        </p:txBody>
      </p:sp>
      <p:sp>
        <p:nvSpPr>
          <p:cNvPr id="25" name="Double Click to edit text">
            <a:extLst>
              <a:ext uri="{FF2B5EF4-FFF2-40B4-BE49-F238E27FC236}">
                <a16:creationId xmlns:a16="http://schemas.microsoft.com/office/drawing/2014/main" id="{B93B7108-4A26-4EB1-885D-D762F283C2A0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3529371" y="3407082"/>
            <a:ext cx="2212260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58DCF828-7A51-42D5-A664-498EE36471CC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3529371" y="3121918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7" name="000">
            <a:extLst>
              <a:ext uri="{FF2B5EF4-FFF2-40B4-BE49-F238E27FC236}">
                <a16:creationId xmlns:a16="http://schemas.microsoft.com/office/drawing/2014/main" id="{D0880150-447E-4DFB-ABF9-70EB3F5671F2}"/>
              </a:ext>
            </a:extLst>
          </p:cNvPr>
          <p:cNvSpPr txBox="1">
            <a:spLocks noGrp="1"/>
          </p:cNvSpPr>
          <p:nvPr>
            <p:ph type="body" sz="quarter" idx="182" hasCustomPrompt="1"/>
          </p:nvPr>
        </p:nvSpPr>
        <p:spPr>
          <a:xfrm>
            <a:off x="1134349" y="4477042"/>
            <a:ext cx="2186055" cy="101181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7998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000</a:t>
            </a:r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A84B3582-C72D-46BC-A4C9-95668EAE775A}"/>
              </a:ext>
            </a:extLst>
          </p:cNvPr>
          <p:cNvSpPr txBox="1">
            <a:spLocks noGrp="1"/>
          </p:cNvSpPr>
          <p:nvPr>
            <p:ph type="body" sz="quarter" idx="183" hasCustomPrompt="1"/>
          </p:nvPr>
        </p:nvSpPr>
        <p:spPr>
          <a:xfrm>
            <a:off x="3529371" y="4966569"/>
            <a:ext cx="2212260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3A692857-2041-4990-B13E-5379F0287B44}"/>
              </a:ext>
            </a:extLst>
          </p:cNvPr>
          <p:cNvSpPr txBox="1">
            <a:spLocks noGrp="1"/>
          </p:cNvSpPr>
          <p:nvPr>
            <p:ph type="body" sz="quarter" idx="184" hasCustomPrompt="1"/>
          </p:nvPr>
        </p:nvSpPr>
        <p:spPr>
          <a:xfrm>
            <a:off x="3529371" y="4681405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032302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000">
            <a:extLst>
              <a:ext uri="{FF2B5EF4-FFF2-40B4-BE49-F238E27FC236}">
                <a16:creationId xmlns:a16="http://schemas.microsoft.com/office/drawing/2014/main" id="{E6AEEE21-1C1C-4CDB-A6D5-3EE9E560E9F3}"/>
              </a:ext>
            </a:extLst>
          </p:cNvPr>
          <p:cNvSpPr txBox="1">
            <a:spLocks noGrp="1"/>
          </p:cNvSpPr>
          <p:nvPr>
            <p:ph type="body" sz="quarter" idx="181" hasCustomPrompt="1"/>
          </p:nvPr>
        </p:nvSpPr>
        <p:spPr>
          <a:xfrm>
            <a:off x="1060452" y="1253283"/>
            <a:ext cx="2160374" cy="101181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7998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000</a:t>
            </a:r>
          </a:p>
        </p:txBody>
      </p:sp>
      <p:sp>
        <p:nvSpPr>
          <p:cNvPr id="6" name="Double Click to edit text">
            <a:extLst>
              <a:ext uri="{FF2B5EF4-FFF2-40B4-BE49-F238E27FC236}">
                <a16:creationId xmlns:a16="http://schemas.microsoft.com/office/drawing/2014/main" id="{FDEDBE77-D865-495F-AF5F-F022189AEF1C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3370069" y="1736073"/>
            <a:ext cx="2212260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69CF9E8A-8D5F-4E43-BFBB-1E02B49F0B8B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3370068" y="1450909"/>
            <a:ext cx="2212260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051726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407C03D-A8E5-4768-ACC2-9E99B09CE6C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389524796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407C03D-A8E5-4768-ACC2-9E99B09CE6C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156616-8402-4697-BEE6-676462BB2D65}"/>
              </a:ext>
            </a:extLst>
          </p:cNvPr>
          <p:cNvSpPr>
            <a:spLocks noGrp="1"/>
          </p:cNvSpPr>
          <p:nvPr>
            <p:ph type="body" sz="quarter" idx="110"/>
          </p:nvPr>
        </p:nvSpPr>
        <p:spPr>
          <a:xfrm>
            <a:off x="-265" y="3429000"/>
            <a:ext cx="12189355" cy="3429000"/>
          </a:xfrm>
          <a:custGeom>
            <a:avLst/>
            <a:gdLst>
              <a:gd name="connsiteX0" fmla="*/ 0 w 24385060"/>
              <a:gd name="connsiteY0" fmla="*/ 0 h 6858000"/>
              <a:gd name="connsiteX1" fmla="*/ 24385060 w 24385060"/>
              <a:gd name="connsiteY1" fmla="*/ 0 h 6858000"/>
              <a:gd name="connsiteX2" fmla="*/ 24385060 w 24385060"/>
              <a:gd name="connsiteY2" fmla="*/ 6858000 h 6858000"/>
              <a:gd name="connsiteX3" fmla="*/ 0 w 243850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5060" h="6858000">
                <a:moveTo>
                  <a:pt x="0" y="0"/>
                </a:moveTo>
                <a:lnTo>
                  <a:pt x="24385060" y="0"/>
                </a:lnTo>
                <a:lnTo>
                  <a:pt x="2438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84F4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3830B470-EF5A-449E-A930-BCD60082C2AF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591958" y="4592042"/>
            <a:ext cx="5004910" cy="61753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9D61DF9B-11D5-45CC-92E5-3D35BCF26960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40558" y="424914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2F271311-06EE-4080-94E7-C7F9467C0B8A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2580602" y="5627886"/>
            <a:ext cx="7027620" cy="62819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20875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2F62705-ED93-4895-96AB-AFF5B6A9A543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458014667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2F62705-ED93-4895-96AB-AFF5B6A9A543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00150EA-A125-4306-9134-5F7A8A4B11CD}"/>
              </a:ext>
            </a:extLst>
          </p:cNvPr>
          <p:cNvSpPr>
            <a:spLocks noGrp="1"/>
          </p:cNvSpPr>
          <p:nvPr>
            <p:ph type="body" sz="quarter" idx="110"/>
          </p:nvPr>
        </p:nvSpPr>
        <p:spPr>
          <a:xfrm>
            <a:off x="-265" y="-1"/>
            <a:ext cx="12189355" cy="6858002"/>
          </a:xfrm>
          <a:custGeom>
            <a:avLst/>
            <a:gdLst>
              <a:gd name="connsiteX0" fmla="*/ 0 w 24385060"/>
              <a:gd name="connsiteY0" fmla="*/ 0 h 13716003"/>
              <a:gd name="connsiteX1" fmla="*/ 24385060 w 24385060"/>
              <a:gd name="connsiteY1" fmla="*/ 0 h 13716003"/>
              <a:gd name="connsiteX2" fmla="*/ 24385060 w 24385060"/>
              <a:gd name="connsiteY2" fmla="*/ 13716003 h 13716003"/>
              <a:gd name="connsiteX3" fmla="*/ 0 w 24385060"/>
              <a:gd name="connsiteY3" fmla="*/ 13716003 h 1371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5060" h="13716003">
                <a:moveTo>
                  <a:pt x="0" y="0"/>
                </a:moveTo>
                <a:lnTo>
                  <a:pt x="24385060" y="0"/>
                </a:lnTo>
                <a:lnTo>
                  <a:pt x="24385060" y="13716003"/>
                </a:lnTo>
                <a:lnTo>
                  <a:pt x="0" y="13716003"/>
                </a:lnTo>
                <a:close/>
              </a:path>
            </a:pathLst>
          </a:custGeom>
          <a:solidFill>
            <a:srgbClr val="0084F4">
              <a:alpha val="80000"/>
            </a:srgbClr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AB647A5A-E53E-456F-AEEC-E64592CAA67B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3591958" y="2590800"/>
            <a:ext cx="5004910" cy="20193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6F4066AC-E8D5-4232-9182-F124F0C8DF6B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440558" y="224790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ctr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</p:spTree>
    <p:extLst>
      <p:ext uri="{BB962C8B-B14F-4D97-AF65-F5344CB8AC3E}">
        <p14:creationId xmlns:p14="http://schemas.microsoft.com/office/powerpoint/2010/main" val="3464526687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63B1097-43FC-4746-A8D2-33E7378B586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</p:spTree>
    <p:extLst>
      <p:ext uri="{BB962C8B-B14F-4D97-AF65-F5344CB8AC3E}">
        <p14:creationId xmlns:p14="http://schemas.microsoft.com/office/powerpoint/2010/main" val="2658245387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7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63B1097-43FC-4746-A8D2-33E7378B5868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DAC468-68E9-47B7-BEBE-693E4F90FDCF}"/>
              </a:ext>
            </a:extLst>
          </p:cNvPr>
          <p:cNvSpPr>
            <a:spLocks noGrp="1"/>
          </p:cNvSpPr>
          <p:nvPr>
            <p:ph type="body" sz="quarter" idx="110"/>
          </p:nvPr>
        </p:nvSpPr>
        <p:spPr>
          <a:xfrm>
            <a:off x="0" y="2286397"/>
            <a:ext cx="6094413" cy="3429001"/>
          </a:xfrm>
          <a:custGeom>
            <a:avLst/>
            <a:gdLst>
              <a:gd name="connsiteX0" fmla="*/ 0 w 12192001"/>
              <a:gd name="connsiteY0" fmla="*/ 0 h 6858001"/>
              <a:gd name="connsiteX1" fmla="*/ 12192001 w 12192001"/>
              <a:gd name="connsiteY1" fmla="*/ 0 h 6858001"/>
              <a:gd name="connsiteX2" fmla="*/ 12192001 w 12192001"/>
              <a:gd name="connsiteY2" fmla="*/ 6858001 h 6858001"/>
              <a:gd name="connsiteX3" fmla="*/ 0 w 12192001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6858001">
                <a:moveTo>
                  <a:pt x="0" y="0"/>
                </a:moveTo>
                <a:lnTo>
                  <a:pt x="12192001" y="0"/>
                </a:lnTo>
                <a:lnTo>
                  <a:pt x="12192001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DE095C">
              <a:alpha val="90000"/>
            </a:srgbClr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977885E6-AB1B-4D9E-BF1D-983AC4730665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3121" y="298420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4A211108-EE55-4106-A819-77AE635D2BAA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3121" y="3327102"/>
            <a:ext cx="4074108" cy="69162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59E6480F-DB28-4E18-8427-C32696AFEF03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1263121" y="4357191"/>
            <a:ext cx="4303200" cy="6604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52829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54EE5FD4-54D2-4524-96A9-096C38BAB38F}"/>
              </a:ext>
            </a:extLst>
          </p:cNvPr>
          <p:cNvSpPr/>
          <p:nvPr userDrawn="1"/>
        </p:nvSpPr>
        <p:spPr>
          <a:xfrm>
            <a:off x="6612848" y="2601913"/>
            <a:ext cx="5595636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7D03A61-C541-4993-9C26-3A1C35C5001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1268680" y="1144521"/>
            <a:ext cx="4825768" cy="5713480"/>
          </a:xfrm>
          <a:custGeom>
            <a:avLst/>
            <a:gdLst>
              <a:gd name="connsiteX0" fmla="*/ 0 w 9654051"/>
              <a:gd name="connsiteY0" fmla="*/ 0 h 11426959"/>
              <a:gd name="connsiteX1" fmla="*/ 9654051 w 9654051"/>
              <a:gd name="connsiteY1" fmla="*/ 0 h 11426959"/>
              <a:gd name="connsiteX2" fmla="*/ 9654051 w 9654051"/>
              <a:gd name="connsiteY2" fmla="*/ 11426959 h 11426959"/>
              <a:gd name="connsiteX3" fmla="*/ 0 w 9654051"/>
              <a:gd name="connsiteY3" fmla="*/ 11426959 h 11426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54051" h="11426959">
                <a:moveTo>
                  <a:pt x="0" y="0"/>
                </a:moveTo>
                <a:lnTo>
                  <a:pt x="9654051" y="0"/>
                </a:lnTo>
                <a:lnTo>
                  <a:pt x="9654051" y="11426959"/>
                </a:lnTo>
                <a:lnTo>
                  <a:pt x="0" y="11426959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44E0AEB5-453F-482C-9FC1-6CF2005DABF6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6612847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9F567C38-57FA-4576-9FE2-8D166C974F2D}"/>
              </a:ext>
            </a:extLst>
          </p:cNvPr>
          <p:cNvSpPr txBox="1">
            <a:spLocks noGrp="1"/>
          </p:cNvSpPr>
          <p:nvPr>
            <p:ph type="body" sz="quarter" idx="64" hasCustomPrompt="1"/>
          </p:nvPr>
        </p:nvSpPr>
        <p:spPr>
          <a:xfrm>
            <a:off x="6612847" y="1487422"/>
            <a:ext cx="3823834" cy="6604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0" name="Double Click to edit text">
            <a:extLst>
              <a:ext uri="{FF2B5EF4-FFF2-40B4-BE49-F238E27FC236}">
                <a16:creationId xmlns:a16="http://schemas.microsoft.com/office/drawing/2014/main" id="{8213CD21-CB9A-4FD4-8962-31E9DF9AF6FF}"/>
              </a:ext>
            </a:extLst>
          </p:cNvPr>
          <p:cNvSpPr txBox="1">
            <a:spLocks noGrp="1"/>
          </p:cNvSpPr>
          <p:nvPr>
            <p:ph type="body" sz="quarter" idx="123" hasCustomPrompt="1"/>
          </p:nvPr>
        </p:nvSpPr>
        <p:spPr>
          <a:xfrm>
            <a:off x="6612848" y="3044461"/>
            <a:ext cx="5208708" cy="7703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3" name=".">
            <a:extLst>
              <a:ext uri="{FF2B5EF4-FFF2-40B4-BE49-F238E27FC236}">
                <a16:creationId xmlns:a16="http://schemas.microsoft.com/office/drawing/2014/main" id="{6B6452FB-8E85-47E3-BCF0-34206463D44C}"/>
              </a:ext>
            </a:extLst>
          </p:cNvPr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6612848" y="4147770"/>
            <a:ext cx="339837" cy="6154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algn="l" defTabSz="457109">
              <a:lnSpc>
                <a:spcPct val="100000"/>
              </a:lnSpc>
              <a:defRPr sz="3999">
                <a:solidFill>
                  <a:srgbClr val="1C1F25"/>
                </a:solidFill>
                <a:latin typeface="linea-basic-10"/>
                <a:ea typeface="linea-basic-10"/>
                <a:cs typeface="linea-basic-10"/>
                <a:sym typeface="linea-basic-10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15" name="t">
            <a:extLst>
              <a:ext uri="{FF2B5EF4-FFF2-40B4-BE49-F238E27FC236}">
                <a16:creationId xmlns:a16="http://schemas.microsoft.com/office/drawing/2014/main" id="{E59C648E-FC62-4562-8413-0973268BC3C5}"/>
              </a:ext>
            </a:extLst>
          </p:cNvPr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9072275" y="4147770"/>
            <a:ext cx="339837" cy="6154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algn="l" defTabSz="457109">
              <a:lnSpc>
                <a:spcPct val="100000"/>
              </a:lnSpc>
              <a:defRPr sz="3999">
                <a:solidFill>
                  <a:srgbClr val="1C1F25"/>
                </a:solidFill>
                <a:latin typeface="linea-basic-10"/>
                <a:ea typeface="linea-basic-10"/>
                <a:cs typeface="linea-basic-10"/>
                <a:sym typeface="linea-basic-10"/>
              </a:defRPr>
            </a:lvl1pPr>
          </a:lstStyle>
          <a:p>
            <a:pPr lvl="0"/>
            <a:r>
              <a:rPr lang="en-US" dirty="0"/>
              <a:t>O</a:t>
            </a:r>
          </a:p>
        </p:txBody>
      </p:sp>
      <p:sp>
        <p:nvSpPr>
          <p:cNvPr id="18" name="Double Click to edit text">
            <a:extLst>
              <a:ext uri="{FF2B5EF4-FFF2-40B4-BE49-F238E27FC236}">
                <a16:creationId xmlns:a16="http://schemas.microsoft.com/office/drawing/2014/main" id="{F7B1CA56-59AB-4D34-A64B-67F20290A6B9}"/>
              </a:ext>
            </a:extLst>
          </p:cNvPr>
          <p:cNvSpPr txBox="1">
            <a:spLocks noGrp="1"/>
          </p:cNvSpPr>
          <p:nvPr>
            <p:ph type="body" sz="quarter" idx="66" hasCustomPrompt="1"/>
          </p:nvPr>
        </p:nvSpPr>
        <p:spPr>
          <a:xfrm>
            <a:off x="6612848" y="5273375"/>
            <a:ext cx="2102638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575C057E-876B-4899-9CF4-FCB7C6C120DA}"/>
              </a:ext>
            </a:extLst>
          </p:cNvPr>
          <p:cNvSpPr txBox="1">
            <a:spLocks noGrp="1"/>
          </p:cNvSpPr>
          <p:nvPr>
            <p:ph type="body" sz="quarter" idx="67" hasCustomPrompt="1"/>
          </p:nvPr>
        </p:nvSpPr>
        <p:spPr>
          <a:xfrm>
            <a:off x="6612847" y="4988211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0" name="Double Click to edit text">
            <a:extLst>
              <a:ext uri="{FF2B5EF4-FFF2-40B4-BE49-F238E27FC236}">
                <a16:creationId xmlns:a16="http://schemas.microsoft.com/office/drawing/2014/main" id="{81DBA9E4-DB14-4297-B50E-CE5B258FFD30}"/>
              </a:ext>
            </a:extLst>
          </p:cNvPr>
          <p:cNvSpPr txBox="1">
            <a:spLocks noGrp="1"/>
          </p:cNvSpPr>
          <p:nvPr>
            <p:ph type="body" sz="quarter" idx="124" hasCustomPrompt="1"/>
          </p:nvPr>
        </p:nvSpPr>
        <p:spPr>
          <a:xfrm>
            <a:off x="9072379" y="5273375"/>
            <a:ext cx="2102638" cy="44191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61C7F6A8-D32F-46A4-9F0A-47423C293F51}"/>
              </a:ext>
            </a:extLst>
          </p:cNvPr>
          <p:cNvSpPr txBox="1">
            <a:spLocks noGrp="1"/>
          </p:cNvSpPr>
          <p:nvPr>
            <p:ph type="body" sz="quarter" idx="125" hasCustomPrompt="1"/>
          </p:nvPr>
        </p:nvSpPr>
        <p:spPr>
          <a:xfrm>
            <a:off x="9072378" y="4988211"/>
            <a:ext cx="210263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496147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quare">
            <a:extLst>
              <a:ext uri="{FF2B5EF4-FFF2-40B4-BE49-F238E27FC236}">
                <a16:creationId xmlns:a16="http://schemas.microsoft.com/office/drawing/2014/main" id="{67A628E7-CFF5-497C-9FB7-C2D64BF5C5DC}"/>
              </a:ext>
            </a:extLst>
          </p:cNvPr>
          <p:cNvSpPr/>
          <p:nvPr userDrawn="1"/>
        </p:nvSpPr>
        <p:spPr>
          <a:xfrm>
            <a:off x="5460140" y="2263048"/>
            <a:ext cx="190451" cy="190501"/>
          </a:xfrm>
          <a:prstGeom prst="rect">
            <a:avLst/>
          </a:prstGeom>
          <a:solidFill>
            <a:srgbClr val="1C1F25"/>
          </a:solidFill>
          <a:ln w="254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endParaRPr sz="1600" b="0" i="0" dirty="0">
              <a:latin typeface="Metropolis Regular" charset="0"/>
              <a:ea typeface="Metropolis Regular" charset="0"/>
              <a:cs typeface="Metropolis Regular" charset="0"/>
            </a:endParaRPr>
          </a:p>
        </p:txBody>
      </p:sp>
      <p:sp>
        <p:nvSpPr>
          <p:cNvPr id="17" name="-">
            <a:extLst>
              <a:ext uri="{FF2B5EF4-FFF2-40B4-BE49-F238E27FC236}">
                <a16:creationId xmlns:a16="http://schemas.microsoft.com/office/drawing/2014/main" id="{3BB62F82-7127-427B-AA59-5584A4276056}"/>
              </a:ext>
            </a:extLst>
          </p:cNvPr>
          <p:cNvSpPr txBox="1"/>
          <p:nvPr userDrawn="1"/>
        </p:nvSpPr>
        <p:spPr>
          <a:xfrm>
            <a:off x="5521155" y="2262118"/>
            <a:ext cx="57708" cy="192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lnSpc>
                <a:spcPct val="150000"/>
              </a:lnSpc>
              <a:defRPr sz="2500" b="0">
                <a:solidFill>
                  <a:srgbClr val="F7F9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>
              <a:lnSpc>
                <a:spcPct val="100000"/>
              </a:lnSpc>
            </a:pPr>
            <a:r>
              <a:rPr sz="1250" b="1" i="0" dirty="0">
                <a:latin typeface="Metropolis Bold" charset="0"/>
                <a:ea typeface="Metropolis Bold" charset="0"/>
                <a:cs typeface="Metropolis Bold" charset="0"/>
              </a:rPr>
              <a:t>-</a:t>
            </a:r>
          </a:p>
        </p:txBody>
      </p:sp>
      <p:grpSp>
        <p:nvGrpSpPr>
          <p:cNvPr id="21" name="Group">
            <a:extLst>
              <a:ext uri="{FF2B5EF4-FFF2-40B4-BE49-F238E27FC236}">
                <a16:creationId xmlns:a16="http://schemas.microsoft.com/office/drawing/2014/main" id="{617CC5DC-508A-4F24-B087-0756A2B9F5D2}"/>
              </a:ext>
            </a:extLst>
          </p:cNvPr>
          <p:cNvGrpSpPr/>
          <p:nvPr/>
        </p:nvGrpSpPr>
        <p:grpSpPr>
          <a:xfrm>
            <a:off x="5453792" y="4084568"/>
            <a:ext cx="190450" cy="192360"/>
            <a:chOff x="0" y="17190"/>
            <a:chExt cx="381000" cy="384719"/>
          </a:xfrm>
        </p:grpSpPr>
        <p:sp>
          <p:nvSpPr>
            <p:cNvPr id="23" name="Square">
              <a:extLst>
                <a:ext uri="{FF2B5EF4-FFF2-40B4-BE49-F238E27FC236}">
                  <a16:creationId xmlns:a16="http://schemas.microsoft.com/office/drawing/2014/main" id="{13403164-365B-43CC-B98A-A8D3DC637948}"/>
                </a:ext>
              </a:extLst>
            </p:cNvPr>
            <p:cNvSpPr/>
            <p:nvPr/>
          </p:nvSpPr>
          <p:spPr>
            <a:xfrm>
              <a:off x="0" y="19050"/>
              <a:ext cx="381000" cy="381001"/>
            </a:xfrm>
            <a:prstGeom prst="rect">
              <a:avLst/>
            </a:prstGeom>
            <a:noFill/>
            <a:ln w="25400" cap="flat">
              <a:solidFill>
                <a:srgbClr val="1C1F2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4" name="+">
              <a:extLst>
                <a:ext uri="{FF2B5EF4-FFF2-40B4-BE49-F238E27FC236}">
                  <a16:creationId xmlns:a16="http://schemas.microsoft.com/office/drawing/2014/main" id="{015C4DEB-BE68-4ADC-B3AB-84A963C0F705}"/>
                </a:ext>
              </a:extLst>
            </p:cNvPr>
            <p:cNvSpPr txBox="1"/>
            <p:nvPr/>
          </p:nvSpPr>
          <p:spPr>
            <a:xfrm>
              <a:off x="97566" y="17190"/>
              <a:ext cx="192411" cy="3847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lnSpc>
                  <a:spcPct val="150000"/>
                </a:lnSpc>
                <a:defRPr sz="25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sz="1250" b="1" i="0" dirty="0">
                  <a:latin typeface="Metropolis Bold" charset="0"/>
                  <a:ea typeface="Metropolis Bold" charset="0"/>
                  <a:cs typeface="Metropolis Bold" charset="0"/>
                </a:rPr>
                <a:t>+</a:t>
              </a: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5B6D536B-C3F1-48F0-8DAF-BF7C0F94E5F8}"/>
              </a:ext>
            </a:extLst>
          </p:cNvPr>
          <p:cNvGrpSpPr/>
          <p:nvPr/>
        </p:nvGrpSpPr>
        <p:grpSpPr>
          <a:xfrm>
            <a:off x="5460140" y="5200117"/>
            <a:ext cx="190450" cy="192360"/>
            <a:chOff x="0" y="17190"/>
            <a:chExt cx="381000" cy="384719"/>
          </a:xfrm>
        </p:grpSpPr>
        <p:sp>
          <p:nvSpPr>
            <p:cNvPr id="28" name="Square">
              <a:extLst>
                <a:ext uri="{FF2B5EF4-FFF2-40B4-BE49-F238E27FC236}">
                  <a16:creationId xmlns:a16="http://schemas.microsoft.com/office/drawing/2014/main" id="{C99F0794-6BB9-499B-A643-0F117867BE2E}"/>
                </a:ext>
              </a:extLst>
            </p:cNvPr>
            <p:cNvSpPr/>
            <p:nvPr/>
          </p:nvSpPr>
          <p:spPr>
            <a:xfrm>
              <a:off x="0" y="19050"/>
              <a:ext cx="381000" cy="381001"/>
            </a:xfrm>
            <a:prstGeom prst="rect">
              <a:avLst/>
            </a:prstGeom>
            <a:noFill/>
            <a:ln w="25400" cap="flat">
              <a:solidFill>
                <a:srgbClr val="1C1F2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9" name="+">
              <a:extLst>
                <a:ext uri="{FF2B5EF4-FFF2-40B4-BE49-F238E27FC236}">
                  <a16:creationId xmlns:a16="http://schemas.microsoft.com/office/drawing/2014/main" id="{F3EB58E5-DED4-4672-9F56-32730BD73E94}"/>
                </a:ext>
              </a:extLst>
            </p:cNvPr>
            <p:cNvSpPr txBox="1"/>
            <p:nvPr/>
          </p:nvSpPr>
          <p:spPr>
            <a:xfrm>
              <a:off x="97566" y="17190"/>
              <a:ext cx="192411" cy="3847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l">
                <a:lnSpc>
                  <a:spcPct val="150000"/>
                </a:lnSpc>
                <a:defRPr sz="2500" b="0">
                  <a:solidFill>
                    <a:srgbClr val="1C1F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sz="1250" b="1" i="0" dirty="0">
                  <a:latin typeface="Metropolis Bold" charset="0"/>
                  <a:ea typeface="Metropolis Bold" charset="0"/>
                  <a:cs typeface="Metropolis Bold" charset="0"/>
                </a:rPr>
                <a:t>+</a:t>
              </a: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8DD28634-6E2A-41DE-9BB4-6159B5E5C35D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1268644" y="2882771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668144D-6C09-4EC2-97ED-31A4210C0BCC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1268644" y="3459560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CB956F54-8BDA-491A-91F3-DA2709DB5DF7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1268644" y="4036349"/>
            <a:ext cx="2598061" cy="508000"/>
          </a:xfrm>
          <a:prstGeom prst="rect">
            <a:avLst/>
          </a:prstGeom>
          <a:solidFill>
            <a:srgbClr val="E3E5EB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C7B1CB77-50C6-40B1-8597-72F53A155638}"/>
              </a:ext>
            </a:extLst>
          </p:cNvPr>
          <p:cNvSpPr>
            <a:spLocks noGrp="1"/>
          </p:cNvSpPr>
          <p:nvPr>
            <p:ph type="body" sz="quarter" idx="147" hasCustomPrompt="1"/>
          </p:nvPr>
        </p:nvSpPr>
        <p:spPr>
          <a:xfrm>
            <a:off x="1268644" y="2315505"/>
            <a:ext cx="2598061" cy="508000"/>
          </a:xfrm>
          <a:prstGeom prst="rect">
            <a:avLst/>
          </a:prstGeom>
          <a:solidFill>
            <a:srgbClr val="0084F4"/>
          </a:solidFill>
        </p:spPr>
        <p:txBody>
          <a:bodyPr anchor="ctr">
            <a:noAutofit/>
          </a:bodyPr>
          <a:lstStyle>
            <a:lvl1pPr algn="l">
              <a:defRPr lang="en-US" sz="1250" b="0" i="0" dirty="0">
                <a:noFill/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3" name="Title">
            <a:extLst>
              <a:ext uri="{FF2B5EF4-FFF2-40B4-BE49-F238E27FC236}">
                <a16:creationId xmlns:a16="http://schemas.microsoft.com/office/drawing/2014/main" id="{479A044F-AE37-4545-91CC-D556C5CD056A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1423286" y="2409656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4" name="Title">
            <a:extLst>
              <a:ext uri="{FF2B5EF4-FFF2-40B4-BE49-F238E27FC236}">
                <a16:creationId xmlns:a16="http://schemas.microsoft.com/office/drawing/2014/main" id="{85E3BDEA-FF51-4A6A-96C2-D1EF70D79115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1423286" y="2976941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5" name="Title">
            <a:extLst>
              <a:ext uri="{FF2B5EF4-FFF2-40B4-BE49-F238E27FC236}">
                <a16:creationId xmlns:a16="http://schemas.microsoft.com/office/drawing/2014/main" id="{E944E3C0-6F9B-43D0-8792-C9A2FA95DC91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1423286" y="3542090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6" name="Title">
            <a:extLst>
              <a:ext uri="{FF2B5EF4-FFF2-40B4-BE49-F238E27FC236}">
                <a16:creationId xmlns:a16="http://schemas.microsoft.com/office/drawing/2014/main" id="{131FF3EB-DC40-43F0-B080-1E0BB8983453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1423286" y="4109887"/>
            <a:ext cx="190197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7" name="Title">
            <a:extLst>
              <a:ext uri="{FF2B5EF4-FFF2-40B4-BE49-F238E27FC236}">
                <a16:creationId xmlns:a16="http://schemas.microsoft.com/office/drawing/2014/main" id="{0557C91A-28AB-4ECB-A43C-54174C069038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5502562" y="1142603"/>
            <a:ext cx="2991526" cy="6698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48" name="Double Click to edit text">
            <a:extLst>
              <a:ext uri="{FF2B5EF4-FFF2-40B4-BE49-F238E27FC236}">
                <a16:creationId xmlns:a16="http://schemas.microsoft.com/office/drawing/2014/main" id="{C54B6FB1-83F5-4F9B-8147-568D203497E8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5853737" y="2844073"/>
            <a:ext cx="5066444" cy="94674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FC75EFD3-40FC-4287-99AF-747233D2EC1F}"/>
              </a:ext>
            </a:extLst>
          </p:cNvPr>
          <p:cNvSpPr txBox="1">
            <a:spLocks noGrp="1"/>
          </p:cNvSpPr>
          <p:nvPr>
            <p:ph type="body" sz="quarter" idx="166" hasCustomPrompt="1"/>
          </p:nvPr>
        </p:nvSpPr>
        <p:spPr>
          <a:xfrm>
            <a:off x="5853737" y="2252400"/>
            <a:ext cx="3916487" cy="508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1" name="Title">
            <a:extLst>
              <a:ext uri="{FF2B5EF4-FFF2-40B4-BE49-F238E27FC236}">
                <a16:creationId xmlns:a16="http://schemas.microsoft.com/office/drawing/2014/main" id="{317D9864-9A7A-46E0-A33A-525B48155628}"/>
              </a:ext>
            </a:extLst>
          </p:cNvPr>
          <p:cNvSpPr txBox="1">
            <a:spLocks noGrp="1"/>
          </p:cNvSpPr>
          <p:nvPr>
            <p:ph type="body" sz="quarter" idx="167" hasCustomPrompt="1"/>
          </p:nvPr>
        </p:nvSpPr>
        <p:spPr>
          <a:xfrm>
            <a:off x="5853737" y="4075973"/>
            <a:ext cx="3916487" cy="508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52" name="Title">
            <a:extLst>
              <a:ext uri="{FF2B5EF4-FFF2-40B4-BE49-F238E27FC236}">
                <a16:creationId xmlns:a16="http://schemas.microsoft.com/office/drawing/2014/main" id="{EA95FFA4-F047-442C-8969-F1AB33DF8D5A}"/>
              </a:ext>
            </a:extLst>
          </p:cNvPr>
          <p:cNvSpPr txBox="1">
            <a:spLocks noGrp="1"/>
          </p:cNvSpPr>
          <p:nvPr>
            <p:ph type="body" sz="quarter" idx="168" hasCustomPrompt="1"/>
          </p:nvPr>
        </p:nvSpPr>
        <p:spPr>
          <a:xfrm>
            <a:off x="5853737" y="5191522"/>
            <a:ext cx="3916487" cy="508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99926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F2B48A-D923-4029-83B6-E2031642D4F2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-1" y="-1"/>
            <a:ext cx="6094413" cy="6857935"/>
          </a:xfrm>
          <a:custGeom>
            <a:avLst/>
            <a:gdLst>
              <a:gd name="connsiteX0" fmla="*/ 0 w 12192000"/>
              <a:gd name="connsiteY0" fmla="*/ 0 h 13715870"/>
              <a:gd name="connsiteX1" fmla="*/ 12192000 w 12192000"/>
              <a:gd name="connsiteY1" fmla="*/ 0 h 13715870"/>
              <a:gd name="connsiteX2" fmla="*/ 12192000 w 12192000"/>
              <a:gd name="connsiteY2" fmla="*/ 13715870 h 13715870"/>
              <a:gd name="connsiteX3" fmla="*/ 0 w 12192000"/>
              <a:gd name="connsiteY3" fmla="*/ 13715870 h 137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3715870">
                <a:moveTo>
                  <a:pt x="0" y="0"/>
                </a:moveTo>
                <a:lnTo>
                  <a:pt x="12192000" y="0"/>
                </a:lnTo>
                <a:lnTo>
                  <a:pt x="12192000" y="13715870"/>
                </a:lnTo>
                <a:lnTo>
                  <a:pt x="0" y="1371587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28" y="215517"/>
            <a:ext cx="466612" cy="4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46603"/>
      </p:ext>
    </p:extLst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DB2D1777-0677-49F7-B1E1-0FAFB5C3820E}"/>
              </a:ext>
            </a:extLst>
          </p:cNvPr>
          <p:cNvSpPr/>
          <p:nvPr userDrawn="1"/>
        </p:nvSpPr>
        <p:spPr>
          <a:xfrm>
            <a:off x="6094413" y="4405313"/>
            <a:ext cx="6055094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F2B48A-D923-4029-83B6-E2031642D4F2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-1" y="-1"/>
            <a:ext cx="6094413" cy="6857935"/>
          </a:xfrm>
          <a:custGeom>
            <a:avLst/>
            <a:gdLst>
              <a:gd name="connsiteX0" fmla="*/ 0 w 12192000"/>
              <a:gd name="connsiteY0" fmla="*/ 0 h 13715870"/>
              <a:gd name="connsiteX1" fmla="*/ 12192000 w 12192000"/>
              <a:gd name="connsiteY1" fmla="*/ 0 h 13715870"/>
              <a:gd name="connsiteX2" fmla="*/ 12192000 w 12192000"/>
              <a:gd name="connsiteY2" fmla="*/ 13715870 h 13715870"/>
              <a:gd name="connsiteX3" fmla="*/ 0 w 12192000"/>
              <a:gd name="connsiteY3" fmla="*/ 13715870 h 137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3715870">
                <a:moveTo>
                  <a:pt x="0" y="0"/>
                </a:moveTo>
                <a:lnTo>
                  <a:pt x="12192000" y="0"/>
                </a:lnTo>
                <a:lnTo>
                  <a:pt x="12192000" y="13715870"/>
                </a:lnTo>
                <a:lnTo>
                  <a:pt x="0" y="1371587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F49B505F-C9DF-46FB-973F-5CFDAA04B112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6658729" y="1142431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marL="0" marR="0" indent="0" algn="l" defTabSz="4126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marL="0" marR="0" lvl="0" indent="0" algn="l" defTabSz="4126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CÍM</a:t>
            </a: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A69E3994-770C-4FFC-B668-4EAD2B46C03A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6658729" y="1485330"/>
            <a:ext cx="4262775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3" name="Double Click to edit text">
            <a:extLst>
              <a:ext uri="{FF2B5EF4-FFF2-40B4-BE49-F238E27FC236}">
                <a16:creationId xmlns:a16="http://schemas.microsoft.com/office/drawing/2014/main" id="{71A98D46-22E8-473C-8883-77A11B2343E2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6658728" y="3410421"/>
            <a:ext cx="4262775" cy="660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Double Click to edit text">
            <a:extLst>
              <a:ext uri="{FF2B5EF4-FFF2-40B4-BE49-F238E27FC236}">
                <a16:creationId xmlns:a16="http://schemas.microsoft.com/office/drawing/2014/main" id="{73FE1709-9B22-469D-83EC-8C3C1032482B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6658730" y="5273485"/>
            <a:ext cx="2121033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734B8518-B9D7-4CF3-997A-DE2740509438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6658729" y="4988322"/>
            <a:ext cx="212103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8" name="Double Click to edit text">
            <a:extLst>
              <a:ext uri="{FF2B5EF4-FFF2-40B4-BE49-F238E27FC236}">
                <a16:creationId xmlns:a16="http://schemas.microsoft.com/office/drawing/2014/main" id="{B9256903-94E0-40DD-B6EB-890A264DC66C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9072275" y="5273485"/>
            <a:ext cx="2121033" cy="68956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9" name="Title">
            <a:extLst>
              <a:ext uri="{FF2B5EF4-FFF2-40B4-BE49-F238E27FC236}">
                <a16:creationId xmlns:a16="http://schemas.microsoft.com/office/drawing/2014/main" id="{6947CCD2-A772-40C3-BB14-B0EBB539A004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9072274" y="4988322"/>
            <a:ext cx="212103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28" y="215517"/>
            <a:ext cx="466612" cy="4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95319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8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86B0F2-6F0E-4DD2-A7CA-B5D2F762425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8122842" cy="6858000"/>
          </a:xfrm>
          <a:custGeom>
            <a:avLst/>
            <a:gdLst>
              <a:gd name="connsiteX0" fmla="*/ 0 w 16249916"/>
              <a:gd name="connsiteY0" fmla="*/ 0 h 13716000"/>
              <a:gd name="connsiteX1" fmla="*/ 16249916 w 16249916"/>
              <a:gd name="connsiteY1" fmla="*/ 0 h 13716000"/>
              <a:gd name="connsiteX2" fmla="*/ 16249916 w 16249916"/>
              <a:gd name="connsiteY2" fmla="*/ 13716000 h 13716000"/>
              <a:gd name="connsiteX3" fmla="*/ 0 w 1624991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916" h="13716000">
                <a:moveTo>
                  <a:pt x="0" y="0"/>
                </a:moveTo>
                <a:lnTo>
                  <a:pt x="16249916" y="0"/>
                </a:lnTo>
                <a:lnTo>
                  <a:pt x="1624991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28" y="215517"/>
            <a:ext cx="466612" cy="4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05666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9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D86B0F2-6F0E-4DD2-A7CA-B5D2F762425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0"/>
            <a:ext cx="8122842" cy="6858000"/>
          </a:xfrm>
          <a:custGeom>
            <a:avLst/>
            <a:gdLst>
              <a:gd name="connsiteX0" fmla="*/ 0 w 16249916"/>
              <a:gd name="connsiteY0" fmla="*/ 0 h 13716000"/>
              <a:gd name="connsiteX1" fmla="*/ 16249916 w 16249916"/>
              <a:gd name="connsiteY1" fmla="*/ 0 h 13716000"/>
              <a:gd name="connsiteX2" fmla="*/ 16249916 w 16249916"/>
              <a:gd name="connsiteY2" fmla="*/ 13716000 h 13716000"/>
              <a:gd name="connsiteX3" fmla="*/ 0 w 1624991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916" h="13716000">
                <a:moveTo>
                  <a:pt x="0" y="0"/>
                </a:moveTo>
                <a:lnTo>
                  <a:pt x="16249916" y="0"/>
                </a:lnTo>
                <a:lnTo>
                  <a:pt x="1624991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CB1BB"/>
          </a:solidFill>
        </p:spPr>
        <p:txBody>
          <a:bodyPr wrap="square" anchor="ctr">
            <a:noAutofit/>
          </a:bodyPr>
          <a:lstStyle>
            <a:lvl1pPr>
              <a:defRPr sz="1000" b="0" i="0">
                <a:solidFill>
                  <a:srgbClr val="FFFFFF"/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r>
              <a:rPr lang="en-US" dirty="0"/>
              <a:t>IMAGE REPLACE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7817A824-E443-47FF-B2DE-1FFA7050540D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7347185" y="2584450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5BFC5C98-96B4-45A9-B595-3A5245C1DBCE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7347186" y="2927350"/>
            <a:ext cx="4054312" cy="13462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9" name="Double Click to edit text">
            <a:extLst>
              <a:ext uri="{FF2B5EF4-FFF2-40B4-BE49-F238E27FC236}">
                <a16:creationId xmlns:a16="http://schemas.microsoft.com/office/drawing/2014/main" id="{704B9832-2AD5-42EA-B234-A0777BE5C3BE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8676185" y="4807347"/>
            <a:ext cx="2725313" cy="88594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28" y="215517"/>
            <a:ext cx="466612" cy="46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89560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5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152">
            <a:extLst>
              <a:ext uri="{FF2B5EF4-FFF2-40B4-BE49-F238E27FC236}">
                <a16:creationId xmlns:a16="http://schemas.microsoft.com/office/drawing/2014/main" id="{5167C384-763E-49CC-84D0-DB0DDDA850A8}"/>
              </a:ext>
            </a:extLst>
          </p:cNvPr>
          <p:cNvSpPr txBox="1"/>
          <p:nvPr userDrawn="1"/>
        </p:nvSpPr>
        <p:spPr>
          <a:xfrm>
            <a:off x="1268644" y="3176720"/>
            <a:ext cx="2140009" cy="1230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16000" b="0">
                <a:solidFill>
                  <a:srgbClr val="1C1F25"/>
                </a:solidFill>
                <a:latin typeface="Roboto Slab Bold"/>
                <a:ea typeface="Roboto Slab Bold"/>
                <a:cs typeface="Roboto Slab Bold"/>
                <a:sym typeface="Roboto Slab Bold"/>
              </a:defRPr>
            </a:lvl1pPr>
          </a:lstStyle>
          <a:p>
            <a:r>
              <a:rPr lang="en-US" sz="7998" b="0" i="0" dirty="0">
                <a:latin typeface="Metropolis Medium" charset="0"/>
                <a:ea typeface="Metropolis Medium" charset="0"/>
                <a:cs typeface="Metropolis Medium" charset="0"/>
              </a:rPr>
              <a:t>000</a:t>
            </a:r>
            <a:endParaRPr sz="7998" b="0" i="0" dirty="0">
              <a:latin typeface="Metropolis Medium" charset="0"/>
              <a:ea typeface="Metropolis Medium" charset="0"/>
              <a:cs typeface="Metropolis Medium" charset="0"/>
            </a:endParaRPr>
          </a:p>
        </p:txBody>
      </p:sp>
      <p:sp>
        <p:nvSpPr>
          <p:cNvPr id="5" name="50+">
            <a:extLst>
              <a:ext uri="{FF2B5EF4-FFF2-40B4-BE49-F238E27FC236}">
                <a16:creationId xmlns:a16="http://schemas.microsoft.com/office/drawing/2014/main" id="{0D1B076A-5C5F-455B-B03D-461D26EB240E}"/>
              </a:ext>
            </a:extLst>
          </p:cNvPr>
          <p:cNvSpPr txBox="1"/>
          <p:nvPr userDrawn="1"/>
        </p:nvSpPr>
        <p:spPr>
          <a:xfrm>
            <a:off x="5035764" y="3176720"/>
            <a:ext cx="2037417" cy="1230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16000" b="0">
                <a:solidFill>
                  <a:srgbClr val="1C1F25"/>
                </a:solidFill>
                <a:latin typeface="Roboto Slab Bold"/>
                <a:ea typeface="Roboto Slab Bold"/>
                <a:cs typeface="Roboto Slab Bold"/>
                <a:sym typeface="Roboto Slab Bold"/>
              </a:defRPr>
            </a:lvl1pPr>
          </a:lstStyle>
          <a:p>
            <a:r>
              <a:rPr lang="en-US" sz="7998" b="0" i="0" dirty="0">
                <a:latin typeface="Metropolis Medium" charset="0"/>
                <a:ea typeface="Metropolis Medium" charset="0"/>
                <a:cs typeface="Metropolis Medium" charset="0"/>
              </a:rPr>
              <a:t>00</a:t>
            </a:r>
            <a:r>
              <a:rPr sz="7998" b="0" i="0" dirty="0">
                <a:latin typeface="Metropolis Medium" charset="0"/>
                <a:ea typeface="Metropolis Medium" charset="0"/>
                <a:cs typeface="Metropolis Medium" charset="0"/>
              </a:rPr>
              <a:t>+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7F65CCA1-E13D-4607-9749-520658C6D6A9}"/>
              </a:ext>
            </a:extLst>
          </p:cNvPr>
          <p:cNvSpPr/>
          <p:nvPr userDrawn="1"/>
        </p:nvSpPr>
        <p:spPr>
          <a:xfrm>
            <a:off x="1268644" y="5705872"/>
            <a:ext cx="10910351" cy="0"/>
          </a:xfrm>
          <a:prstGeom prst="line">
            <a:avLst/>
          </a:prstGeom>
          <a:ln w="38100">
            <a:solidFill>
              <a:srgbClr val="1C1F2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6" name="Double Click to edit text">
            <a:extLst>
              <a:ext uri="{FF2B5EF4-FFF2-40B4-BE49-F238E27FC236}">
                <a16:creationId xmlns:a16="http://schemas.microsoft.com/office/drawing/2014/main" id="{1A7417C8-6C4A-4B92-BFA1-3DE6206690B2}"/>
              </a:ext>
            </a:extLst>
          </p:cNvPr>
          <p:cNvSpPr txBox="1">
            <a:spLocks noGrp="1"/>
          </p:cNvSpPr>
          <p:nvPr>
            <p:ph type="body" sz="quarter" idx="126" hasCustomPrompt="1"/>
          </p:nvPr>
        </p:nvSpPr>
        <p:spPr>
          <a:xfrm>
            <a:off x="1267322" y="5030024"/>
            <a:ext cx="2179831" cy="43996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E84C89DB-C56E-4B92-9CB2-998FBB602190}"/>
              </a:ext>
            </a:extLst>
          </p:cNvPr>
          <p:cNvSpPr txBox="1">
            <a:spLocks noGrp="1"/>
          </p:cNvSpPr>
          <p:nvPr>
            <p:ph type="body" sz="quarter" idx="127" hasCustomPrompt="1"/>
          </p:nvPr>
        </p:nvSpPr>
        <p:spPr>
          <a:xfrm>
            <a:off x="1267321" y="4742921"/>
            <a:ext cx="217983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23" name="Title">
            <a:extLst>
              <a:ext uri="{FF2B5EF4-FFF2-40B4-BE49-F238E27FC236}">
                <a16:creationId xmlns:a16="http://schemas.microsoft.com/office/drawing/2014/main" id="{B64EDEF1-9FA9-4908-8A16-B30C3000FB70}"/>
              </a:ext>
            </a:extLst>
          </p:cNvPr>
          <p:cNvSpPr txBox="1">
            <a:spLocks noGrp="1"/>
          </p:cNvSpPr>
          <p:nvPr>
            <p:ph type="body" sz="quarter" idx="133" hasCustomPrompt="1"/>
          </p:nvPr>
        </p:nvSpPr>
        <p:spPr>
          <a:xfrm>
            <a:off x="8507272" y="3235987"/>
            <a:ext cx="2646778" cy="115119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7998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25" name="Double Click to edit text">
            <a:extLst>
              <a:ext uri="{FF2B5EF4-FFF2-40B4-BE49-F238E27FC236}">
                <a16:creationId xmlns:a16="http://schemas.microsoft.com/office/drawing/2014/main" id="{CDE44A50-8BED-44C5-B491-3B1DBA03BD77}"/>
              </a:ext>
            </a:extLst>
          </p:cNvPr>
          <p:cNvSpPr txBox="1">
            <a:spLocks noGrp="1"/>
          </p:cNvSpPr>
          <p:nvPr>
            <p:ph type="body" sz="quarter" idx="134" hasCustomPrompt="1"/>
          </p:nvPr>
        </p:nvSpPr>
        <p:spPr>
          <a:xfrm>
            <a:off x="5035763" y="5030024"/>
            <a:ext cx="2179831" cy="43996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6" name="Title">
            <a:extLst>
              <a:ext uri="{FF2B5EF4-FFF2-40B4-BE49-F238E27FC236}">
                <a16:creationId xmlns:a16="http://schemas.microsoft.com/office/drawing/2014/main" id="{9ABE7584-4434-4BC8-82B5-5BD6C0FC3F0B}"/>
              </a:ext>
            </a:extLst>
          </p:cNvPr>
          <p:cNvSpPr txBox="1">
            <a:spLocks noGrp="1"/>
          </p:cNvSpPr>
          <p:nvPr>
            <p:ph type="body" sz="quarter" idx="135" hasCustomPrompt="1"/>
          </p:nvPr>
        </p:nvSpPr>
        <p:spPr>
          <a:xfrm>
            <a:off x="5035762" y="4742921"/>
            <a:ext cx="217983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28" name="Double Click to edit text">
            <a:extLst>
              <a:ext uri="{FF2B5EF4-FFF2-40B4-BE49-F238E27FC236}">
                <a16:creationId xmlns:a16="http://schemas.microsoft.com/office/drawing/2014/main" id="{00934315-F1C4-429A-A241-148EAE6210BF}"/>
              </a:ext>
            </a:extLst>
          </p:cNvPr>
          <p:cNvSpPr txBox="1">
            <a:spLocks noGrp="1"/>
          </p:cNvSpPr>
          <p:nvPr>
            <p:ph type="body" sz="quarter" idx="136" hasCustomPrompt="1"/>
          </p:nvPr>
        </p:nvSpPr>
        <p:spPr>
          <a:xfrm>
            <a:off x="8802884" y="5030024"/>
            <a:ext cx="2179831" cy="43996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A46DDA41-1FB9-41B6-B936-D70551A18380}"/>
              </a:ext>
            </a:extLst>
          </p:cNvPr>
          <p:cNvSpPr txBox="1">
            <a:spLocks noGrp="1"/>
          </p:cNvSpPr>
          <p:nvPr>
            <p:ph type="body" sz="quarter" idx="137" hasCustomPrompt="1"/>
          </p:nvPr>
        </p:nvSpPr>
        <p:spPr>
          <a:xfrm>
            <a:off x="8802883" y="4742921"/>
            <a:ext cx="2179831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5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Title </a:t>
            </a:r>
          </a:p>
        </p:txBody>
      </p:sp>
      <p:sp>
        <p:nvSpPr>
          <p:cNvPr id="30" name="Title">
            <a:extLst>
              <a:ext uri="{FF2B5EF4-FFF2-40B4-BE49-F238E27FC236}">
                <a16:creationId xmlns:a16="http://schemas.microsoft.com/office/drawing/2014/main" id="{A792B92E-5C48-4C0F-B70C-4298FB7CF68A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1267322" y="1144522"/>
            <a:ext cx="1307710" cy="205185"/>
          </a:xfrm>
          <a:prstGeom prst="rect">
            <a:avLst/>
          </a:prstGeom>
          <a:solidFill>
            <a:srgbClr val="09DE84"/>
          </a:solidFill>
        </p:spPr>
        <p:txBody>
          <a:bodyPr anchor="ctr">
            <a:noAutofit/>
          </a:bodyPr>
          <a:lstStyle>
            <a:lvl1pPr algn="l">
              <a:defRPr lang="en-US" sz="1000" b="0" i="0" dirty="0">
                <a:solidFill>
                  <a:srgbClr val="1C1F25"/>
                </a:solidFill>
                <a:latin typeface="Metropolis Bold" charset="0"/>
                <a:ea typeface="Metropolis Bold" charset="0"/>
                <a:cs typeface="Metropolis Regular" charset="0"/>
              </a:defRPr>
            </a:lvl1pPr>
          </a:lstStyle>
          <a:p>
            <a:pPr lvl="0"/>
            <a:r>
              <a:rPr lang="en-US" dirty="0"/>
              <a:t>CÍM</a:t>
            </a: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6FF0644F-540E-4D07-A858-61F5295E9BBB}"/>
              </a:ext>
            </a:extLst>
          </p:cNvPr>
          <p:cNvSpPr txBox="1">
            <a:spLocks noGrp="1"/>
          </p:cNvSpPr>
          <p:nvPr>
            <p:ph type="body" sz="quarter" idx="145" hasCustomPrompt="1"/>
          </p:nvPr>
        </p:nvSpPr>
        <p:spPr>
          <a:xfrm>
            <a:off x="1267322" y="1487422"/>
            <a:ext cx="6842311" cy="13462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018796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2_Mai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1498" y="6288881"/>
            <a:ext cx="153848" cy="205185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b="0" i="0"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857A767A-BF34-4FD5-81A0-23C569E78E78}"/>
              </a:ext>
            </a:extLst>
          </p:cNvPr>
          <p:cNvSpPr txBox="1">
            <a:spLocks/>
          </p:cNvSpPr>
          <p:nvPr userDrawn="1"/>
        </p:nvSpPr>
        <p:spPr>
          <a:xfrm>
            <a:off x="11314895" y="6288881"/>
            <a:ext cx="240451" cy="21159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Roboto Black"/>
                <a:ea typeface="Roboto Black"/>
                <a:cs typeface="Roboto Black"/>
                <a:sym typeface="Roboto Black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z="1000" b="1" i="0" smtClean="0">
                <a:latin typeface="Metropolis Black" charset="0"/>
                <a:ea typeface="Metropolis Black" charset="0"/>
                <a:cs typeface="Metropolis Black" charset="0"/>
              </a:rPr>
              <a:pPr/>
              <a:t>‹#›</a:t>
            </a:fld>
            <a:endParaRPr lang="en-US" sz="1000" b="1" i="0" dirty="0">
              <a:latin typeface="Metropolis Black" charset="0"/>
              <a:ea typeface="Metropolis Black" charset="0"/>
              <a:cs typeface="Metropolis Black" charset="0"/>
            </a:endParaRPr>
          </a:p>
        </p:txBody>
      </p:sp>
      <p:sp>
        <p:nvSpPr>
          <p:cNvPr id="12" name="Double Click to edit text">
            <a:extLst>
              <a:ext uri="{FF2B5EF4-FFF2-40B4-BE49-F238E27FC236}">
                <a16:creationId xmlns:a16="http://schemas.microsoft.com/office/drawing/2014/main" id="{5805B73C-A49B-4075-9FD8-78E53EC31319}"/>
              </a:ext>
            </a:extLst>
          </p:cNvPr>
          <p:cNvSpPr txBox="1">
            <a:spLocks noGrp="1"/>
          </p:cNvSpPr>
          <p:nvPr>
            <p:ph type="body" sz="quarter" idx="146" hasCustomPrompt="1"/>
          </p:nvPr>
        </p:nvSpPr>
        <p:spPr>
          <a:xfrm>
            <a:off x="8828323" y="267925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A8D426E7-8CDE-459C-884A-D24B755D1DF8}"/>
              </a:ext>
            </a:extLst>
          </p:cNvPr>
          <p:cNvSpPr txBox="1">
            <a:spLocks noGrp="1"/>
          </p:cNvSpPr>
          <p:nvPr>
            <p:ph type="body" sz="quarter" idx="147" hasCustomPrompt="1"/>
          </p:nvPr>
        </p:nvSpPr>
        <p:spPr>
          <a:xfrm>
            <a:off x="8828322" y="2442166"/>
            <a:ext cx="251685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5" name="Double Click to edit text">
            <a:extLst>
              <a:ext uri="{FF2B5EF4-FFF2-40B4-BE49-F238E27FC236}">
                <a16:creationId xmlns:a16="http://schemas.microsoft.com/office/drawing/2014/main" id="{3C982CAE-FC7A-4B38-810E-55F30EE5A3F8}"/>
              </a:ext>
            </a:extLst>
          </p:cNvPr>
          <p:cNvSpPr txBox="1">
            <a:spLocks noGrp="1"/>
          </p:cNvSpPr>
          <p:nvPr>
            <p:ph type="body" sz="quarter" idx="148" hasCustomPrompt="1"/>
          </p:nvPr>
        </p:nvSpPr>
        <p:spPr>
          <a:xfrm>
            <a:off x="8827001" y="3976984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F00B6D14-A620-4218-9B4B-C960F59FF790}"/>
              </a:ext>
            </a:extLst>
          </p:cNvPr>
          <p:cNvSpPr txBox="1">
            <a:spLocks noGrp="1"/>
          </p:cNvSpPr>
          <p:nvPr>
            <p:ph type="body" sz="quarter" idx="149" hasCustomPrompt="1"/>
          </p:nvPr>
        </p:nvSpPr>
        <p:spPr>
          <a:xfrm>
            <a:off x="8827000" y="3749675"/>
            <a:ext cx="2516858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17" name="Double Click to edit text">
            <a:extLst>
              <a:ext uri="{FF2B5EF4-FFF2-40B4-BE49-F238E27FC236}">
                <a16:creationId xmlns:a16="http://schemas.microsoft.com/office/drawing/2014/main" id="{1766BBB9-CF1E-4527-8EAF-A7552C17D499}"/>
              </a:ext>
            </a:extLst>
          </p:cNvPr>
          <p:cNvSpPr txBox="1">
            <a:spLocks noGrp="1"/>
          </p:cNvSpPr>
          <p:nvPr>
            <p:ph type="body" sz="quarter" idx="150" hasCustomPrompt="1"/>
          </p:nvPr>
        </p:nvSpPr>
        <p:spPr>
          <a:xfrm>
            <a:off x="843647" y="267925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5BA17228-8C56-4533-9B59-45B0E6028151}"/>
              </a:ext>
            </a:extLst>
          </p:cNvPr>
          <p:cNvSpPr txBox="1">
            <a:spLocks noGrp="1"/>
          </p:cNvSpPr>
          <p:nvPr>
            <p:ph type="body" sz="quarter" idx="151" hasCustomPrompt="1"/>
          </p:nvPr>
        </p:nvSpPr>
        <p:spPr>
          <a:xfrm>
            <a:off x="843646" y="2451943"/>
            <a:ext cx="251685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1" name="Double Click to edit text">
            <a:extLst>
              <a:ext uri="{FF2B5EF4-FFF2-40B4-BE49-F238E27FC236}">
                <a16:creationId xmlns:a16="http://schemas.microsoft.com/office/drawing/2014/main" id="{B88D729E-FF74-4D78-98D8-66F999B963D9}"/>
              </a:ext>
            </a:extLst>
          </p:cNvPr>
          <p:cNvSpPr txBox="1">
            <a:spLocks noGrp="1"/>
          </p:cNvSpPr>
          <p:nvPr>
            <p:ph type="body" sz="quarter" idx="152" hasCustomPrompt="1"/>
          </p:nvPr>
        </p:nvSpPr>
        <p:spPr>
          <a:xfrm>
            <a:off x="843647" y="3981872"/>
            <a:ext cx="2516857" cy="43309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</a:lstStyle>
          <a:p>
            <a:pPr lvl="0"/>
            <a:r>
              <a:rPr lang="en-US" dirty="0" err="1"/>
              <a:t>Dupla</a:t>
            </a:r>
            <a:r>
              <a:rPr lang="en-US" dirty="0"/>
              <a:t> </a:t>
            </a:r>
            <a:r>
              <a:rPr lang="en-US" dirty="0" err="1"/>
              <a:t>kattintással</a:t>
            </a:r>
            <a:r>
              <a:rPr lang="en-US" dirty="0"/>
              <a:t> </a:t>
            </a:r>
            <a:r>
              <a:rPr lang="en-US" dirty="0" err="1"/>
              <a:t>szerkesztés</a:t>
            </a:r>
            <a:endParaRPr lang="en-US" dirty="0"/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E62A22CF-70AD-4AB8-BFF0-E867167879EE}"/>
              </a:ext>
            </a:extLst>
          </p:cNvPr>
          <p:cNvSpPr txBox="1">
            <a:spLocks noGrp="1"/>
          </p:cNvSpPr>
          <p:nvPr>
            <p:ph type="body" sz="quarter" idx="153" hasCustomPrompt="1"/>
          </p:nvPr>
        </p:nvSpPr>
        <p:spPr>
          <a:xfrm>
            <a:off x="843646" y="3754563"/>
            <a:ext cx="2516857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1C1F25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 err="1"/>
              <a:t>Cím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BA9CA64-7644-4249-B7D4-6C680E496CDD}"/>
              </a:ext>
            </a:extLst>
          </p:cNvPr>
          <p:cNvSpPr>
            <a:spLocks noGrp="1"/>
          </p:cNvSpPr>
          <p:nvPr>
            <p:ph type="body" sz="quarter" idx="110"/>
          </p:nvPr>
        </p:nvSpPr>
        <p:spPr>
          <a:xfrm>
            <a:off x="3648941" y="3826745"/>
            <a:ext cx="507869" cy="508001"/>
          </a:xfrm>
          <a:custGeom>
            <a:avLst/>
            <a:gdLst>
              <a:gd name="connsiteX0" fmla="*/ 508001 w 1016002"/>
              <a:gd name="connsiteY0" fmla="*/ 0 h 1016002"/>
              <a:gd name="connsiteX1" fmla="*/ 1016002 w 1016002"/>
              <a:gd name="connsiteY1" fmla="*/ 508001 h 1016002"/>
              <a:gd name="connsiteX2" fmla="*/ 508001 w 1016002"/>
              <a:gd name="connsiteY2" fmla="*/ 1016002 h 1016002"/>
              <a:gd name="connsiteX3" fmla="*/ 0 w 1016002"/>
              <a:gd name="connsiteY3" fmla="*/ 508001 h 1016002"/>
              <a:gd name="connsiteX4" fmla="*/ 508001 w 1016002"/>
              <a:gd name="connsiteY4" fmla="*/ 0 h 10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002" h="1016002">
                <a:moveTo>
                  <a:pt x="508001" y="0"/>
                </a:moveTo>
                <a:cubicBezTo>
                  <a:pt x="788562" y="0"/>
                  <a:pt x="1016002" y="227440"/>
                  <a:pt x="1016002" y="508001"/>
                </a:cubicBezTo>
                <a:cubicBezTo>
                  <a:pt x="1016002" y="788562"/>
                  <a:pt x="788562" y="1016002"/>
                  <a:pt x="508001" y="1016002"/>
                </a:cubicBezTo>
                <a:cubicBezTo>
                  <a:pt x="227440" y="1016002"/>
                  <a:pt x="0" y="788562"/>
                  <a:pt x="0" y="508001"/>
                </a:cubicBezTo>
                <a:cubicBezTo>
                  <a:pt x="0" y="227440"/>
                  <a:pt x="227440" y="0"/>
                  <a:pt x="508001" y="0"/>
                </a:cubicBezTo>
                <a:close/>
              </a:path>
            </a:pathLst>
          </a:custGeom>
          <a:solidFill>
            <a:srgbClr val="6A6E77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1CD9628-31F6-40B4-9977-BF0BDAF217DD}"/>
              </a:ext>
            </a:extLst>
          </p:cNvPr>
          <p:cNvSpPr>
            <a:spLocks noGrp="1"/>
          </p:cNvSpPr>
          <p:nvPr>
            <p:ph type="body" sz="quarter" idx="154"/>
          </p:nvPr>
        </p:nvSpPr>
        <p:spPr>
          <a:xfrm flipH="1" flipV="1">
            <a:off x="8033337" y="2523254"/>
            <a:ext cx="507869" cy="508001"/>
          </a:xfrm>
          <a:custGeom>
            <a:avLst/>
            <a:gdLst>
              <a:gd name="connsiteX0" fmla="*/ 508001 w 1016002"/>
              <a:gd name="connsiteY0" fmla="*/ 1016002 h 1016002"/>
              <a:gd name="connsiteX1" fmla="*/ 0 w 1016002"/>
              <a:gd name="connsiteY1" fmla="*/ 508001 h 1016002"/>
              <a:gd name="connsiteX2" fmla="*/ 508001 w 1016002"/>
              <a:gd name="connsiteY2" fmla="*/ 0 h 1016002"/>
              <a:gd name="connsiteX3" fmla="*/ 1016002 w 1016002"/>
              <a:gd name="connsiteY3" fmla="*/ 508001 h 1016002"/>
              <a:gd name="connsiteX4" fmla="*/ 508001 w 1016002"/>
              <a:gd name="connsiteY4" fmla="*/ 1016002 h 10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002" h="1016002">
                <a:moveTo>
                  <a:pt x="508001" y="1016002"/>
                </a:moveTo>
                <a:cubicBezTo>
                  <a:pt x="227440" y="1016002"/>
                  <a:pt x="0" y="788562"/>
                  <a:pt x="0" y="508001"/>
                </a:cubicBezTo>
                <a:cubicBezTo>
                  <a:pt x="0" y="227440"/>
                  <a:pt x="227440" y="0"/>
                  <a:pt x="508001" y="0"/>
                </a:cubicBezTo>
                <a:cubicBezTo>
                  <a:pt x="788562" y="0"/>
                  <a:pt x="1016002" y="227440"/>
                  <a:pt x="1016002" y="508001"/>
                </a:cubicBezTo>
                <a:cubicBezTo>
                  <a:pt x="1016002" y="788562"/>
                  <a:pt x="788562" y="1016002"/>
                  <a:pt x="508001" y="1016002"/>
                </a:cubicBezTo>
                <a:close/>
              </a:path>
            </a:pathLst>
          </a:custGeom>
          <a:solidFill>
            <a:srgbClr val="6A6E77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B6EB34B8-6FFD-4C8A-A31B-E6D0827916E4}"/>
              </a:ext>
            </a:extLst>
          </p:cNvPr>
          <p:cNvSpPr>
            <a:spLocks noGrp="1"/>
          </p:cNvSpPr>
          <p:nvPr>
            <p:ph type="body" sz="quarter" idx="155"/>
          </p:nvPr>
        </p:nvSpPr>
        <p:spPr>
          <a:xfrm flipH="1" flipV="1">
            <a:off x="8033337" y="3826746"/>
            <a:ext cx="507869" cy="508001"/>
          </a:xfrm>
          <a:custGeom>
            <a:avLst/>
            <a:gdLst>
              <a:gd name="connsiteX0" fmla="*/ 508001 w 1016002"/>
              <a:gd name="connsiteY0" fmla="*/ 1016002 h 1016002"/>
              <a:gd name="connsiteX1" fmla="*/ 0 w 1016002"/>
              <a:gd name="connsiteY1" fmla="*/ 508001 h 1016002"/>
              <a:gd name="connsiteX2" fmla="*/ 508001 w 1016002"/>
              <a:gd name="connsiteY2" fmla="*/ 0 h 1016002"/>
              <a:gd name="connsiteX3" fmla="*/ 1016002 w 1016002"/>
              <a:gd name="connsiteY3" fmla="*/ 508001 h 1016002"/>
              <a:gd name="connsiteX4" fmla="*/ 508001 w 1016002"/>
              <a:gd name="connsiteY4" fmla="*/ 1016002 h 10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002" h="1016002">
                <a:moveTo>
                  <a:pt x="508001" y="1016002"/>
                </a:moveTo>
                <a:cubicBezTo>
                  <a:pt x="227440" y="1016002"/>
                  <a:pt x="0" y="788562"/>
                  <a:pt x="0" y="508001"/>
                </a:cubicBezTo>
                <a:cubicBezTo>
                  <a:pt x="0" y="227440"/>
                  <a:pt x="227440" y="0"/>
                  <a:pt x="508001" y="0"/>
                </a:cubicBezTo>
                <a:cubicBezTo>
                  <a:pt x="788562" y="0"/>
                  <a:pt x="1016002" y="227440"/>
                  <a:pt x="1016002" y="508001"/>
                </a:cubicBezTo>
                <a:cubicBezTo>
                  <a:pt x="1016002" y="788562"/>
                  <a:pt x="788562" y="1016002"/>
                  <a:pt x="508001" y="1016002"/>
                </a:cubicBezTo>
                <a:close/>
              </a:path>
            </a:pathLst>
          </a:custGeom>
          <a:solidFill>
            <a:srgbClr val="C8CBD1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68EDF053-F2C7-49DD-BC56-06B1C194EA89}"/>
              </a:ext>
            </a:extLst>
          </p:cNvPr>
          <p:cNvSpPr>
            <a:spLocks noGrp="1"/>
          </p:cNvSpPr>
          <p:nvPr>
            <p:ph type="body" sz="quarter" idx="156"/>
          </p:nvPr>
        </p:nvSpPr>
        <p:spPr>
          <a:xfrm rot="10800000" flipH="1" flipV="1">
            <a:off x="3648941" y="2523254"/>
            <a:ext cx="507869" cy="508001"/>
          </a:xfrm>
          <a:custGeom>
            <a:avLst/>
            <a:gdLst>
              <a:gd name="connsiteX0" fmla="*/ 508001 w 1016002"/>
              <a:gd name="connsiteY0" fmla="*/ 0 h 1016002"/>
              <a:gd name="connsiteX1" fmla="*/ 1016002 w 1016002"/>
              <a:gd name="connsiteY1" fmla="*/ 508001 h 1016002"/>
              <a:gd name="connsiteX2" fmla="*/ 508001 w 1016002"/>
              <a:gd name="connsiteY2" fmla="*/ 1016002 h 1016002"/>
              <a:gd name="connsiteX3" fmla="*/ 0 w 1016002"/>
              <a:gd name="connsiteY3" fmla="*/ 508001 h 1016002"/>
              <a:gd name="connsiteX4" fmla="*/ 508001 w 1016002"/>
              <a:gd name="connsiteY4" fmla="*/ 0 h 10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6002" h="1016002">
                <a:moveTo>
                  <a:pt x="508001" y="0"/>
                </a:moveTo>
                <a:cubicBezTo>
                  <a:pt x="788562" y="0"/>
                  <a:pt x="1016002" y="227440"/>
                  <a:pt x="1016002" y="508001"/>
                </a:cubicBezTo>
                <a:cubicBezTo>
                  <a:pt x="1016002" y="788562"/>
                  <a:pt x="788562" y="1016002"/>
                  <a:pt x="508001" y="1016002"/>
                </a:cubicBezTo>
                <a:cubicBezTo>
                  <a:pt x="227440" y="1016002"/>
                  <a:pt x="0" y="788562"/>
                  <a:pt x="0" y="508001"/>
                </a:cubicBezTo>
                <a:cubicBezTo>
                  <a:pt x="0" y="227440"/>
                  <a:pt x="227440" y="0"/>
                  <a:pt x="508001" y="0"/>
                </a:cubicBezTo>
                <a:close/>
              </a:path>
            </a:pathLst>
          </a:custGeom>
          <a:solidFill>
            <a:srgbClr val="C8CBD1"/>
          </a:solidFill>
        </p:spPr>
        <p:txBody>
          <a:bodyPr wrap="square" anchor="b">
            <a:noAutofit/>
          </a:bodyPr>
          <a:lstStyle>
            <a:lvl1pPr>
              <a:defRPr sz="100" b="0" i="0">
                <a:solidFill>
                  <a:srgbClr val="0A6CD1">
                    <a:alpha val="0"/>
                  </a:srgbClr>
                </a:solidFill>
                <a:latin typeface="Metropolis Regular" charset="0"/>
                <a:ea typeface="Metropolis Regular" charset="0"/>
                <a:cs typeface="Metropolis Regular" charset="0"/>
              </a:defRPr>
            </a:lvl1pPr>
          </a:lstStyle>
          <a:p>
            <a:pPr lvl="0"/>
            <a:endParaRPr dirty="0"/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D95C775F-0F75-457C-8153-C19CD47B5612}"/>
              </a:ext>
            </a:extLst>
          </p:cNvPr>
          <p:cNvSpPr txBox="1">
            <a:spLocks noGrp="1"/>
          </p:cNvSpPr>
          <p:nvPr>
            <p:ph type="body" sz="quarter" idx="157" hasCustomPrompt="1"/>
          </p:nvPr>
        </p:nvSpPr>
        <p:spPr>
          <a:xfrm>
            <a:off x="3748113" y="2658712"/>
            <a:ext cx="3095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E97ADA2F-59A4-44FE-B671-E7DF3CE8C66E}"/>
              </a:ext>
            </a:extLst>
          </p:cNvPr>
          <p:cNvSpPr txBox="1">
            <a:spLocks noGrp="1"/>
          </p:cNvSpPr>
          <p:nvPr>
            <p:ph type="body" sz="quarter" idx="158" hasCustomPrompt="1"/>
          </p:nvPr>
        </p:nvSpPr>
        <p:spPr>
          <a:xfrm>
            <a:off x="3748113" y="3964998"/>
            <a:ext cx="3095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3" name="Title">
            <a:extLst>
              <a:ext uri="{FF2B5EF4-FFF2-40B4-BE49-F238E27FC236}">
                <a16:creationId xmlns:a16="http://schemas.microsoft.com/office/drawing/2014/main" id="{1E5AB2AB-0FDB-467A-8406-6886FA4F00B4}"/>
              </a:ext>
            </a:extLst>
          </p:cNvPr>
          <p:cNvSpPr txBox="1">
            <a:spLocks noGrp="1"/>
          </p:cNvSpPr>
          <p:nvPr>
            <p:ph type="body" sz="quarter" idx="159" hasCustomPrompt="1"/>
          </p:nvPr>
        </p:nvSpPr>
        <p:spPr>
          <a:xfrm>
            <a:off x="8132510" y="2658712"/>
            <a:ext cx="3095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EF15E5D2-49BA-4529-97E2-63A1C00B50ED}"/>
              </a:ext>
            </a:extLst>
          </p:cNvPr>
          <p:cNvSpPr txBox="1">
            <a:spLocks noGrp="1"/>
          </p:cNvSpPr>
          <p:nvPr>
            <p:ph type="body" sz="quarter" idx="160" hasCustomPrompt="1"/>
          </p:nvPr>
        </p:nvSpPr>
        <p:spPr>
          <a:xfrm>
            <a:off x="8132510" y="3962203"/>
            <a:ext cx="309524" cy="23708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="1" i="0" u="none" strike="noStrike" cap="none" spc="0" baseline="0" dirty="0">
                <a:ln>
                  <a:noFill/>
                </a:ln>
                <a:solidFill>
                  <a:srgbClr val="F7F9FF"/>
                </a:solidFill>
                <a:uFillTx/>
                <a:latin typeface="Metropolis Bold" charset="0"/>
                <a:ea typeface="Metropolis Bold" charset="0"/>
                <a:cs typeface="Metropolis Bold" charset="0"/>
                <a:sym typeface="Helvetica Neue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96036151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28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slideLayout" Target="../slideLayouts/slideLayout124.xml"/><Relationship Id="rId129" Type="http://schemas.openxmlformats.org/officeDocument/2006/relationships/image" Target="../media/image2.png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">
            <a:extLst>
              <a:ext uri="{FF2B5EF4-FFF2-40B4-BE49-F238E27FC236}">
                <a16:creationId xmlns:a16="http://schemas.microsoft.com/office/drawing/2014/main" id="{4D81F1D4-DD8A-4673-8F15-772BAEE510ED}"/>
              </a:ext>
            </a:extLst>
          </p:cNvPr>
          <p:cNvSpPr txBox="1">
            <a:spLocks/>
          </p:cNvSpPr>
          <p:nvPr userDrawn="1"/>
        </p:nvSpPr>
        <p:spPr>
          <a:xfrm>
            <a:off x="198591" y="6466212"/>
            <a:ext cx="275717" cy="23083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Roboto Black"/>
                <a:ea typeface="Roboto Black"/>
                <a:cs typeface="Roboto Black"/>
                <a:sym typeface="Roboto Black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z="1000" b="1" i="0" smtClean="0">
                <a:latin typeface="Metropolis Black" charset="0"/>
                <a:ea typeface="Metropolis Black" charset="0"/>
                <a:cs typeface="Metropolis Black" charset="0"/>
              </a:rPr>
              <a:pPr/>
              <a:t>‹#›</a:t>
            </a:fld>
            <a:r>
              <a:rPr lang="en-US" sz="1000" b="1" i="0" dirty="0">
                <a:latin typeface="Metropolis Black" charset="0"/>
                <a:ea typeface="Metropolis Black" charset="0"/>
                <a:cs typeface="Metropolis Black" charset="0"/>
              </a:rPr>
              <a:t> </a:t>
            </a:r>
          </a:p>
        </p:txBody>
      </p:sp>
      <p:sp>
        <p:nvSpPr>
          <p:cNvPr id="6" name="KOPA STUDIO">
            <a:extLst>
              <a:ext uri="{FF2B5EF4-FFF2-40B4-BE49-F238E27FC236}">
                <a16:creationId xmlns:a16="http://schemas.microsoft.com/office/drawing/2014/main" id="{EF5EC153-895A-4F40-BC90-7D5B4F50327D}"/>
              </a:ext>
            </a:extLst>
          </p:cNvPr>
          <p:cNvSpPr txBox="1"/>
          <p:nvPr userDrawn="1"/>
        </p:nvSpPr>
        <p:spPr>
          <a:xfrm>
            <a:off x="844921" y="284677"/>
            <a:ext cx="3156313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lack"/>
                <a:ea typeface="Roboto Black"/>
                <a:cs typeface="Roboto Black"/>
                <a:sym typeface="Roboto Black"/>
              </a:defRPr>
            </a:pPr>
            <a:r>
              <a:rPr lang="hu-HU" sz="1400" b="1" dirty="0">
                <a:latin typeface="Metropolis" charset="0"/>
                <a:ea typeface="Metropolis" charset="0"/>
                <a:cs typeface="Metropolis" charset="0"/>
              </a:rPr>
              <a:t>IKK</a:t>
            </a:r>
            <a:r>
              <a:rPr lang="hu-HU" sz="1200" dirty="0">
                <a:latin typeface="Metropolis" charset="0"/>
                <a:ea typeface="Metropolis" charset="0"/>
                <a:cs typeface="Metropolis" charset="0"/>
              </a:rPr>
              <a:t> </a:t>
            </a:r>
            <a:r>
              <a:rPr lang="hu-HU" sz="900" dirty="0">
                <a:latin typeface="Metropolis" charset="0"/>
                <a:ea typeface="Metropolis" charset="0"/>
                <a:cs typeface="Metropolis" charset="0"/>
              </a:rPr>
              <a:t>-  </a:t>
            </a:r>
            <a:r>
              <a:rPr lang="hu-HU" sz="1000" dirty="0">
                <a:latin typeface="Metropolis" charset="0"/>
                <a:ea typeface="Metropolis" charset="0"/>
                <a:cs typeface="Metropolis" charset="0"/>
              </a:rPr>
              <a:t>INNOVATÍV</a:t>
            </a:r>
            <a:r>
              <a:rPr lang="hu-HU" sz="1000" baseline="0" dirty="0">
                <a:latin typeface="Metropolis" charset="0"/>
                <a:ea typeface="Metropolis" charset="0"/>
                <a:cs typeface="Metropolis" charset="0"/>
              </a:rPr>
              <a:t> KÉPZÉSTÁMOGATÓ KÖZPONT</a:t>
            </a:r>
            <a:endParaRPr sz="1400" dirty="0">
              <a:solidFill>
                <a:srgbClr val="6A6E77"/>
              </a:solidFill>
              <a:latin typeface="Metropolis" charset="0"/>
              <a:ea typeface="Metropolis" charset="0"/>
              <a:cs typeface="Metropolis" charset="0"/>
              <a:sym typeface="Roboto Light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9" y="219551"/>
            <a:ext cx="466612" cy="4667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148" y="5818160"/>
            <a:ext cx="658472" cy="83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7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  <p:sldLayoutId id="2147483794" r:id="rId34"/>
    <p:sldLayoutId id="2147483795" r:id="rId35"/>
    <p:sldLayoutId id="2147483796" r:id="rId36"/>
    <p:sldLayoutId id="2147483797" r:id="rId37"/>
    <p:sldLayoutId id="2147483798" r:id="rId38"/>
    <p:sldLayoutId id="2147483799" r:id="rId39"/>
    <p:sldLayoutId id="2147483800" r:id="rId40"/>
    <p:sldLayoutId id="2147483801" r:id="rId41"/>
    <p:sldLayoutId id="2147483802" r:id="rId42"/>
    <p:sldLayoutId id="2147483803" r:id="rId43"/>
    <p:sldLayoutId id="2147483804" r:id="rId44"/>
    <p:sldLayoutId id="2147483805" r:id="rId45"/>
    <p:sldLayoutId id="2147483806" r:id="rId46"/>
    <p:sldLayoutId id="2147483807" r:id="rId47"/>
    <p:sldLayoutId id="2147483808" r:id="rId48"/>
    <p:sldLayoutId id="2147483809" r:id="rId49"/>
    <p:sldLayoutId id="2147483810" r:id="rId50"/>
    <p:sldLayoutId id="2147483811" r:id="rId51"/>
    <p:sldLayoutId id="2147483812" r:id="rId52"/>
    <p:sldLayoutId id="2147483813" r:id="rId53"/>
    <p:sldLayoutId id="2147483814" r:id="rId54"/>
    <p:sldLayoutId id="2147483815" r:id="rId55"/>
    <p:sldLayoutId id="2147483816" r:id="rId56"/>
    <p:sldLayoutId id="2147483817" r:id="rId57"/>
    <p:sldLayoutId id="2147483818" r:id="rId58"/>
    <p:sldLayoutId id="2147483819" r:id="rId59"/>
    <p:sldLayoutId id="2147483820" r:id="rId60"/>
    <p:sldLayoutId id="2147483821" r:id="rId61"/>
    <p:sldLayoutId id="2147483822" r:id="rId62"/>
    <p:sldLayoutId id="2147483823" r:id="rId63"/>
    <p:sldLayoutId id="2147483824" r:id="rId64"/>
    <p:sldLayoutId id="2147483825" r:id="rId65"/>
    <p:sldLayoutId id="2147483826" r:id="rId66"/>
    <p:sldLayoutId id="2147483827" r:id="rId67"/>
    <p:sldLayoutId id="2147483828" r:id="rId68"/>
    <p:sldLayoutId id="2147483829" r:id="rId69"/>
    <p:sldLayoutId id="2147483830" r:id="rId70"/>
    <p:sldLayoutId id="2147483831" r:id="rId71"/>
    <p:sldLayoutId id="2147483832" r:id="rId72"/>
    <p:sldLayoutId id="2147483833" r:id="rId73"/>
    <p:sldLayoutId id="2147483834" r:id="rId74"/>
    <p:sldLayoutId id="2147483835" r:id="rId75"/>
    <p:sldLayoutId id="2147483836" r:id="rId76"/>
    <p:sldLayoutId id="2147483837" r:id="rId77"/>
    <p:sldLayoutId id="2147483838" r:id="rId78"/>
    <p:sldLayoutId id="2147483839" r:id="rId79"/>
    <p:sldLayoutId id="2147483840" r:id="rId80"/>
    <p:sldLayoutId id="2147483841" r:id="rId81"/>
    <p:sldLayoutId id="2147483842" r:id="rId82"/>
    <p:sldLayoutId id="2147483843" r:id="rId83"/>
    <p:sldLayoutId id="2147483844" r:id="rId84"/>
    <p:sldLayoutId id="2147483845" r:id="rId85"/>
    <p:sldLayoutId id="2147483846" r:id="rId86"/>
    <p:sldLayoutId id="2147483847" r:id="rId87"/>
    <p:sldLayoutId id="2147483848" r:id="rId88"/>
    <p:sldLayoutId id="2147483849" r:id="rId89"/>
    <p:sldLayoutId id="2147483850" r:id="rId90"/>
    <p:sldLayoutId id="2147483851" r:id="rId91"/>
    <p:sldLayoutId id="2147483852" r:id="rId92"/>
    <p:sldLayoutId id="2147483853" r:id="rId93"/>
    <p:sldLayoutId id="2147483854" r:id="rId94"/>
    <p:sldLayoutId id="2147483855" r:id="rId95"/>
    <p:sldLayoutId id="2147483856" r:id="rId96"/>
    <p:sldLayoutId id="2147483857" r:id="rId97"/>
    <p:sldLayoutId id="2147483858" r:id="rId98"/>
    <p:sldLayoutId id="2147483859" r:id="rId99"/>
    <p:sldLayoutId id="2147483860" r:id="rId100"/>
    <p:sldLayoutId id="2147483861" r:id="rId101"/>
    <p:sldLayoutId id="2147483862" r:id="rId102"/>
    <p:sldLayoutId id="2147483863" r:id="rId103"/>
    <p:sldLayoutId id="2147483864" r:id="rId104"/>
    <p:sldLayoutId id="2147483865" r:id="rId105"/>
    <p:sldLayoutId id="2147483866" r:id="rId106"/>
    <p:sldLayoutId id="2147483867" r:id="rId107"/>
    <p:sldLayoutId id="2147483868" r:id="rId108"/>
    <p:sldLayoutId id="2147483869" r:id="rId109"/>
    <p:sldLayoutId id="2147483870" r:id="rId110"/>
    <p:sldLayoutId id="2147483871" r:id="rId111"/>
    <p:sldLayoutId id="2147483872" r:id="rId112"/>
    <p:sldLayoutId id="2147483873" r:id="rId113"/>
    <p:sldLayoutId id="2147483874" r:id="rId114"/>
    <p:sldLayoutId id="2147483875" r:id="rId115"/>
    <p:sldLayoutId id="2147483876" r:id="rId116"/>
    <p:sldLayoutId id="2147483877" r:id="rId117"/>
    <p:sldLayoutId id="2147483878" r:id="rId118"/>
    <p:sldLayoutId id="2147484007" r:id="rId119"/>
    <p:sldLayoutId id="2147484033" r:id="rId120"/>
    <p:sldLayoutId id="2147484036" r:id="rId121"/>
    <p:sldLayoutId id="2147484037" r:id="rId122"/>
    <p:sldLayoutId id="2147484059" r:id="rId123"/>
    <p:sldLayoutId id="2147484060" r:id="rId124"/>
    <p:sldLayoutId id="2147484066" r:id="rId125"/>
    <p:sldLayoutId id="2147484103" r:id="rId126"/>
  </p:sldLayoutIdLst>
  <p:transition spd="med"/>
  <p:hf sldNum="0" hdr="0" ftr="0"/>
  <p:txStyles>
    <p:titleStyle>
      <a:lvl1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99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177764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355529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533293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711058" algn="ctr" defTabSz="4126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99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1pPr>
      <a:lvl2pPr marL="0" marR="0" indent="114277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2pPr>
      <a:lvl3pPr marL="0" marR="0" indent="228554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3pPr>
      <a:lvl4pPr marL="0" marR="0" indent="342831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4pPr>
      <a:lvl5pPr marL="0" marR="0" indent="457109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5pPr>
      <a:lvl6pPr marL="0" marR="0" indent="571386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6pPr>
      <a:lvl7pPr marL="0" marR="0" indent="685663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7pPr>
      <a:lvl8pPr marL="0" marR="0" indent="799940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8pPr>
      <a:lvl9pPr marL="0" marR="0" indent="914217" algn="r" defTabSz="412667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Blac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9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BC6348E7-7F2C-43A3-A8EA-51629912AE8C}"/>
              </a:ext>
            </a:extLst>
          </p:cNvPr>
          <p:cNvSpPr txBox="1">
            <a:spLocks/>
          </p:cNvSpPr>
          <p:nvPr/>
        </p:nvSpPr>
        <p:spPr>
          <a:xfrm>
            <a:off x="-267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1F4385"/>
          </a:solidFill>
        </p:spPr>
        <p:txBody>
          <a:bodyPr wrap="square" anchor="ctr">
            <a:noAutofit/>
          </a:bodyPr>
          <a:lstStyle>
            <a:lvl1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Metropolis Regular" charset="0"/>
                <a:ea typeface="Metropolis Regular" charset="0"/>
                <a:cs typeface="Metropolis Regular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en-US" kern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64"/>
          </p:nvPr>
        </p:nvSpPr>
        <p:spPr>
          <a:xfrm>
            <a:off x="2366419" y="2355572"/>
            <a:ext cx="7455455" cy="1378228"/>
          </a:xfrm>
        </p:spPr>
        <p:txBody>
          <a:bodyPr/>
          <a:lstStyle/>
          <a:p>
            <a:r>
              <a:rPr lang="hu-HU" dirty="0">
                <a:latin typeface="Franklin Gothic Book" panose="020B0503020102020204" pitchFamily="34" charset="0"/>
              </a:rPr>
              <a:t>Az IKK szerepe a szakképzés átalakításában</a:t>
            </a:r>
            <a:endParaRPr lang="en-US" dirty="0">
              <a:latin typeface="Franklin Gothic Book" panose="020B05030201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3"/>
          </p:nvPr>
        </p:nvSpPr>
        <p:spPr>
          <a:xfrm>
            <a:off x="3237409" y="4876800"/>
            <a:ext cx="5713476" cy="628193"/>
          </a:xfrm>
        </p:spPr>
        <p:txBody>
          <a:bodyPr/>
          <a:lstStyle/>
          <a:p>
            <a:r>
              <a:rPr lang="hu-HU" sz="2000" i="1" dirty="0">
                <a:latin typeface="Franklin Gothic Book" panose="020B0503020102020204" pitchFamily="34" charset="0"/>
              </a:rPr>
              <a:t>Kezünkben a digitális jövő</a:t>
            </a:r>
            <a:endParaRPr lang="en-US" sz="2000" i="1" dirty="0">
              <a:latin typeface="Franklin Gothic Book" panose="020B050302010202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8458751" y="5711304"/>
            <a:ext cx="3640126" cy="5437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393" tIns="25393" rIns="25393" bIns="25393" numCol="1" spcCol="38100" rtlCol="0" anchor="ctr">
            <a:spAutoFit/>
          </a:bodyPr>
          <a:lstStyle/>
          <a:p>
            <a:pPr algn="ctr" defTabSz="412667" hangingPunct="0"/>
            <a:r>
              <a:rPr lang="hu-HU" sz="1600" kern="0" dirty="0">
                <a:solidFill>
                  <a:srgbClr val="F7F9FF"/>
                </a:solidFill>
                <a:latin typeface="Franklin Gothic Book" panose="020B0503020102020204" pitchFamily="34" charset="0"/>
                <a:ea typeface="Metropolis Light" charset="0"/>
                <a:cs typeface="Metropolis Light" charset="0"/>
                <a:sym typeface="Helvetica Neue"/>
              </a:rPr>
              <a:t>Előadó: Valló Péter</a:t>
            </a:r>
          </a:p>
          <a:p>
            <a:pPr algn="ctr" defTabSz="412667" hangingPunct="0"/>
            <a:r>
              <a:rPr lang="hu-HU" sz="1600" kern="0" dirty="0">
                <a:solidFill>
                  <a:srgbClr val="F7F9FF"/>
                </a:solidFill>
                <a:latin typeface="Franklin Gothic Book" panose="020B0503020102020204" pitchFamily="34" charset="0"/>
                <a:ea typeface="Metropolis Light" charset="0"/>
                <a:cs typeface="Metropolis Light" charset="0"/>
                <a:sym typeface="Helvetica Neue"/>
              </a:rPr>
              <a:t>Eger, 2022. március 29-30.</a:t>
            </a:r>
          </a:p>
        </p:txBody>
      </p:sp>
    </p:spTree>
    <p:extLst>
      <p:ext uri="{BB962C8B-B14F-4D97-AF65-F5344CB8AC3E}">
        <p14:creationId xmlns:p14="http://schemas.microsoft.com/office/powerpoint/2010/main" val="385987874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5854667" cy="465044"/>
          </a:xfrm>
        </p:spPr>
        <p:txBody>
          <a:bodyPr/>
          <a:lstStyle/>
          <a:p>
            <a:r>
              <a:rPr lang="hu-HU" sz="3000" dirty="0">
                <a:latin typeface="Franklin Gothic Book" panose="020B0503020102020204" pitchFamily="34" charset="0"/>
                <a:cs typeface="Calibri" panose="020F0502020204030204" pitchFamily="34" charset="0"/>
              </a:rPr>
              <a:t>Kaput nyit a szakképzéshez</a:t>
            </a:r>
            <a:endParaRPr lang="en-US" sz="30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849345" y="1828800"/>
            <a:ext cx="10335492" cy="39369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393" tIns="25393" rIns="25393" bIns="25393" numCol="1" spcCol="38100" rtlCol="0" anchor="ctr">
            <a:spAutoFit/>
          </a:bodyPr>
          <a:lstStyle/>
          <a:p>
            <a:pPr marL="0" marR="0" lvl="0" indent="0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Szakterületei: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Módszertani fejlesztések bevezetése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Tájékoztatási,</a:t>
            </a:r>
            <a:r>
              <a:rPr kumimoji="0" lang="hu-HU" sz="16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 </a:t>
            </a: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információs és ügyfélszolgálati feladatok</a:t>
            </a:r>
          </a:p>
          <a:p>
            <a:pPr marL="285693" indent="-285693" algn="just" defTabSz="412667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Oktatói továbbképzések szervezése és megvalósítása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Vizsgaközpont, képesítő vizsgák szervezése</a:t>
            </a:r>
          </a:p>
          <a:p>
            <a:pPr marL="0" marR="0" lvl="0" indent="0" algn="just" defTabSz="412667" rtl="0" eaLnBrk="1" fontAlgn="auto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hu-HU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cs typeface="Calibri" panose="020F0502020204030204" pitchFamily="34" charset="0"/>
              <a:sym typeface="Helvetica Neue"/>
            </a:endParaRPr>
          </a:p>
          <a:p>
            <a:pPr marL="0" marR="0" lvl="0" indent="0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Küldetése: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Részvétel a szakképzés megújításában, modernizálásában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Segítségnyújtás a digitális kompetenciák fejlesztésében és azok bevezetésében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Esélyegyenlőség megteremtése</a:t>
            </a:r>
            <a:r>
              <a:rPr kumimoji="0" lang="hu-HU" sz="16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 a szakképzésben tanulók számára</a:t>
            </a:r>
            <a:endParaRPr kumimoji="0" lang="hu-H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cs typeface="Calibri" panose="020F0502020204030204" pitchFamily="34" charset="0"/>
              <a:sym typeface="Helvetica Neue"/>
            </a:endParaRP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cs typeface="Calibri" panose="020F0502020204030204" pitchFamily="34" charset="0"/>
              <a:sym typeface="Helvetica Neue"/>
            </a:endParaRPr>
          </a:p>
          <a:p>
            <a:pPr marL="0" marR="0" lvl="0" indent="0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Megvalósítás módja: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Szakképzés 4.0 alapján fejlesztési, képzési és informatikai programok megvalósítása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A szakképzés és szakemberképzés erősítését támogató szolgáltatások biztosítása</a:t>
            </a:r>
          </a:p>
          <a:p>
            <a:pPr marL="285693" marR="0" lvl="0" indent="-285693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Hatékony online jelenlét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812" y="906556"/>
            <a:ext cx="4267200" cy="2777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449337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kerekített téglalap 1"/>
          <p:cNvSpPr/>
          <p:nvPr/>
        </p:nvSpPr>
        <p:spPr>
          <a:xfrm>
            <a:off x="303212" y="1604400"/>
            <a:ext cx="5334000" cy="4724400"/>
          </a:xfrm>
          <a:prstGeom prst="round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4711667" cy="465044"/>
          </a:xfrm>
        </p:spPr>
        <p:txBody>
          <a:bodyPr/>
          <a:lstStyle/>
          <a:p>
            <a:r>
              <a:rPr lang="hu-HU" sz="30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Mivel foglalkozik?</a:t>
            </a:r>
          </a:p>
          <a:p>
            <a:endParaRPr lang="en-US" sz="30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531812" y="1935282"/>
            <a:ext cx="5137134" cy="40626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393" tIns="25393" rIns="25393" bIns="25393" numCol="1" spcCol="38100" rtlCol="0" anchor="ctr">
            <a:spAutoFit/>
          </a:bodyPr>
          <a:lstStyle/>
          <a:p>
            <a:pPr marL="180975" indent="-180975" defTabSz="412667" hangingPunct="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584575" algn="l"/>
              </a:tabLst>
              <a:defRPr/>
            </a:pPr>
            <a:r>
              <a:rPr lang="hu-HU" sz="1600" kern="0" dirty="0"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Szakképző intézmények módszertani támogatása</a:t>
            </a:r>
          </a:p>
          <a:p>
            <a:pPr marL="180975" indent="-180975" defTabSz="412667" hangingPunct="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584575" algn="l"/>
              </a:tabLs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Vizsgáztatás</a:t>
            </a:r>
          </a:p>
          <a:p>
            <a:pPr marL="180975" indent="-180975" defTabSz="412667" hangingPunct="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584575" algn="l"/>
              </a:tabLs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Szakértői hálózat kialakítása (PK, KKK, PTT)</a:t>
            </a:r>
          </a:p>
          <a:p>
            <a:pPr marL="180975" lvl="0" indent="-180975" defTabSz="412667" hangingPunct="0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Programkövetelmények (PK) </a:t>
            </a:r>
          </a:p>
          <a:p>
            <a:pPr marL="180975" lvl="2" indent="-180975" defTabSz="412667" hangingPunct="0">
              <a:spcAft>
                <a:spcPts val="400"/>
              </a:spcAf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      </a:t>
            </a: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befogadása és tartalmi ellenőrzése</a:t>
            </a:r>
          </a:p>
          <a:p>
            <a:pPr marL="180975" lvl="2" indent="-180975" defTabSz="412667" hangingPunct="0">
              <a:spcAft>
                <a:spcPts val="400"/>
              </a:spcAf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      nyilvánosságra hozatala</a:t>
            </a:r>
            <a:endParaRPr lang="hu-HU" sz="1600" u="sng" kern="0" dirty="0">
              <a:solidFill>
                <a:srgbClr val="000000"/>
              </a:solidFill>
              <a:latin typeface="Franklin Gothic Book" panose="020B0503020102020204" pitchFamily="34" charset="0"/>
              <a:cs typeface="Calibri" panose="020F0502020204030204" pitchFamily="34" charset="0"/>
              <a:sym typeface="Helvetica Neue"/>
            </a:endParaRPr>
          </a:p>
          <a:p>
            <a:pPr marL="180975" lvl="0" indent="-180975" defTabSz="427038" hangingPunct="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946525" algn="l"/>
              </a:tabLs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Esélyegyenlőségi programok kidolgozása a szakképzés területén</a:t>
            </a:r>
          </a:p>
          <a:p>
            <a:pPr marL="180975" marR="0" lvl="0" indent="-180975" algn="l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>
                <a:tab pos="3584575" algn="l"/>
              </a:tabLst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Ágazati Képzőközpontok (ÁKK) </a:t>
            </a: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kérelmek befogadása, tartalmi és formai ellenőrzése</a:t>
            </a:r>
          </a:p>
          <a:p>
            <a:pPr marL="180975" indent="-180975" defTabSz="427038" hangingPunct="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946525" algn="l"/>
              </a:tabLs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Oktatói továbbképzések szervezése és megvalósítása</a:t>
            </a:r>
          </a:p>
          <a:p>
            <a:pPr marL="180975" indent="-180975" defTabSz="427038" hangingPunct="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946525" algn="l"/>
              </a:tabLs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Külső minőségellenőrzések megvalósítása a felnőttképzés és az intézmények tekintetében is</a:t>
            </a:r>
          </a:p>
          <a:p>
            <a:pPr marL="180975" indent="-180975" defTabSz="427038" hangingPunct="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3946525" algn="l"/>
              </a:tabLs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Ügyfélszolgálati és tájékoztatási tevékenység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2CF0B0F-0987-42E0-A0B6-45C3631E8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347" y="69931"/>
            <a:ext cx="5369665" cy="6407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DBD9D6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81865994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4711667" cy="465044"/>
          </a:xfrm>
        </p:spPr>
        <p:txBody>
          <a:bodyPr/>
          <a:lstStyle/>
          <a:p>
            <a:r>
              <a:rPr lang="hu-HU" sz="30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Szervezeti felépítés</a:t>
            </a:r>
          </a:p>
          <a:p>
            <a:endParaRPr lang="en-US" sz="30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215F47F-83BD-494E-9658-6B20D27F7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212" y="1676400"/>
            <a:ext cx="95631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9820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kerekített téglalap 5"/>
          <p:cNvSpPr/>
          <p:nvPr/>
        </p:nvSpPr>
        <p:spPr>
          <a:xfrm>
            <a:off x="2665412" y="5075318"/>
            <a:ext cx="3352800" cy="1113711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D539646-8A0B-5344-B654-0DFEE0BF844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2116" y="900000"/>
            <a:ext cx="11293935" cy="596165"/>
          </a:xfrm>
        </p:spPr>
        <p:txBody>
          <a:bodyPr/>
          <a:lstStyle/>
          <a:p>
            <a:pPr algn="l"/>
            <a:r>
              <a:rPr lang="hu-HU" sz="2999" dirty="0">
                <a:latin typeface="Franklin Gothic Book" panose="020B0503020102020204" pitchFamily="34" charset="0"/>
              </a:rPr>
              <a:t>A vizsgaközpont indítása, működtetése</a:t>
            </a:r>
          </a:p>
        </p:txBody>
      </p:sp>
      <p:sp>
        <p:nvSpPr>
          <p:cNvPr id="3" name="Lekerekített téglalap 2"/>
          <p:cNvSpPr/>
          <p:nvPr/>
        </p:nvSpPr>
        <p:spPr>
          <a:xfrm>
            <a:off x="7105342" y="2674155"/>
            <a:ext cx="2159541" cy="54483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lvl="0" algn="ctr" defTabSz="412667" hangingPunct="0"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 Medium"/>
              </a:rPr>
              <a:t>Képesítő </a:t>
            </a: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 Medium"/>
              </a:rPr>
              <a:t>vizsga-csoportok szervezése</a:t>
            </a:r>
          </a:p>
        </p:txBody>
      </p:sp>
      <p:cxnSp>
        <p:nvCxnSpPr>
          <p:cNvPr id="9" name="Egyenes összekötő nyíllal 8"/>
          <p:cNvCxnSpPr/>
          <p:nvPr/>
        </p:nvCxnSpPr>
        <p:spPr>
          <a:xfrm flipV="1">
            <a:off x="9337751" y="2900200"/>
            <a:ext cx="470329" cy="6624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Lekerekített téglalap 9"/>
          <p:cNvSpPr/>
          <p:nvPr/>
        </p:nvSpPr>
        <p:spPr>
          <a:xfrm>
            <a:off x="9880948" y="2627785"/>
            <a:ext cx="1497106" cy="54483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 Medium"/>
              </a:rPr>
              <a:t>Többezer vizsgázó</a:t>
            </a:r>
          </a:p>
        </p:txBody>
      </p:sp>
      <p:sp>
        <p:nvSpPr>
          <p:cNvPr id="11" name="Lekerekített téglalap 10"/>
          <p:cNvSpPr/>
          <p:nvPr/>
        </p:nvSpPr>
        <p:spPr>
          <a:xfrm>
            <a:off x="8223287" y="3478325"/>
            <a:ext cx="2159541" cy="272415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 Medium"/>
              </a:rPr>
              <a:t>Központi vizsga </a:t>
            </a:r>
          </a:p>
        </p:txBody>
      </p:sp>
      <p:sp>
        <p:nvSpPr>
          <p:cNvPr id="13" name="Lekerekített téglalap 12"/>
          <p:cNvSpPr/>
          <p:nvPr/>
        </p:nvSpPr>
        <p:spPr>
          <a:xfrm>
            <a:off x="7546458" y="4056839"/>
            <a:ext cx="3577154" cy="272415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 Medium"/>
              </a:rPr>
              <a:t>Csoportok száma folyamatosan bővül</a:t>
            </a:r>
          </a:p>
        </p:txBody>
      </p:sp>
      <p:sp>
        <p:nvSpPr>
          <p:cNvPr id="25" name="Lekerekített téglalap 24"/>
          <p:cNvSpPr/>
          <p:nvPr/>
        </p:nvSpPr>
        <p:spPr>
          <a:xfrm>
            <a:off x="7347130" y="4635351"/>
            <a:ext cx="1675964" cy="54483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 Medium"/>
              </a:rPr>
              <a:t>Online vizsgacsoportok</a:t>
            </a:r>
          </a:p>
        </p:txBody>
      </p:sp>
      <p:cxnSp>
        <p:nvCxnSpPr>
          <p:cNvPr id="32" name="Egyenes összekötő nyíllal 31"/>
          <p:cNvCxnSpPr/>
          <p:nvPr/>
        </p:nvCxnSpPr>
        <p:spPr>
          <a:xfrm>
            <a:off x="9303057" y="3783828"/>
            <a:ext cx="0" cy="23330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8" name="Lekerekített téglalap 37"/>
          <p:cNvSpPr/>
          <p:nvPr/>
        </p:nvSpPr>
        <p:spPr>
          <a:xfrm>
            <a:off x="9442487" y="4635351"/>
            <a:ext cx="1675964" cy="54483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 Medium"/>
              </a:rPr>
              <a:t>K</a:t>
            </a:r>
            <a:r>
              <a:rPr kumimoji="0" lang="hu-HU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 Medium"/>
              </a:rPr>
              <a:t>ontakt</a:t>
            </a: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 Medium"/>
              </a:rPr>
              <a:t> vizsgacsoportok</a:t>
            </a:r>
          </a:p>
        </p:txBody>
      </p:sp>
      <p:sp>
        <p:nvSpPr>
          <p:cNvPr id="41" name="Ellipszis 40"/>
          <p:cNvSpPr/>
          <p:nvPr/>
        </p:nvSpPr>
        <p:spPr>
          <a:xfrm>
            <a:off x="7605480" y="5501415"/>
            <a:ext cx="3318805" cy="692468"/>
          </a:xfrm>
          <a:prstGeom prst="ellipse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 Medium"/>
              </a:rPr>
              <a:t>Kihelyezett vizsgacsoportok</a:t>
            </a:r>
            <a:endParaRPr kumimoji="0" lang="hu-H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42" name="Szövegdoboz 41"/>
          <p:cNvSpPr txBox="1"/>
          <p:nvPr/>
        </p:nvSpPr>
        <p:spPr>
          <a:xfrm>
            <a:off x="6399212" y="1828800"/>
            <a:ext cx="5399920" cy="5437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393" tIns="25393" rIns="25393" bIns="25393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"/>
              </a:rPr>
              <a:t>2021. április 20-tól a Vizsgaközpont </a:t>
            </a:r>
          </a:p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"/>
              </a:rPr>
              <a:t>megkezdte működését.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AC9B81B-6572-4EEA-AA68-B680DD7AB524}"/>
              </a:ext>
            </a:extLst>
          </p:cNvPr>
          <p:cNvSpPr/>
          <p:nvPr/>
        </p:nvSpPr>
        <p:spPr>
          <a:xfrm>
            <a:off x="150812" y="76200"/>
            <a:ext cx="4114800" cy="762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223707"/>
            <a:ext cx="1600200" cy="485197"/>
          </a:xfrm>
          <a:prstGeom prst="rect">
            <a:avLst/>
          </a:prstGeom>
        </p:spPr>
      </p:pic>
      <p:sp>
        <p:nvSpPr>
          <p:cNvPr id="16" name="Szövegdoboz 15"/>
          <p:cNvSpPr txBox="1"/>
          <p:nvPr/>
        </p:nvSpPr>
        <p:spPr>
          <a:xfrm>
            <a:off x="2894012" y="5069927"/>
            <a:ext cx="3124200" cy="10669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393" tIns="25393" rIns="25393" bIns="25393" numCol="1" spcCol="38100" rtlCol="0" anchor="ctr">
            <a:spAutoFit/>
          </a:bodyPr>
          <a:lstStyle/>
          <a:p>
            <a:pPr marR="0" lvl="0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ea typeface="Metropolis Light" charset="0"/>
                <a:cs typeface="Metropolis Light" charset="0"/>
                <a:sym typeface="Helvetica Neue"/>
              </a:rPr>
              <a:t>Közel</a:t>
            </a:r>
          </a:p>
          <a:p>
            <a:pPr marL="285750" marR="0" lvl="0" indent="-285750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4500 </a:t>
            </a: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ea typeface="Metropolis Light" charset="0"/>
                <a:cs typeface="Metropolis Light" charset="0"/>
                <a:sym typeface="Helvetica Neue"/>
              </a:rPr>
              <a:t>kiosztott bizonyítvány</a:t>
            </a:r>
          </a:p>
          <a:p>
            <a:pPr marL="285750" lvl="0" indent="-285750" algn="just" defTabSz="412667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ea typeface="Metropolis Light" charset="0"/>
                <a:cs typeface="Metropolis Light" charset="0"/>
                <a:sym typeface="Helvetica Neue"/>
              </a:rPr>
              <a:t>350 bejegyzett, lezajlott vizsga</a:t>
            </a:r>
          </a:p>
          <a:p>
            <a:pPr marL="285750" lvl="0" indent="-285750" algn="just" defTabSz="412667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ea typeface="Metropolis Light" charset="0"/>
                <a:cs typeface="Metropolis Light" charset="0"/>
                <a:sym typeface="Helvetica Neue"/>
              </a:rPr>
              <a:t>1500 online vizsgázó</a:t>
            </a:r>
          </a:p>
        </p:txBody>
      </p:sp>
      <p:sp>
        <p:nvSpPr>
          <p:cNvPr id="17" name="Jobbra nyíl 16"/>
          <p:cNvSpPr/>
          <p:nvPr/>
        </p:nvSpPr>
        <p:spPr>
          <a:xfrm>
            <a:off x="862117" y="5304648"/>
            <a:ext cx="1678616" cy="577508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Szöveg helye 4">
            <a:extLst>
              <a:ext uri="{FF2B5EF4-FFF2-40B4-BE49-F238E27FC236}">
                <a16:creationId xmlns:a16="http://schemas.microsoft.com/office/drawing/2014/main" id="{9EE1BC3F-6F11-438A-9FAA-3F1638C5AD91}"/>
              </a:ext>
            </a:extLst>
          </p:cNvPr>
          <p:cNvSpPr txBox="1">
            <a:spLocks/>
          </p:cNvSpPr>
          <p:nvPr/>
        </p:nvSpPr>
        <p:spPr>
          <a:xfrm>
            <a:off x="862116" y="1822048"/>
            <a:ext cx="5938725" cy="325453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>
              <a:lnSpc>
                <a:spcPct val="100000"/>
              </a:lnSpc>
              <a:spcAft>
                <a:spcPts val="2400"/>
              </a:spcAft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A vizsgaközpont kialakításához kapcsolódóan megtett lépések:</a:t>
            </a:r>
          </a:p>
          <a:p>
            <a:pPr algn="l">
              <a:lnSpc>
                <a:spcPct val="100000"/>
              </a:lnSpc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•	2021. januártól vizsgaközpont indításához személyi, környezeti, </a:t>
            </a:r>
          </a:p>
          <a:p>
            <a:pPr marL="446088" algn="l">
              <a:lnSpc>
                <a:spcPct val="100000"/>
              </a:lnSpc>
              <a:spcAft>
                <a:spcPts val="1200"/>
              </a:spcAft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tárgyi feltételek kialakítása.</a:t>
            </a:r>
          </a:p>
          <a:p>
            <a:pPr marL="403938" indent="-403938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Vizsgák szervezése, lebonyolítása.</a:t>
            </a:r>
          </a:p>
          <a:p>
            <a:pPr marL="228554" indent="-228554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   Gyors, hatékony, biztonságos megoldások biztosítása:</a:t>
            </a:r>
          </a:p>
          <a:p>
            <a:pPr marL="761848" indent="-35791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Online jelentkezés biztosítása a vizsgákra, online vizsgáztatás.</a:t>
            </a:r>
          </a:p>
          <a:p>
            <a:pPr marL="761848" indent="-35791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Egészségvédelmi intézkedések a vizsgázók és vizsgáztatók számára.</a:t>
            </a:r>
          </a:p>
          <a:p>
            <a:pPr marL="228554" indent="-228554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hu-HU" sz="1750" kern="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85641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5D539646-8A0B-5344-B654-0DFEE0BF844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9294814" cy="457201"/>
          </a:xfrm>
        </p:spPr>
        <p:txBody>
          <a:bodyPr/>
          <a:lstStyle/>
          <a:p>
            <a:pPr algn="l"/>
            <a:r>
              <a:rPr lang="hu-HU" sz="2999" dirty="0">
                <a:latin typeface="Franklin Gothic Book" panose="020B0503020102020204" pitchFamily="34" charset="0"/>
              </a:rPr>
              <a:t>OTR – Oktatói Továbbképzési Rendszer 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7008812" y="4495800"/>
            <a:ext cx="3276600" cy="10361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393" tIns="25393" rIns="25393" bIns="25393" numCol="1" spcCol="38100" rtlCol="0" anchor="ctr">
            <a:spAutoFit/>
          </a:bodyPr>
          <a:lstStyle/>
          <a:p>
            <a:pPr marL="0" marR="0" lvl="0" indent="0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Metropolis Light" charset="0"/>
                <a:cs typeface="Metropolis Light" charset="0"/>
                <a:sym typeface="Helvetica Neue"/>
              </a:rPr>
              <a:t>Kiemelt cél a saját fejlesztésű, elsősorban vállalati helyszíneken lebonyolítandó képzési program kínálatának bővítése, megvalósítása.</a:t>
            </a:r>
          </a:p>
        </p:txBody>
      </p:sp>
      <p:sp>
        <p:nvSpPr>
          <p:cNvPr id="3" name="Jobbra nyíl 2"/>
          <p:cNvSpPr/>
          <p:nvPr/>
        </p:nvSpPr>
        <p:spPr>
          <a:xfrm>
            <a:off x="5867679" y="4680292"/>
            <a:ext cx="912533" cy="577508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Szöveg helye 4">
            <a:extLst>
              <a:ext uri="{FF2B5EF4-FFF2-40B4-BE49-F238E27FC236}">
                <a16:creationId xmlns:a16="http://schemas.microsoft.com/office/drawing/2014/main" id="{CE1AC5EE-3A06-49FA-BA49-50F5A8CE9635}"/>
              </a:ext>
            </a:extLst>
          </p:cNvPr>
          <p:cNvSpPr txBox="1">
            <a:spLocks/>
          </p:cNvSpPr>
          <p:nvPr/>
        </p:nvSpPr>
        <p:spPr>
          <a:xfrm>
            <a:off x="848519" y="1501222"/>
            <a:ext cx="9294815" cy="20801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just">
              <a:spcAft>
                <a:spcPts val="300"/>
              </a:spcAft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Mi az OTR?</a:t>
            </a:r>
          </a:p>
          <a:p>
            <a:pPr algn="just">
              <a:lnSpc>
                <a:spcPct val="100000"/>
              </a:lnSpc>
              <a:spcAft>
                <a:spcPts val="300"/>
              </a:spcAft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Új szakmai támogató eszköz, amely a szakképzésben oktatóknak biztosít továbbképzésük teljesítéséhez szükséges szakmai programokat.</a:t>
            </a:r>
          </a:p>
          <a:p>
            <a:pPr algn="just">
              <a:spcAft>
                <a:spcPts val="300"/>
              </a:spcAft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Mi a célja?</a:t>
            </a:r>
          </a:p>
          <a:p>
            <a:pPr algn="just">
              <a:lnSpc>
                <a:spcPct val="100000"/>
              </a:lnSpc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A szakképzésben oktatói, vezetői feladatokat ellátó szakemberek személyes kompetenciáinak, szakmai ismereteinek fejlesztése. </a:t>
            </a:r>
          </a:p>
          <a:p>
            <a:pPr algn="just">
              <a:lnSpc>
                <a:spcPct val="100000"/>
              </a:lnSpc>
            </a:pPr>
            <a:endParaRPr lang="hu-HU" sz="1600" kern="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algn="just">
              <a:lnSpc>
                <a:spcPct val="100000"/>
              </a:lnSpc>
            </a:pPr>
            <a:endParaRPr lang="hu-HU" sz="1600" kern="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267D2C52-F9B4-4F2D-A763-4EE3432E70B4}"/>
              </a:ext>
            </a:extLst>
          </p:cNvPr>
          <p:cNvSpPr txBox="1"/>
          <p:nvPr/>
        </p:nvSpPr>
        <p:spPr>
          <a:xfrm>
            <a:off x="760413" y="3840765"/>
            <a:ext cx="4876800" cy="24545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hu-HU" sz="1600" kern="0" dirty="0">
                <a:latin typeface="Franklin Gothic Book" panose="020B0503020102020204" pitchFamily="34" charset="0"/>
                <a:sym typeface="Helvetica Neue"/>
              </a:rPr>
              <a:t>Oktatói továbbképzési kínálat összetétele:</a:t>
            </a:r>
          </a:p>
          <a:p>
            <a:pPr marL="228554" indent="-228554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latin typeface="Franklin Gothic Book" panose="020B0503020102020204" pitchFamily="34" charset="0"/>
                <a:sym typeface="Helvetica Neue"/>
              </a:rPr>
              <a:t>Saját fejlesztésű képzési programok.</a:t>
            </a:r>
          </a:p>
          <a:p>
            <a:pPr marL="228554" indent="-228554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latin typeface="Franklin Gothic Book" panose="020B0503020102020204" pitchFamily="34" charset="0"/>
                <a:sym typeface="Helvetica Neue"/>
              </a:rPr>
              <a:t>Szakképzés rendszerében kiemelt intézmények, valamint EU-s projektek keretében létrehozott képzési programok.</a:t>
            </a:r>
          </a:p>
          <a:p>
            <a:pPr marL="228554" indent="-228554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latin typeface="Franklin Gothic Book" panose="020B0503020102020204" pitchFamily="34" charset="0"/>
                <a:sym typeface="Helvetica Neue"/>
              </a:rPr>
              <a:t>Nyilvántartási számmal rendelkező felnőttképzők és szakértők által benyújtott képzési programok.</a:t>
            </a:r>
          </a:p>
          <a:p>
            <a:pPr algn="just">
              <a:lnSpc>
                <a:spcPct val="100000"/>
              </a:lnSpc>
            </a:pPr>
            <a:endParaRPr lang="hu-HU" sz="2400" kern="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46744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5D539646-8A0B-5344-B654-0DFEE0BF844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9294814" cy="457201"/>
          </a:xfrm>
        </p:spPr>
        <p:txBody>
          <a:bodyPr/>
          <a:lstStyle/>
          <a:p>
            <a:pPr algn="l"/>
            <a:r>
              <a:rPr lang="hu-HU" sz="2999" dirty="0">
                <a:latin typeface="Franklin Gothic Book" panose="020B0503020102020204" pitchFamily="34" charset="0"/>
              </a:rPr>
              <a:t>OTR – Oktatói Továbbképzések programjai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DE9CBB7-4CA2-4C1B-AAB7-50891C6AF6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35" b="-8576"/>
          <a:stretch/>
        </p:blipFill>
        <p:spPr>
          <a:xfrm>
            <a:off x="1979612" y="1357201"/>
            <a:ext cx="8534400" cy="596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03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5D539646-8A0B-5344-B654-0DFEE0BF844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9294814" cy="457201"/>
          </a:xfrm>
        </p:spPr>
        <p:txBody>
          <a:bodyPr/>
          <a:lstStyle/>
          <a:p>
            <a:pPr algn="l"/>
            <a:r>
              <a:rPr lang="hu-HU" sz="2999" dirty="0">
                <a:latin typeface="Franklin Gothic Book" panose="020B0503020102020204" pitchFamily="34" charset="0"/>
              </a:rPr>
              <a:t>OTR – Kiemelt képzések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BA294E9-B525-4674-85B8-632134D884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58" b="-8458"/>
          <a:stretch/>
        </p:blipFill>
        <p:spPr>
          <a:xfrm>
            <a:off x="1751012" y="1357201"/>
            <a:ext cx="7086600" cy="599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26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79412" y="838200"/>
            <a:ext cx="464820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hu-HU" sz="3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Franklin Gothic Book" panose="020B0503020102020204" pitchFamily="34" charset="0"/>
                <a:ea typeface="Helvetica Neue"/>
                <a:cs typeface="Helvetica Neue"/>
                <a:sym typeface="Helvetica Neue"/>
              </a:rPr>
              <a:t>Képzési tevékenységek</a:t>
            </a:r>
          </a:p>
        </p:txBody>
      </p:sp>
      <p:sp>
        <p:nvSpPr>
          <p:cNvPr id="4" name="Lekerekített téglalap 3"/>
          <p:cNvSpPr/>
          <p:nvPr/>
        </p:nvSpPr>
        <p:spPr>
          <a:xfrm>
            <a:off x="870960" y="1752600"/>
            <a:ext cx="10422513" cy="62996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lvl="0" algn="just" defTabSz="412667" hangingPunct="0">
              <a:spcAft>
                <a:spcPts val="300"/>
              </a:spcAf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Törvényi háttér: </a:t>
            </a:r>
          </a:p>
          <a:p>
            <a:pPr lvl="0" algn="just" defTabSz="412667" hangingPunct="0">
              <a:spcAft>
                <a:spcPts val="300"/>
              </a:spcAf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2019. évi LXXX. Törvény a szakképzésről 12/2020. (II. 7.) Korm. rendelet szakképzésről szóló törvény végrehajtásáról.</a:t>
            </a:r>
          </a:p>
        </p:txBody>
      </p:sp>
      <p:sp>
        <p:nvSpPr>
          <p:cNvPr id="5" name="Lekerekített téglalap 4"/>
          <p:cNvSpPr/>
          <p:nvPr/>
        </p:nvSpPr>
        <p:spPr>
          <a:xfrm>
            <a:off x="1293812" y="2962545"/>
            <a:ext cx="4320000" cy="2979539"/>
          </a:xfrm>
          <a:prstGeom prst="roundRect">
            <a:avLst/>
          </a:prstGeom>
          <a:solidFill>
            <a:srgbClr val="D5F2E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lvl="0" algn="just" defTabSz="412667" hangingPunct="0">
              <a:spcAft>
                <a:spcPts val="300"/>
              </a:spcAf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A törvény célja olyan szakképzési rendszer kialakítása, amely:</a:t>
            </a:r>
          </a:p>
          <a:p>
            <a:pPr marL="285750" lvl="0" indent="-285750" algn="just" defTabSz="412667" hangingPunct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segíti a tudatos szakmaválasztást; </a:t>
            </a:r>
          </a:p>
          <a:p>
            <a:pPr marL="285750" lvl="0" indent="-285750" algn="just" defTabSz="412667" hangingPunct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igazodik a XXI. század munkaerőpiaci követelményeihez;</a:t>
            </a:r>
          </a:p>
          <a:p>
            <a:pPr marL="285750" lvl="0" indent="-285750" algn="just" defTabSz="412667" hangingPunct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a gyakorlati tanulásra épít;</a:t>
            </a:r>
          </a:p>
          <a:p>
            <a:pPr marL="285750" lvl="0" indent="-285750" algn="just" defTabSz="412667" hangingPunct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a szakképzés és a gazdasági szféra közötti együttműködés erősítésére alapoz;</a:t>
            </a:r>
          </a:p>
          <a:p>
            <a:pPr marL="285750" lvl="0" indent="-285750" algn="just" defTabSz="412667" hangingPunct="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valós munkaerőpiaci esélyt és biztos megélhetést biztosító szakképzettséget ad.</a:t>
            </a:r>
          </a:p>
        </p:txBody>
      </p:sp>
      <p:sp>
        <p:nvSpPr>
          <p:cNvPr id="7" name="Lekerekített téglalap 6"/>
          <p:cNvSpPr/>
          <p:nvPr/>
        </p:nvSpPr>
        <p:spPr>
          <a:xfrm>
            <a:off x="6551612" y="2835593"/>
            <a:ext cx="4320000" cy="2451735"/>
          </a:xfrm>
          <a:prstGeom prst="roundRect">
            <a:avLst/>
          </a:prstGeom>
          <a:solidFill>
            <a:srgbClr val="D5F2E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285750" marR="0" lvl="0" indent="-285750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 Medium"/>
              </a:rPr>
              <a:t>Duális szakmai oktatás</a:t>
            </a:r>
          </a:p>
          <a:p>
            <a:pPr marL="285750" indent="-285750" defTabSz="825500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"/>
              </a:rPr>
              <a:t>Képzési és kimeneti követelmények (KKK)</a:t>
            </a:r>
          </a:p>
          <a:p>
            <a:pPr marL="285750" indent="-285750" defTabSz="825500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"/>
              </a:rPr>
              <a:t>Programtantervek (PTT)</a:t>
            </a:r>
          </a:p>
          <a:p>
            <a:pPr marL="285750" indent="-285750" defTabSz="825500" hangingPunct="0">
              <a:buFont typeface="Arial" panose="020B0604020202020204" pitchFamily="34" charset="0"/>
              <a:buChar char="•"/>
              <a:defRPr/>
            </a:pPr>
            <a:r>
              <a:rPr lang="hu-HU" sz="1600" dirty="0">
                <a:solidFill>
                  <a:srgbClr val="000000"/>
                </a:solidFill>
                <a:latin typeface="Franklin Gothic Book" panose="020B0503020102020204" pitchFamily="34" charset="0"/>
                <a:ea typeface="Helvetica Neue"/>
                <a:cs typeface="Helvetica Neue"/>
                <a:sym typeface="Helvetica Neue"/>
              </a:rPr>
              <a:t>Ágazati Képzőközpontok (ÁKK)</a:t>
            </a:r>
          </a:p>
          <a:p>
            <a:pPr marL="285750" indent="-285750" defTabSz="825500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latin typeface="Franklin Gothic Book" panose="020B0503020102020204" pitchFamily="34" charset="0"/>
                <a:sym typeface="Helvetica Neue"/>
              </a:rPr>
              <a:t>Programkövetelmények (PK)</a:t>
            </a:r>
          </a:p>
          <a:p>
            <a:pPr marL="285750" indent="-285750" defTabSz="825500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latin typeface="Franklin Gothic Book" panose="020B0503020102020204" pitchFamily="34" charset="0"/>
                <a:sym typeface="Helvetica Neue"/>
              </a:rPr>
              <a:t>Alternatív tanulási utak</a:t>
            </a:r>
          </a:p>
          <a:p>
            <a:pPr marL="285750" marR="0" lvl="0" indent="-285750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 Medium"/>
              </a:rPr>
              <a:t>Pályaorientáció</a:t>
            </a:r>
          </a:p>
          <a:p>
            <a:pPr marL="285750" marR="0" lvl="0" indent="-285750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 Medium"/>
              </a:rPr>
              <a:t>Esélyegyenlőség</a:t>
            </a:r>
          </a:p>
          <a:p>
            <a:pPr marL="285750" marR="0" lvl="0" indent="-285750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 Medium"/>
              </a:rPr>
              <a:t>Kutatás</a:t>
            </a:r>
          </a:p>
        </p:txBody>
      </p:sp>
      <p:sp>
        <p:nvSpPr>
          <p:cNvPr id="8" name="Jobbra nyíl 7"/>
          <p:cNvSpPr/>
          <p:nvPr/>
        </p:nvSpPr>
        <p:spPr>
          <a:xfrm>
            <a:off x="5815516" y="3886200"/>
            <a:ext cx="533400" cy="401771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6006512" y="5424765"/>
            <a:ext cx="541020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hangingPunct="0"/>
            <a:r>
              <a:rPr lang="hu-HU" sz="1600" b="1" kern="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Helvetica Neue"/>
              </a:rPr>
              <a:t>A törvény jelentős változásokat indukál az oktatás szemléletében, módszereiben, szervezésében.</a:t>
            </a:r>
            <a:endParaRPr kumimoji="0" lang="hu-HU" sz="1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7267526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4711667" cy="465044"/>
          </a:xfrm>
        </p:spPr>
        <p:txBody>
          <a:bodyPr/>
          <a:lstStyle/>
          <a:p>
            <a:r>
              <a:rPr lang="hu-HU" sz="3000" dirty="0">
                <a:solidFill>
                  <a:srgbClr val="000000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Tájékoztatási tevékenység</a:t>
            </a:r>
          </a:p>
          <a:p>
            <a:endParaRPr lang="en-US" sz="30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/>
          <a:srcRect l="2976" r="1309"/>
          <a:stretch/>
        </p:blipFill>
        <p:spPr>
          <a:xfrm>
            <a:off x="519174" y="3429000"/>
            <a:ext cx="6139082" cy="3318633"/>
          </a:xfrm>
          <a:prstGeom prst="rect">
            <a:avLst/>
          </a:prstGeom>
        </p:spPr>
      </p:pic>
      <p:sp>
        <p:nvSpPr>
          <p:cNvPr id="5" name="Szöveg helye 4">
            <a:extLst>
              <a:ext uri="{FF2B5EF4-FFF2-40B4-BE49-F238E27FC236}">
                <a16:creationId xmlns:a16="http://schemas.microsoft.com/office/drawing/2014/main" id="{278DB64E-9E1F-4112-9681-0845C93CD073}"/>
              </a:ext>
            </a:extLst>
          </p:cNvPr>
          <p:cNvSpPr txBox="1">
            <a:spLocks/>
          </p:cNvSpPr>
          <p:nvPr/>
        </p:nvSpPr>
        <p:spPr>
          <a:xfrm>
            <a:off x="7548581" y="5716745"/>
            <a:ext cx="3727432" cy="50903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55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711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66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2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Segít eligazodni a megváltozott képzési szerkezetben</a:t>
            </a:r>
            <a:r>
              <a:rPr kumimoji="0" lang="hu-HU" sz="16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.</a:t>
            </a:r>
            <a:endParaRPr kumimoji="0" lang="hu-H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Calibri" panose="020F0502020204030204" pitchFamily="34" charset="0"/>
              <a:cs typeface="Calibri" panose="020F0502020204030204" pitchFamily="34" charset="0"/>
              <a:sym typeface="Helvetica Neue"/>
            </a:endParaRPr>
          </a:p>
        </p:txBody>
      </p:sp>
      <p:sp>
        <p:nvSpPr>
          <p:cNvPr id="6" name="Jobbra nyíl 5"/>
          <p:cNvSpPr/>
          <p:nvPr/>
        </p:nvSpPr>
        <p:spPr>
          <a:xfrm rot="10800000">
            <a:off x="6658256" y="5742662"/>
            <a:ext cx="731558" cy="457200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Jobbra nyíl 6"/>
          <p:cNvSpPr/>
          <p:nvPr/>
        </p:nvSpPr>
        <p:spPr>
          <a:xfrm>
            <a:off x="4951412" y="2397734"/>
            <a:ext cx="1676400" cy="457200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Szöveg helye 4">
            <a:extLst>
              <a:ext uri="{FF2B5EF4-FFF2-40B4-BE49-F238E27FC236}">
                <a16:creationId xmlns:a16="http://schemas.microsoft.com/office/drawing/2014/main" id="{278DB64E-9E1F-4112-9681-0845C93CD073}"/>
              </a:ext>
            </a:extLst>
          </p:cNvPr>
          <p:cNvSpPr txBox="1">
            <a:spLocks/>
          </p:cNvSpPr>
          <p:nvPr/>
        </p:nvSpPr>
        <p:spPr>
          <a:xfrm>
            <a:off x="912812" y="1752600"/>
            <a:ext cx="3886200" cy="128186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55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711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66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2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0" algn="just" defTabSz="412667">
              <a:lnSpc>
                <a:spcPct val="100000"/>
              </a:lnSpc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Az ország összes szakképző intézménye megtalálható</a:t>
            </a:r>
            <a:r>
              <a:rPr kumimoji="0" lang="hu-HU" sz="16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 a térképen.</a:t>
            </a: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 A </a:t>
            </a: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keresés történhet megyére, városra, iskolára, szakmára, szakképesítésre, illetve ágazati besorolásra, képzési irányra lebontva.</a:t>
            </a:r>
            <a:endParaRPr kumimoji="0" lang="hu-H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ea typeface="Calibri" panose="020F0502020204030204" pitchFamily="34" charset="0"/>
              <a:cs typeface="Calibri" panose="020F0502020204030204" pitchFamily="34" charset="0"/>
              <a:sym typeface="Helvetica Neue"/>
            </a:endParaRP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8A544126-C26B-43AE-8DD6-7CED93C82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159" y="632221"/>
            <a:ext cx="2667000" cy="1587347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88AE2ACF-2DFD-40A8-830D-6581B454E3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860" y="2230029"/>
            <a:ext cx="5453352" cy="27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2632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ekerekített téglalap 10"/>
          <p:cNvSpPr/>
          <p:nvPr/>
        </p:nvSpPr>
        <p:spPr>
          <a:xfrm>
            <a:off x="6320940" y="1905000"/>
            <a:ext cx="5029201" cy="342900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Lekerekített téglalap 9"/>
          <p:cNvSpPr/>
          <p:nvPr/>
        </p:nvSpPr>
        <p:spPr>
          <a:xfrm>
            <a:off x="836611" y="1905000"/>
            <a:ext cx="5029201" cy="342900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D539646-8A0B-5344-B654-0DFEE0BF844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9294814" cy="494053"/>
          </a:xfrm>
        </p:spPr>
        <p:txBody>
          <a:bodyPr/>
          <a:lstStyle/>
          <a:p>
            <a:pPr algn="l"/>
            <a:r>
              <a:rPr lang="hu-HU" sz="2999" dirty="0">
                <a:latin typeface="Franklin Gothic Book" panose="020B0503020102020204" pitchFamily="34" charset="0"/>
              </a:rPr>
              <a:t>EDIR – Egységes Digitális Információs Rendszer 1.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6475412" y="1893520"/>
            <a:ext cx="4724401" cy="3288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kumimoji="0" lang="hu-H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  <a:p>
            <a:pPr marL="0" marR="0" lvl="0" indent="0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Mit várunk a rendszertől?</a:t>
            </a:r>
          </a:p>
          <a:p>
            <a:pPr marL="228554" marR="0" lvl="0" indent="-228554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Megújult, egységes arculati megjelenést.</a:t>
            </a:r>
          </a:p>
          <a:p>
            <a:pPr marL="228554" marR="0" lvl="0" indent="-228554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Biztonságos működésű, fejlett infrastruktúrát.</a:t>
            </a:r>
          </a:p>
          <a:p>
            <a:pPr marL="228554" lvl="0" indent="-228554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hu-HU" sz="16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Az egységes struktúra révén váljanak 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könnyen összehasonlíthatóvá az intézmények által kínált lehetőségek.</a:t>
            </a:r>
          </a:p>
          <a:p>
            <a:pPr marL="228554" marR="0" lvl="0" indent="-228554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Naprakész, egységes információáramlást.</a:t>
            </a:r>
          </a:p>
          <a:p>
            <a:pPr marL="228554" marR="0" lvl="0" indent="-228554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Intézményspecifikus tartalmak megjelenítését, a központi IKK tartalmak mellett.</a:t>
            </a:r>
          </a:p>
          <a:p>
            <a:pPr marL="228554" marR="0" lvl="0" indent="-228554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Javuló felhasználói élményt.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kumimoji="0" lang="hu-HU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Jobbra nyíl 7"/>
          <p:cNvSpPr/>
          <p:nvPr/>
        </p:nvSpPr>
        <p:spPr>
          <a:xfrm>
            <a:off x="2055812" y="5638800"/>
            <a:ext cx="1219200" cy="457200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Szöveg helye 4">
            <a:extLst>
              <a:ext uri="{FF2B5EF4-FFF2-40B4-BE49-F238E27FC236}">
                <a16:creationId xmlns:a16="http://schemas.microsoft.com/office/drawing/2014/main" id="{6E73B8C2-04AE-49EC-94BD-F3BF20D973DC}"/>
              </a:ext>
            </a:extLst>
          </p:cNvPr>
          <p:cNvSpPr txBox="1">
            <a:spLocks/>
          </p:cNvSpPr>
          <p:nvPr/>
        </p:nvSpPr>
        <p:spPr>
          <a:xfrm>
            <a:off x="1065212" y="2133600"/>
            <a:ext cx="4634616" cy="307555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just">
              <a:spcAft>
                <a:spcPts val="300"/>
              </a:spcAft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Mi a célja?</a:t>
            </a:r>
          </a:p>
          <a:p>
            <a:pPr algn="just">
              <a:lnSpc>
                <a:spcPct val="100000"/>
              </a:lnSpc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A Szakképzés 4.0 stratégiával összhangban, a szakképzési centrumokhoz tartozó szakképző intézmények honlapjainak innovatív, egységes, magas színvonalú, felhasználóbarát átalakítása.</a:t>
            </a:r>
          </a:p>
          <a:p>
            <a:pPr algn="just">
              <a:lnSpc>
                <a:spcPct val="100000"/>
              </a:lnSpc>
            </a:pPr>
            <a:endParaRPr lang="hu-HU" sz="1600" kern="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algn="just">
              <a:lnSpc>
                <a:spcPct val="100000"/>
              </a:lnSpc>
              <a:spcAft>
                <a:spcPts val="600"/>
              </a:spcAft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Hogyan működik?</a:t>
            </a:r>
          </a:p>
          <a:p>
            <a:pPr algn="just">
              <a:lnSpc>
                <a:spcPct val="100000"/>
              </a:lnSpc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Az EDIR-</a:t>
            </a:r>
            <a:r>
              <a:rPr lang="hu-HU" sz="1600" kern="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hez</a:t>
            </a: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 csatlakozó intézmények saját maguk, könnyen, gyorsan létrehozhatják megújult honlapjukat egy egységes, átlátható struktúra mentén, az EDIR által biztosított eszközrendszer segítségével.</a:t>
            </a:r>
          </a:p>
        </p:txBody>
      </p:sp>
      <p:sp>
        <p:nvSpPr>
          <p:cNvPr id="13" name="Szöveg helye 4">
            <a:extLst>
              <a:ext uri="{FF2B5EF4-FFF2-40B4-BE49-F238E27FC236}">
                <a16:creationId xmlns:a16="http://schemas.microsoft.com/office/drawing/2014/main" id="{6384CD2F-CA4D-4DC3-AC0D-87F8D9F3880D}"/>
              </a:ext>
            </a:extLst>
          </p:cNvPr>
          <p:cNvSpPr txBox="1">
            <a:spLocks/>
          </p:cNvSpPr>
          <p:nvPr/>
        </p:nvSpPr>
        <p:spPr>
          <a:xfrm>
            <a:off x="2970211" y="5689083"/>
            <a:ext cx="6701458" cy="3566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55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711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66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2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2021-ben 25 szakképzési centrum és </a:t>
            </a:r>
            <a:r>
              <a:rPr lang="hu-HU" kern="0" dirty="0">
                <a:solidFill>
                  <a:srgbClr val="000000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244</a:t>
            </a:r>
            <a:r>
              <a:rPr kumimoji="0" lang="hu-H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 intézmény csatlakozott az EDIR-</a:t>
            </a:r>
            <a:r>
              <a:rPr kumimoji="0" lang="hu-HU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hez</a:t>
            </a:r>
            <a:r>
              <a:rPr kumimoji="0" lang="hu-H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.</a:t>
            </a:r>
            <a:endParaRPr kumimoji="0" lang="hu-H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1106217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ekerekített téglalap 7"/>
          <p:cNvSpPr/>
          <p:nvPr/>
        </p:nvSpPr>
        <p:spPr>
          <a:xfrm>
            <a:off x="856925" y="1854224"/>
            <a:ext cx="6400800" cy="1617464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17780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Mi a </a:t>
            </a:r>
            <a:r>
              <a:rPr kumimoji="0" lang="hu-H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SkillsCom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?</a:t>
            </a:r>
          </a:p>
          <a:p>
            <a:pPr marL="17780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hu-HU" sz="16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Bevezetés időszakában lévő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, fiatalos, egyedülálló és innovatív közösségi platform, a kapcsolatépítés színtere a szakképzésben: </a:t>
            </a:r>
          </a:p>
          <a:p>
            <a:pPr marL="536468" marR="0" lvl="0" indent="-228554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Szakképzéssel kapcsolatos átfogó, naprakész tájékoztatás.</a:t>
            </a:r>
          </a:p>
          <a:p>
            <a:pPr marL="536468" marR="0" lvl="0" indent="-228554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Személyre szabott információáramlás.</a:t>
            </a:r>
          </a:p>
        </p:txBody>
      </p:sp>
      <p:sp>
        <p:nvSpPr>
          <p:cNvPr id="7" name="Szöveg helye 3">
            <a:extLst>
              <a:ext uri="{FF2B5EF4-FFF2-40B4-BE49-F238E27FC236}">
                <a16:creationId xmlns:a16="http://schemas.microsoft.com/office/drawing/2014/main" id="{5D539646-8A0B-5344-B654-0DFEE0BF844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64000" y="900000"/>
            <a:ext cx="5345258" cy="660229"/>
          </a:xfrm>
        </p:spPr>
        <p:txBody>
          <a:bodyPr/>
          <a:lstStyle/>
          <a:p>
            <a:pPr algn="l"/>
            <a:r>
              <a:rPr lang="hu-HU" sz="2999" dirty="0">
                <a:latin typeface="Franklin Gothic Book" panose="020B0503020102020204" pitchFamily="34" charset="0"/>
              </a:rPr>
              <a:t>A szakképzés közösségi tere 1.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6780212" y="3744569"/>
            <a:ext cx="4495800" cy="15645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Duális partnerek, szakképző intézmények számára:</a:t>
            </a:r>
          </a:p>
          <a:p>
            <a:pPr marL="228554" marR="0" lvl="0" indent="-228554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Bemutatkozási lehetőség.</a:t>
            </a:r>
          </a:p>
          <a:p>
            <a:pPr marL="228554" marR="0" lvl="0" indent="-228554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Hírek, érdekességek, események közlése.</a:t>
            </a:r>
          </a:p>
          <a:p>
            <a:pPr marL="228554" marR="0" lvl="0" indent="-228554" algn="just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Szakmai oktatás népszerűsítése a diákok számára.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5F8ACFB3-0EB4-44A7-BDBB-AE8626A91AB9}"/>
              </a:ext>
            </a:extLst>
          </p:cNvPr>
          <p:cNvSpPr/>
          <p:nvPr/>
        </p:nvSpPr>
        <p:spPr>
          <a:xfrm>
            <a:off x="74612" y="101771"/>
            <a:ext cx="4267200" cy="66022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6" name="Ábra 3">
            <a:extLst>
              <a:ext uri="{FF2B5EF4-FFF2-40B4-BE49-F238E27FC236}">
                <a16:creationId xmlns:a16="http://schemas.microsoft.com/office/drawing/2014/main" id="{7788EC55-8E83-874E-9C0F-D439085269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7012" y="228600"/>
            <a:ext cx="1752600" cy="367212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5"/>
          <a:srcRect l="1965" b="3316"/>
          <a:stretch/>
        </p:blipFill>
        <p:spPr>
          <a:xfrm>
            <a:off x="7667946" y="982093"/>
            <a:ext cx="3657600" cy="2523107"/>
          </a:xfrm>
          <a:prstGeom prst="rect">
            <a:avLst/>
          </a:prstGeom>
        </p:spPr>
      </p:pic>
      <p:sp>
        <p:nvSpPr>
          <p:cNvPr id="11" name="Lekerekített téglalap 7">
            <a:extLst>
              <a:ext uri="{FF2B5EF4-FFF2-40B4-BE49-F238E27FC236}">
                <a16:creationId xmlns:a16="http://schemas.microsoft.com/office/drawing/2014/main" id="{A2E97CD1-682D-4C0F-981E-4FE772D44E6D}"/>
              </a:ext>
            </a:extLst>
          </p:cNvPr>
          <p:cNvSpPr/>
          <p:nvPr/>
        </p:nvSpPr>
        <p:spPr>
          <a:xfrm>
            <a:off x="3503612" y="5841063"/>
            <a:ext cx="5185419" cy="510778"/>
          </a:xfrm>
          <a:prstGeom prst="roundRect">
            <a:avLst/>
          </a:prstGeom>
          <a:solidFill>
            <a:srgbClr val="D5E9F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just"/>
            <a:r>
              <a:rPr lang="hu-HU" sz="15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Alkalmazás letöltése </a:t>
            </a:r>
            <a:r>
              <a:rPr lang="hu-HU" sz="15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Wingdings" panose="05000000000000000000" pitchFamily="2" charset="2"/>
              </a:rPr>
              <a:t> R</a:t>
            </a:r>
            <a:r>
              <a:rPr lang="hu-HU" sz="15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egisztráció </a:t>
            </a:r>
            <a:r>
              <a:rPr lang="hu-HU" sz="15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 O</a:t>
            </a:r>
            <a:r>
              <a:rPr lang="hu-HU" sz="15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ktatási intézmények, duális partnerek és szakmák követése</a:t>
            </a:r>
            <a:endParaRPr lang="hu-HU" sz="1500" dirty="0"/>
          </a:p>
        </p:txBody>
      </p:sp>
      <p:sp>
        <p:nvSpPr>
          <p:cNvPr id="12" name="Jobbra nyíl 11"/>
          <p:cNvSpPr/>
          <p:nvPr/>
        </p:nvSpPr>
        <p:spPr>
          <a:xfrm rot="5400000">
            <a:off x="5903912" y="5295900"/>
            <a:ext cx="381000" cy="457200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Szöveg helye 4">
            <a:extLst>
              <a:ext uri="{FF2B5EF4-FFF2-40B4-BE49-F238E27FC236}">
                <a16:creationId xmlns:a16="http://schemas.microsoft.com/office/drawing/2014/main" id="{28E64A25-B10A-40C4-BE20-D92D3C7207A6}"/>
              </a:ext>
            </a:extLst>
          </p:cNvPr>
          <p:cNvSpPr txBox="1">
            <a:spLocks/>
          </p:cNvSpPr>
          <p:nvPr/>
        </p:nvSpPr>
        <p:spPr>
          <a:xfrm>
            <a:off x="870770" y="3800475"/>
            <a:ext cx="5345258" cy="1676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A diákok, a szülők és a szakképzés iránt érdeklődők számára:</a:t>
            </a:r>
          </a:p>
          <a:p>
            <a:pPr marL="228554" indent="-228554" algn="just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Karrierút, szakmaválasztási döntések támogatása.</a:t>
            </a:r>
          </a:p>
          <a:p>
            <a:pPr marL="228554" indent="-228554" algn="just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Ágazatok, szakmák bemutatása.</a:t>
            </a:r>
          </a:p>
          <a:p>
            <a:pPr marL="228554" indent="-228554" algn="just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Folyamatosan frissülő, szakképzéssel kapcsolatos hírek, információk.</a:t>
            </a:r>
          </a:p>
          <a:p>
            <a:pPr marL="228554" indent="-228554" algn="just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Letölthető mobilapp (App </a:t>
            </a:r>
            <a:r>
              <a:rPr lang="hu-HU" sz="1600" kern="0" dirty="0" err="1">
                <a:solidFill>
                  <a:schemeClr val="tx1"/>
                </a:solidFill>
                <a:latin typeface="Franklin Gothic Book" panose="020B0503020102020204" pitchFamily="34" charset="0"/>
              </a:rPr>
              <a:t>Store</a:t>
            </a:r>
            <a:r>
              <a:rPr lang="hu-HU" sz="1600" kern="0" dirty="0">
                <a:solidFill>
                  <a:schemeClr val="tx1"/>
                </a:solidFill>
                <a:latin typeface="Franklin Gothic Book" panose="020B0503020102020204" pitchFamily="34" charset="0"/>
              </a:rPr>
              <a:t>, Google Play).</a:t>
            </a:r>
          </a:p>
          <a:p>
            <a:pPr marL="228554" indent="-228554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hu-HU" sz="1600" b="1" kern="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algn="just">
              <a:lnSpc>
                <a:spcPct val="100000"/>
              </a:lnSpc>
              <a:spcAft>
                <a:spcPts val="300"/>
              </a:spcAft>
            </a:pPr>
            <a:endParaRPr lang="hu-HU" sz="1600" kern="0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pPr algn="just">
              <a:lnSpc>
                <a:spcPct val="100000"/>
              </a:lnSpc>
            </a:pPr>
            <a:endParaRPr lang="hu-HU" sz="1600" kern="0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94670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5F8ACFB3-0EB4-44A7-BDBB-AE8626A91AB9}"/>
              </a:ext>
            </a:extLst>
          </p:cNvPr>
          <p:cNvSpPr/>
          <p:nvPr/>
        </p:nvSpPr>
        <p:spPr>
          <a:xfrm>
            <a:off x="74612" y="101771"/>
            <a:ext cx="4267200" cy="66022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6" name="Ábra 3">
            <a:extLst>
              <a:ext uri="{FF2B5EF4-FFF2-40B4-BE49-F238E27FC236}">
                <a16:creationId xmlns:a16="http://schemas.microsoft.com/office/drawing/2014/main" id="{7788EC55-8E83-874E-9C0F-D439085269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7012" y="228600"/>
            <a:ext cx="1752600" cy="367212"/>
          </a:xfrm>
          <a:prstGeom prst="rect">
            <a:avLst/>
          </a:prstGeom>
        </p:spPr>
      </p:pic>
      <p:sp>
        <p:nvSpPr>
          <p:cNvPr id="14" name="Lekerekített téglalap 5">
            <a:extLst>
              <a:ext uri="{FF2B5EF4-FFF2-40B4-BE49-F238E27FC236}">
                <a16:creationId xmlns:a16="http://schemas.microsoft.com/office/drawing/2014/main" id="{E6E917F9-A867-4857-A9FB-5DC232885C35}"/>
              </a:ext>
            </a:extLst>
          </p:cNvPr>
          <p:cNvSpPr/>
          <p:nvPr/>
        </p:nvSpPr>
        <p:spPr>
          <a:xfrm>
            <a:off x="1424083" y="1571774"/>
            <a:ext cx="3505200" cy="408623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hu-HU" dirty="0">
                <a:latin typeface="Franklin Gothic Book" panose="020B0503020102020204" pitchFamily="34" charset="0"/>
                <a:sym typeface="Helvetica Neue Medium"/>
              </a:rPr>
              <a:t>Látványtervek</a:t>
            </a:r>
            <a:endParaRPr kumimoji="0" lang="hu-HU" b="0" i="0" u="none" strike="noStrike" cap="none" spc="0" normalizeH="0" baseline="0" dirty="0">
              <a:ln>
                <a:noFill/>
              </a:ln>
              <a:effectLst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04E69D74-31C6-4852-AF82-4AF5D5F585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2454" y="412206"/>
            <a:ext cx="5797844" cy="5183665"/>
          </a:xfrm>
          <a:prstGeom prst="rect">
            <a:avLst/>
          </a:prstGeom>
        </p:spPr>
      </p:pic>
      <p:sp>
        <p:nvSpPr>
          <p:cNvPr id="17" name="Szöveg helye 3">
            <a:extLst>
              <a:ext uri="{FF2B5EF4-FFF2-40B4-BE49-F238E27FC236}">
                <a16:creationId xmlns:a16="http://schemas.microsoft.com/office/drawing/2014/main" id="{92CD2776-9DF6-45D2-94B5-C153F77F3BE1}"/>
              </a:ext>
            </a:extLst>
          </p:cNvPr>
          <p:cNvSpPr txBox="1">
            <a:spLocks/>
          </p:cNvSpPr>
          <p:nvPr/>
        </p:nvSpPr>
        <p:spPr>
          <a:xfrm>
            <a:off x="864000" y="900000"/>
            <a:ext cx="5345258" cy="66022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/>
            <a:r>
              <a:rPr lang="hu-HU" sz="2999" kern="0" dirty="0">
                <a:latin typeface="Franklin Gothic Book" panose="020B0503020102020204" pitchFamily="34" charset="0"/>
              </a:rPr>
              <a:t>A szakképzés közösségi tere 2.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1962D10-FA72-4296-BDEF-C4BC5D89D5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012" y="2209800"/>
            <a:ext cx="6043191" cy="4315777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0AD8FED5-44C9-4342-8918-3ADCF68F7778}"/>
              </a:ext>
            </a:extLst>
          </p:cNvPr>
          <p:cNvSpPr/>
          <p:nvPr/>
        </p:nvSpPr>
        <p:spPr>
          <a:xfrm>
            <a:off x="5484812" y="2362200"/>
            <a:ext cx="377851" cy="11858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25BFC3B2-0F8D-4AA3-A4F1-992C8A8D7158}"/>
              </a:ext>
            </a:extLst>
          </p:cNvPr>
          <p:cNvSpPr/>
          <p:nvPr/>
        </p:nvSpPr>
        <p:spPr>
          <a:xfrm>
            <a:off x="5902958" y="2247900"/>
            <a:ext cx="228599" cy="22859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79995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ekerekített téglalap 1">
            <a:extLst>
              <a:ext uri="{FF2B5EF4-FFF2-40B4-BE49-F238E27FC236}">
                <a16:creationId xmlns:a16="http://schemas.microsoft.com/office/drawing/2014/main" id="{B2538D4D-28A1-43AE-862B-A61B307A86A8}"/>
              </a:ext>
            </a:extLst>
          </p:cNvPr>
          <p:cNvSpPr/>
          <p:nvPr/>
        </p:nvSpPr>
        <p:spPr>
          <a:xfrm>
            <a:off x="910037" y="4555800"/>
            <a:ext cx="4648200" cy="1404000"/>
          </a:xfrm>
          <a:prstGeom prst="round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Lekerekített téglalap 1"/>
          <p:cNvSpPr/>
          <p:nvPr/>
        </p:nvSpPr>
        <p:spPr>
          <a:xfrm>
            <a:off x="912812" y="2482200"/>
            <a:ext cx="4648200" cy="1404000"/>
          </a:xfrm>
          <a:prstGeom prst="round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AA599335-0F42-458E-AC62-DCCBDA41BC9E}"/>
              </a:ext>
            </a:extLst>
          </p:cNvPr>
          <p:cNvSpPr txBox="1"/>
          <p:nvPr/>
        </p:nvSpPr>
        <p:spPr>
          <a:xfrm>
            <a:off x="926580" y="2568647"/>
            <a:ext cx="46344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lvl="0" defTabSz="412667" hangingPunct="0">
              <a:spcAft>
                <a:spcPts val="1200"/>
              </a:spcAf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"/>
              </a:rPr>
              <a:t>2021. január 1. - 2021. december 31.</a:t>
            </a:r>
          </a:p>
          <a:p>
            <a:pPr marL="377825" lvl="0" indent="-285750" defTabSz="412667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"/>
              </a:rPr>
              <a:t>Oldalmegtekintések száma: 1 545 940 db</a:t>
            </a:r>
          </a:p>
          <a:p>
            <a:pPr marL="377825" lvl="0" indent="-285750" defTabSz="412667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"/>
              </a:rPr>
              <a:t>Felhasználók száma: 446 549 db</a:t>
            </a:r>
          </a:p>
          <a:p>
            <a:pPr marL="377825" lvl="0" indent="-285750" defTabSz="412667" hangingPunct="0">
              <a:buFont typeface="Arial" panose="020B0604020202020204" pitchFamily="34" charset="0"/>
              <a:buChar char="•"/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"/>
              </a:rPr>
              <a:t>Oldalon eltöltött átlagos időtartam: 03:56 perc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A599335-0F42-458E-AC62-DCCBDA41BC9E}"/>
              </a:ext>
            </a:extLst>
          </p:cNvPr>
          <p:cNvSpPr txBox="1"/>
          <p:nvPr/>
        </p:nvSpPr>
        <p:spPr>
          <a:xfrm>
            <a:off x="940200" y="4860601"/>
            <a:ext cx="46344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defTabSz="412667" hangingPunct="0">
              <a:spcAft>
                <a:spcPts val="1200"/>
              </a:spcAft>
              <a:defRPr/>
            </a:pPr>
            <a:r>
              <a:rPr 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  <a:sym typeface="Helvetica Neue"/>
              </a:rPr>
              <a:t>2021-ben az IKK weboldalát négyszer annyi felhasználó látogatta mint 2020-ban, a forgalom több, mint háromszorosára nőtt.</a:t>
            </a:r>
          </a:p>
          <a:p>
            <a:pPr marL="92075" defTabSz="412667" hangingPunct="0">
              <a:spcAft>
                <a:spcPts val="1200"/>
              </a:spcAft>
              <a:defRPr/>
            </a:pPr>
            <a:endParaRPr lang="hu-HU" sz="1600" kern="0" dirty="0">
              <a:solidFill>
                <a:srgbClr val="000000"/>
              </a:solidFill>
              <a:latin typeface="Franklin Gothic Book" panose="020B0503020102020204" pitchFamily="34" charset="0"/>
              <a:sym typeface="Helvetica Neue"/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940200" y="4191000"/>
            <a:ext cx="46208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293099" y="1136985"/>
            <a:ext cx="533572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2075" marR="0" indent="0" algn="ctr" defTabSz="412667" fontAlgn="base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1600" kern="0" dirty="0">
                <a:solidFill>
                  <a:srgbClr val="000000"/>
                </a:solidFill>
                <a:latin typeface="Franklin Gothic Book" panose="020B0503020102020204" pitchFamily="34" charset="0"/>
              </a:rPr>
              <a:t>Népszerű funkciók a honlapon:</a:t>
            </a:r>
          </a:p>
        </p:txBody>
      </p:sp>
      <p:graphicFrame>
        <p:nvGraphicFramePr>
          <p:cNvPr id="12" name="Tábláza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654313"/>
              </p:ext>
            </p:extLst>
          </p:nvPr>
        </p:nvGraphicFramePr>
        <p:xfrm>
          <a:off x="6827360" y="1475539"/>
          <a:ext cx="4267200" cy="5013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8577">
                  <a:extLst>
                    <a:ext uri="{9D8B030D-6E8A-4147-A177-3AD203B41FA5}">
                      <a16:colId xmlns:a16="http://schemas.microsoft.com/office/drawing/2014/main" val="1386395176"/>
                    </a:ext>
                  </a:extLst>
                </a:gridCol>
                <a:gridCol w="2098623">
                  <a:extLst>
                    <a:ext uri="{9D8B030D-6E8A-4147-A177-3AD203B41FA5}">
                      <a16:colId xmlns:a16="http://schemas.microsoft.com/office/drawing/2014/main" val="3797592466"/>
                    </a:ext>
                  </a:extLst>
                </a:gridCol>
              </a:tblGrid>
              <a:tr h="298757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Aloldal</a:t>
                      </a:r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megnevezése</a:t>
                      </a:r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	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Oldalmegtekintések</a:t>
                      </a:r>
                      <a:r>
                        <a:rPr lang="hu-H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száma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0309603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Szakképzés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</a:t>
                      </a:r>
                      <a:r>
                        <a:rPr lang="hu-HU" b="0" i="0" dirty="0">
                          <a:solidFill>
                            <a:srgbClr val="222222"/>
                          </a:solidFill>
                          <a:effectLst/>
                          <a:latin typeface="Roboto" panose="02000000000000000000" pitchFamily="2" charset="0"/>
                        </a:rPr>
                        <a:t>843 000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8403457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Szakképesítés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</a:t>
                      </a:r>
                      <a:r>
                        <a:rPr lang="hu-HU" b="0" i="0" dirty="0">
                          <a:solidFill>
                            <a:srgbClr val="222222"/>
                          </a:solidFill>
                          <a:effectLst/>
                          <a:latin typeface="Roboto" panose="02000000000000000000" pitchFamily="2" charset="0"/>
                        </a:rPr>
                        <a:t>117 000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0123867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Térkép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/>
                        </a:rPr>
                        <a:t>255 000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3241946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Fordító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/>
                        </a:rPr>
                        <a:t>121 000</a:t>
                      </a:r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0667353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Adatbank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/>
                        </a:rPr>
                        <a:t>36 000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475376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PK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/>
                        </a:rPr>
                        <a:t>349 000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9511213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KKK/PTT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201 000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5785914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Szakmakártyák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407 000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9834377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Tájékoztató füzet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b="0" i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28 000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0516984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Vizsgajelentkezés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/>
                        </a:rPr>
                        <a:t>15 000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0615597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Refernet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"/>
                          <a:ea typeface="+mn-ea"/>
                          <a:cs typeface="+mn-cs"/>
                          <a:sym typeface="Roboto Black"/>
                        </a:rPr>
                        <a:t>                                                            </a:t>
                      </a:r>
                      <a:r>
                        <a:rPr lang="hu-H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FillTx/>
                          <a:latin typeface="Roboto"/>
                          <a:ea typeface="+mn-ea"/>
                          <a:cs typeface="+mn-cs"/>
                          <a:sym typeface="Roboto Black"/>
                        </a:rPr>
                        <a:t>2</a:t>
                      </a:r>
                      <a:r>
                        <a:rPr lang="hu-HU" b="0" i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 000</a:t>
                      </a:r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</a:t>
                      </a:r>
                      <a:endParaRPr lang="hu-HU" sz="10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Roboto"/>
                        <a:ea typeface="+mn-ea"/>
                        <a:cs typeface="+mn-cs"/>
                        <a:sym typeface="Roboto Black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07608530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OTR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35 000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6158649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GYIK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31 000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2901100"/>
                  </a:ext>
                </a:extLst>
              </a:tr>
              <a:tr h="295285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Dokumentumok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27 000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0364367"/>
                  </a:ext>
                </a:extLst>
              </a:tr>
              <a:tr h="206914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ikk.hu központi oldal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                            </a:t>
                      </a:r>
                      <a:r>
                        <a:rPr lang="hu-HU" b="0" i="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</a:rPr>
                        <a:t>633 000</a:t>
                      </a:r>
                      <a:endParaRPr lang="hu-HU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3231223"/>
                  </a:ext>
                </a:extLst>
              </a:tr>
            </a:tbl>
          </a:graphicData>
        </a:graphic>
      </p:graphicFrame>
      <p:sp>
        <p:nvSpPr>
          <p:cNvPr id="16" name="Szöveg helye 3">
            <a:extLst>
              <a:ext uri="{FF2B5EF4-FFF2-40B4-BE49-F238E27FC236}">
                <a16:creationId xmlns:a16="http://schemas.microsoft.com/office/drawing/2014/main" id="{19F90F0D-3FDC-4AD1-9D26-E505D6059FA6}"/>
              </a:ext>
            </a:extLst>
          </p:cNvPr>
          <p:cNvSpPr txBox="1">
            <a:spLocks/>
          </p:cNvSpPr>
          <p:nvPr/>
        </p:nvSpPr>
        <p:spPr>
          <a:xfrm>
            <a:off x="864000" y="711371"/>
            <a:ext cx="9929355" cy="66022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999" b="0" i="0" u="none" strike="noStrike" cap="none" spc="0" normalizeH="0" baseline="0" dirty="0">
                <a:ln>
                  <a:noFill/>
                </a:ln>
                <a:solidFill>
                  <a:srgbClr val="1C1F25"/>
                </a:solidFill>
                <a:effectLst/>
                <a:uFillTx/>
                <a:latin typeface="Metropolis Medium" charset="0"/>
                <a:ea typeface="Metropolis Medium" charset="0"/>
                <a:cs typeface="Metropolis Medium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/>
            <a:r>
              <a:rPr lang="hu-HU" sz="2999" kern="0" dirty="0">
                <a:latin typeface="Franklin Gothic Book" panose="020B0503020102020204" pitchFamily="34" charset="0"/>
              </a:rPr>
              <a:t>IKK weboldal – a fejlesztések eredményei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A34CD300-82F8-41AD-8DE6-A2BE44F15701}"/>
              </a:ext>
            </a:extLst>
          </p:cNvPr>
          <p:cNvSpPr/>
          <p:nvPr/>
        </p:nvSpPr>
        <p:spPr>
          <a:xfrm>
            <a:off x="835778" y="1600200"/>
            <a:ext cx="4293255" cy="4221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2285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sym typeface="Helvetica Neue"/>
              </a:rPr>
              <a:t>Átfogó tartalmi, strukturális és vizuális fejlesztés, alapvetően NFA forrásból. </a:t>
            </a:r>
          </a:p>
        </p:txBody>
      </p:sp>
    </p:spTree>
    <p:extLst>
      <p:ext uri="{BB962C8B-B14F-4D97-AF65-F5344CB8AC3E}">
        <p14:creationId xmlns:p14="http://schemas.microsoft.com/office/powerpoint/2010/main" val="357304356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5D539646-8A0B-5344-B654-0DFEE0BF8443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36612" y="914400"/>
            <a:ext cx="2902842" cy="660229"/>
          </a:xfrm>
        </p:spPr>
        <p:txBody>
          <a:bodyPr/>
          <a:lstStyle/>
          <a:p>
            <a:pPr algn="l"/>
            <a:r>
              <a:rPr lang="hu-HU" sz="2999" dirty="0">
                <a:latin typeface="Franklin Gothic Book" panose="020B0503020102020204" pitchFamily="34" charset="0"/>
              </a:rPr>
              <a:t>Ügyfélszolgálat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9DC01D2-2D30-A842-9739-D27BA47AE93C}"/>
              </a:ext>
            </a:extLst>
          </p:cNvPr>
          <p:cNvSpPr>
            <a:spLocks noGrp="1"/>
          </p:cNvSpPr>
          <p:nvPr>
            <p:ph type="body" sz="quarter" idx="123"/>
          </p:nvPr>
        </p:nvSpPr>
        <p:spPr>
          <a:xfrm>
            <a:off x="835024" y="2133600"/>
            <a:ext cx="10136188" cy="3352800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800"/>
              </a:spcAft>
            </a:pPr>
            <a:r>
              <a:rPr lang="hu-HU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Az IKK ügyfélszolgálati tevékenysége: </a:t>
            </a:r>
          </a:p>
          <a:p>
            <a:pPr marL="228554" indent="-228554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teljes körű tájékoztatás az új szakképzési rendszerrel kapcsolatos fejlesztésekről, lehetőségekről és változásokról; </a:t>
            </a:r>
          </a:p>
          <a:p>
            <a:pPr marL="228554" indent="-228554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pályaválasztás előtt állók és a pályamódosítási, felnőttképzési lehetőségek iránt érdeklődők informálása;</a:t>
            </a:r>
          </a:p>
          <a:p>
            <a:pPr marL="228554" indent="-228554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az IKK honlapján található tájékoztató dokumentumokkal kapcsolatos javaslatok összeállítása az ügyfélmegkeresések alapján; </a:t>
            </a:r>
          </a:p>
          <a:p>
            <a:pPr marL="228554" indent="-228554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a benyújtott programkövetelmény javaslatok fogadása;</a:t>
            </a:r>
          </a:p>
          <a:p>
            <a:pPr marL="228554" indent="-228554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„Kérdések és válaszok” üzemeltetése.</a:t>
            </a:r>
          </a:p>
          <a:p>
            <a:pPr algn="just">
              <a:lnSpc>
                <a:spcPct val="100000"/>
              </a:lnSpc>
            </a:pPr>
            <a:endParaRPr lang="hu-HU" sz="175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19808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kerekített téglalap 1"/>
          <p:cNvSpPr/>
          <p:nvPr/>
        </p:nvSpPr>
        <p:spPr>
          <a:xfrm>
            <a:off x="1389826" y="3882873"/>
            <a:ext cx="3276600" cy="1043766"/>
          </a:xfrm>
          <a:prstGeom prst="roundRect">
            <a:avLst/>
          </a:prstGeom>
          <a:solidFill>
            <a:srgbClr val="D9D9D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6" name="Lekerekített téglalap 45"/>
          <p:cNvSpPr/>
          <p:nvPr/>
        </p:nvSpPr>
        <p:spPr>
          <a:xfrm>
            <a:off x="7999412" y="1295400"/>
            <a:ext cx="1600200" cy="45720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64"/>
          </p:nvPr>
        </p:nvSpPr>
        <p:spPr>
          <a:xfrm>
            <a:off x="864000" y="864000"/>
            <a:ext cx="4711667" cy="465044"/>
          </a:xfrm>
        </p:spPr>
        <p:txBody>
          <a:bodyPr/>
          <a:lstStyle/>
          <a:p>
            <a:r>
              <a:rPr lang="hu-HU" sz="3000" dirty="0">
                <a:latin typeface="Franklin Gothic Book" panose="020B0503020102020204" pitchFamily="34" charset="0"/>
                <a:cs typeface="Calibri" panose="020F0502020204030204" pitchFamily="34" charset="0"/>
              </a:rPr>
              <a:t>IKK fejlesztések</a:t>
            </a:r>
            <a:endParaRPr lang="en-US" sz="30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Kép 4" descr="A képen szöveg, clipart látható&#10;&#10;Automatikusan generált leírá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223" y="3176061"/>
            <a:ext cx="2077807" cy="430654"/>
          </a:xfrm>
          <a:prstGeom prst="rect">
            <a:avLst/>
          </a:prstGeom>
        </p:spPr>
      </p:pic>
      <p:pic>
        <p:nvPicPr>
          <p:cNvPr id="6" name="Kép 5" descr="C:\Users\csarnai.alexandra\Documents\Sablon\Vizsgaközpont\Vizsgaközpont - LOGOK\vkozpont_teljes_szine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607" y="1991330"/>
            <a:ext cx="2530425" cy="69578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Lekerekített téglalap 10"/>
          <p:cNvSpPr/>
          <p:nvPr/>
        </p:nvSpPr>
        <p:spPr>
          <a:xfrm>
            <a:off x="6246812" y="3343785"/>
            <a:ext cx="5148000" cy="561856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179388" algn="l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„Ágazati képzőközpontok, okos struktúrák és képzőhely</a:t>
            </a:r>
            <a:b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</a:b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alternatívák”</a:t>
            </a:r>
            <a:endParaRPr kumimoji="0" lang="hu-H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2" name="Lekerekített téglalap 11"/>
          <p:cNvSpPr/>
          <p:nvPr/>
        </p:nvSpPr>
        <p:spPr>
          <a:xfrm>
            <a:off x="6246812" y="2614946"/>
            <a:ext cx="5148000" cy="595908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179388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„</a:t>
            </a: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Szakmai képzés digitális módszertanának egységesítése”</a:t>
            </a:r>
          </a:p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</p:txBody>
      </p:sp>
      <p:sp>
        <p:nvSpPr>
          <p:cNvPr id="13" name="Lekerekített téglalap 12"/>
          <p:cNvSpPr/>
          <p:nvPr/>
        </p:nvSpPr>
        <p:spPr>
          <a:xfrm>
            <a:off x="6246812" y="1905000"/>
            <a:ext cx="5148000" cy="561856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179388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„A 21. századi szakképzés és felnőttképzés minőségének,</a:t>
            </a:r>
            <a:b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</a:b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      valamint tartalmának fejlesztése”</a:t>
            </a:r>
          </a:p>
        </p:txBody>
      </p:sp>
      <p:sp>
        <p:nvSpPr>
          <p:cNvPr id="14" name="Lekerekített téglalap 2">
            <a:extLst>
              <a:ext uri="{FF2B5EF4-FFF2-40B4-BE49-F238E27FC236}">
                <a16:creationId xmlns:a16="http://schemas.microsoft.com/office/drawing/2014/main" id="{F6495BFD-207D-4961-9631-3E6B7AA0503C}"/>
              </a:ext>
            </a:extLst>
          </p:cNvPr>
          <p:cNvSpPr/>
          <p:nvPr/>
        </p:nvSpPr>
        <p:spPr>
          <a:xfrm>
            <a:off x="10048368" y="2231222"/>
            <a:ext cx="1332000" cy="216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rPr>
              <a:t>GINOP-6.2.4</a:t>
            </a:r>
          </a:p>
        </p:txBody>
      </p:sp>
      <p:sp>
        <p:nvSpPr>
          <p:cNvPr id="15" name="Lekerekített téglalap 2">
            <a:extLst>
              <a:ext uri="{FF2B5EF4-FFF2-40B4-BE49-F238E27FC236}">
                <a16:creationId xmlns:a16="http://schemas.microsoft.com/office/drawing/2014/main" id="{BA627E8C-9400-45FE-9803-770FBE4A7F8F}"/>
              </a:ext>
            </a:extLst>
          </p:cNvPr>
          <p:cNvSpPr/>
          <p:nvPr/>
        </p:nvSpPr>
        <p:spPr>
          <a:xfrm>
            <a:off x="10048368" y="2960061"/>
            <a:ext cx="1332000" cy="216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rPr>
              <a:t>GINOP-6.2.5</a:t>
            </a:r>
          </a:p>
        </p:txBody>
      </p:sp>
      <p:sp>
        <p:nvSpPr>
          <p:cNvPr id="16" name="Lekerekített téglalap 2">
            <a:extLst>
              <a:ext uri="{FF2B5EF4-FFF2-40B4-BE49-F238E27FC236}">
                <a16:creationId xmlns:a16="http://schemas.microsoft.com/office/drawing/2014/main" id="{65E7C1C7-8FD2-4EC3-9132-9C595D5242C0}"/>
              </a:ext>
            </a:extLst>
          </p:cNvPr>
          <p:cNvSpPr/>
          <p:nvPr/>
        </p:nvSpPr>
        <p:spPr>
          <a:xfrm>
            <a:off x="10048368" y="3666873"/>
            <a:ext cx="1332000" cy="216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rPr>
              <a:t>GINOP-6.2.6</a:t>
            </a:r>
          </a:p>
        </p:txBody>
      </p:sp>
      <p:sp>
        <p:nvSpPr>
          <p:cNvPr id="40" name="Lekerekített téglalap 39"/>
          <p:cNvSpPr/>
          <p:nvPr/>
        </p:nvSpPr>
        <p:spPr>
          <a:xfrm>
            <a:off x="6246812" y="4041015"/>
            <a:ext cx="5148000" cy="561856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180000" marR="0" lvl="0" indent="-179388" algn="l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	„Egyes szakmák digitális tananyagfejlesztése, struktúraváltást   támogató informatikai képzések”</a:t>
            </a:r>
          </a:p>
        </p:txBody>
      </p:sp>
      <p:sp>
        <p:nvSpPr>
          <p:cNvPr id="41" name="Lekerekített téglalap 40"/>
          <p:cNvSpPr/>
          <p:nvPr/>
        </p:nvSpPr>
        <p:spPr>
          <a:xfrm>
            <a:off x="6246812" y="4749849"/>
            <a:ext cx="5148000" cy="561856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179388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„A gazdaság fokozatváltását támogató innovatív képzések”</a:t>
            </a:r>
          </a:p>
          <a:p>
            <a:pPr marL="0" marR="0" lvl="0" indent="0" algn="just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</p:txBody>
      </p:sp>
      <p:sp>
        <p:nvSpPr>
          <p:cNvPr id="43" name="Lekerekített téglalap 2">
            <a:extLst>
              <a:ext uri="{FF2B5EF4-FFF2-40B4-BE49-F238E27FC236}">
                <a16:creationId xmlns:a16="http://schemas.microsoft.com/office/drawing/2014/main" id="{9581AE33-9AF7-43D0-BA4A-7BF8D46EF3D4}"/>
              </a:ext>
            </a:extLst>
          </p:cNvPr>
          <p:cNvSpPr/>
          <p:nvPr/>
        </p:nvSpPr>
        <p:spPr>
          <a:xfrm>
            <a:off x="10033480" y="4333705"/>
            <a:ext cx="1332000" cy="216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rPr>
              <a:t>GINOP-6.2.8</a:t>
            </a:r>
          </a:p>
        </p:txBody>
      </p:sp>
      <p:sp>
        <p:nvSpPr>
          <p:cNvPr id="44" name="Lekerekített téglalap 2">
            <a:extLst>
              <a:ext uri="{FF2B5EF4-FFF2-40B4-BE49-F238E27FC236}">
                <a16:creationId xmlns:a16="http://schemas.microsoft.com/office/drawing/2014/main" id="{B94E138D-FDF6-4772-93C5-15E1D1C2269B}"/>
              </a:ext>
            </a:extLst>
          </p:cNvPr>
          <p:cNvSpPr/>
          <p:nvPr/>
        </p:nvSpPr>
        <p:spPr>
          <a:xfrm>
            <a:off x="10047150" y="5077232"/>
            <a:ext cx="1332000" cy="2160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rPr>
              <a:t>GINOP-6.1.10</a:t>
            </a:r>
          </a:p>
        </p:txBody>
      </p:sp>
      <p:sp>
        <p:nvSpPr>
          <p:cNvPr id="45" name="Szövegdoboz 44"/>
          <p:cNvSpPr txBox="1"/>
          <p:nvPr/>
        </p:nvSpPr>
        <p:spPr>
          <a:xfrm>
            <a:off x="8075612" y="1334205"/>
            <a:ext cx="1447800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Helvetica Neue"/>
                <a:cs typeface="Helvetica Neue"/>
                <a:sym typeface="Helvetica Neue"/>
              </a:rPr>
              <a:t>Projektek:</a:t>
            </a:r>
          </a:p>
        </p:txBody>
      </p:sp>
      <p:cxnSp>
        <p:nvCxnSpPr>
          <p:cNvPr id="3" name="Egyenes összekötő 2">
            <a:extLst>
              <a:ext uri="{FF2B5EF4-FFF2-40B4-BE49-F238E27FC236}">
                <a16:creationId xmlns:a16="http://schemas.microsoft.com/office/drawing/2014/main" id="{55787EEA-356C-45BB-AA66-9A6C4B666FBD}"/>
              </a:ext>
            </a:extLst>
          </p:cNvPr>
          <p:cNvCxnSpPr/>
          <p:nvPr/>
        </p:nvCxnSpPr>
        <p:spPr>
          <a:xfrm>
            <a:off x="5775667" y="1371600"/>
            <a:ext cx="1" cy="419100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98D72897-8D2C-4F74-8DE3-93D7AA04E570}"/>
              </a:ext>
            </a:extLst>
          </p:cNvPr>
          <p:cNvSpPr txBox="1"/>
          <p:nvPr/>
        </p:nvSpPr>
        <p:spPr>
          <a:xfrm>
            <a:off x="1443029" y="4010818"/>
            <a:ext cx="3170193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EDIR – Egységes Digitális </a:t>
            </a: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Információs Rendszer</a:t>
            </a: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36E48055-9A16-48ED-BDEF-DFFA17AF11FD}"/>
              </a:ext>
            </a:extLst>
          </p:cNvPr>
          <p:cNvSpPr txBox="1"/>
          <p:nvPr/>
        </p:nvSpPr>
        <p:spPr>
          <a:xfrm>
            <a:off x="845440" y="5077232"/>
            <a:ext cx="4425965" cy="400110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OTR – Oktatói Továbbképzési Rendszer</a:t>
            </a:r>
          </a:p>
        </p:txBody>
      </p:sp>
      <p:sp>
        <p:nvSpPr>
          <p:cNvPr id="23" name="Lekerekített téglalap 22"/>
          <p:cNvSpPr/>
          <p:nvPr/>
        </p:nvSpPr>
        <p:spPr>
          <a:xfrm>
            <a:off x="6268817" y="5440918"/>
            <a:ext cx="5148000" cy="578882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lvl="0" indent="92075" algn="just" defTabSz="412667" hangingPunct="0">
              <a:spcAft>
                <a:spcPts val="2400"/>
              </a:spcAft>
              <a:defRPr/>
            </a:pPr>
            <a:r>
              <a:rPr lang="hu-HU" sz="14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„Országos Központi Akkreditált Vizsgaközpont hálózat kialakítása”</a:t>
            </a:r>
          </a:p>
        </p:txBody>
      </p:sp>
      <p:sp>
        <p:nvSpPr>
          <p:cNvPr id="24" name="Lekerekített téglalap 2">
            <a:extLst>
              <a:ext uri="{FF2B5EF4-FFF2-40B4-BE49-F238E27FC236}">
                <a16:creationId xmlns:a16="http://schemas.microsoft.com/office/drawing/2014/main" id="{B94E138D-FDF6-4772-93C5-15E1D1C2269B}"/>
              </a:ext>
            </a:extLst>
          </p:cNvPr>
          <p:cNvSpPr/>
          <p:nvPr/>
        </p:nvSpPr>
        <p:spPr>
          <a:xfrm>
            <a:off x="10283824" y="5729332"/>
            <a:ext cx="1109400" cy="2724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600" dirty="0">
                <a:solidFill>
                  <a:srgbClr val="FFFFFF"/>
                </a:solidFill>
                <a:latin typeface="Helvetica Neue Medium"/>
                <a:sym typeface="Helvetica Neue Medium"/>
              </a:rPr>
              <a:t>RRF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rPr>
              <a:t>-2.2.3</a:t>
            </a: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ECC9A763-D082-4944-B019-ED674D1EE900}"/>
              </a:ext>
            </a:extLst>
          </p:cNvPr>
          <p:cNvSpPr txBox="1"/>
          <p:nvPr/>
        </p:nvSpPr>
        <p:spPr>
          <a:xfrm>
            <a:off x="864000" y="5627935"/>
            <a:ext cx="4425965" cy="400110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Digitális útkereső, </a:t>
            </a:r>
            <a:r>
              <a:rPr lang="hu-HU" sz="2000" dirty="0">
                <a:solidFill>
                  <a:srgbClr val="000000"/>
                </a:solidFill>
                <a:latin typeface="Franklin Gothic Book" panose="020B0503020102020204" pitchFamily="34" charset="0"/>
              </a:rPr>
              <a:t>szakmaajánló</a:t>
            </a: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47031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Lekerekített téglalap 24"/>
          <p:cNvSpPr/>
          <p:nvPr/>
        </p:nvSpPr>
        <p:spPr>
          <a:xfrm>
            <a:off x="3481056" y="1235714"/>
            <a:ext cx="5226710" cy="544830"/>
          </a:xfrm>
          <a:prstGeom prst="roundRect">
            <a:avLst/>
          </a:prstGeom>
          <a:solidFill>
            <a:srgbClr val="BEC3C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26" name="Lekerekített téglalap 25"/>
          <p:cNvSpPr/>
          <p:nvPr/>
        </p:nvSpPr>
        <p:spPr>
          <a:xfrm>
            <a:off x="1199012" y="2489901"/>
            <a:ext cx="3600000" cy="544830"/>
          </a:xfrm>
          <a:prstGeom prst="roundRect">
            <a:avLst/>
          </a:prstGeom>
          <a:solidFill>
            <a:srgbClr val="BEC3C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7" name="Lekerekített téglalap 6"/>
          <p:cNvSpPr/>
          <p:nvPr/>
        </p:nvSpPr>
        <p:spPr>
          <a:xfrm>
            <a:off x="7330439" y="2518173"/>
            <a:ext cx="3600000" cy="544830"/>
          </a:xfrm>
          <a:prstGeom prst="roundRect">
            <a:avLst/>
          </a:prstGeom>
          <a:solidFill>
            <a:srgbClr val="BEC3C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8" name="Lekerekített téglalap 7"/>
          <p:cNvSpPr/>
          <p:nvPr/>
        </p:nvSpPr>
        <p:spPr>
          <a:xfrm>
            <a:off x="7315200" y="3212988"/>
            <a:ext cx="3600000" cy="86400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339725" algn="just">
              <a:spcAft>
                <a:spcPts val="300"/>
              </a:spcAft>
            </a:pPr>
            <a:endParaRPr lang="hu-HU" sz="1600" dirty="0">
              <a:latin typeface="Franklin Gothic Book" panose="020B0503020102020204" pitchFamily="34" charset="0"/>
            </a:endParaRPr>
          </a:p>
        </p:txBody>
      </p:sp>
      <p:sp>
        <p:nvSpPr>
          <p:cNvPr id="9" name="Lekerekített téglalap 8"/>
          <p:cNvSpPr/>
          <p:nvPr/>
        </p:nvSpPr>
        <p:spPr>
          <a:xfrm>
            <a:off x="7330439" y="5520909"/>
            <a:ext cx="3600000" cy="108966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Franklin Gothic Book" panose="020B0503020102020204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10" name="Lekerekített téglalap 9"/>
          <p:cNvSpPr/>
          <p:nvPr/>
        </p:nvSpPr>
        <p:spPr>
          <a:xfrm>
            <a:off x="7313612" y="4858377"/>
            <a:ext cx="3600000" cy="54483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11" name="Lekerekített téglalap 10"/>
          <p:cNvSpPr/>
          <p:nvPr/>
        </p:nvSpPr>
        <p:spPr>
          <a:xfrm>
            <a:off x="7313612" y="4192373"/>
            <a:ext cx="3600000" cy="544830"/>
          </a:xfrm>
          <a:prstGeom prst="roundRect">
            <a:avLst/>
          </a:prstGeom>
          <a:solidFill>
            <a:srgbClr val="FFC55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u-H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7535817" y="3215601"/>
            <a:ext cx="345600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 hangingPunct="0"/>
            <a:r>
              <a:rPr lang="hu-HU" sz="1600" dirty="0">
                <a:solidFill>
                  <a:srgbClr val="000000"/>
                </a:solidFill>
                <a:latin typeface="Franklin Gothic Book" panose="020B0503020102020204" pitchFamily="34" charset="0"/>
                <a:ea typeface="Helvetica Neue"/>
                <a:cs typeface="Helvetica Neue"/>
                <a:sym typeface="Helvetica Neue"/>
              </a:rPr>
              <a:t>Ösztöndíjak, pályázatok szakképzési informatikai háttértámogató rendszerének kialakítása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7535817" y="5645111"/>
            <a:ext cx="337779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500" hangingPunct="0"/>
            <a:r>
              <a:rPr lang="hu-HU" sz="1600" dirty="0">
                <a:solidFill>
                  <a:srgbClr val="000000"/>
                </a:solidFill>
                <a:latin typeface="Franklin Gothic Book" panose="020B0503020102020204" pitchFamily="34" charset="0"/>
                <a:ea typeface="Helvetica Neue"/>
                <a:cs typeface="Helvetica Neue"/>
                <a:sym typeface="Helvetica Neue"/>
              </a:rPr>
              <a:t>Digitális útkereső, szakmaajánló – mesterséges intelligencia használatával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7172588" y="4827235"/>
            <a:ext cx="3456000" cy="6335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39725">
              <a:spcAft>
                <a:spcPts val="300"/>
              </a:spcAft>
            </a:pPr>
            <a:r>
              <a:rPr lang="hu-HU" sz="1600" dirty="0">
                <a:latin typeface="Franklin Gothic Book" panose="020B0503020102020204" pitchFamily="34" charset="0"/>
              </a:rPr>
              <a:t>„ÁSZOK” Átfogó Szakmai Országos Keresőrendszer elkészítése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7198741" y="4164703"/>
            <a:ext cx="3600000" cy="6335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39725">
              <a:spcAft>
                <a:spcPts val="300"/>
              </a:spcAft>
            </a:pPr>
            <a:r>
              <a:rPr lang="hu-HU" sz="1600" dirty="0">
                <a:latin typeface="Franklin Gothic Book" panose="020B0503020102020204" pitchFamily="34" charset="0"/>
              </a:rPr>
              <a:t>Zárt adatrendszer – SkillsCom továbbfejlesztése</a:t>
            </a:r>
          </a:p>
        </p:txBody>
      </p:sp>
      <p:sp>
        <p:nvSpPr>
          <p:cNvPr id="16" name="Téglalap 15"/>
          <p:cNvSpPr/>
          <p:nvPr/>
        </p:nvSpPr>
        <p:spPr>
          <a:xfrm>
            <a:off x="1217612" y="2450987"/>
            <a:ext cx="3124199" cy="64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300"/>
              </a:spcAft>
            </a:pPr>
            <a:r>
              <a:rPr lang="hu-HU" sz="1600" dirty="0">
                <a:latin typeface="Franklin Gothic Book" panose="020B0503020102020204" pitchFamily="34" charset="0"/>
              </a:rPr>
              <a:t>Egységes Digitális Információs Rendszer (EDIR) továbbfejlesztése</a:t>
            </a:r>
          </a:p>
        </p:txBody>
      </p:sp>
      <p:sp>
        <p:nvSpPr>
          <p:cNvPr id="31" name="Szöveg helye 4">
            <a:extLst>
              <a:ext uri="{FF2B5EF4-FFF2-40B4-BE49-F238E27FC236}">
                <a16:creationId xmlns:a16="http://schemas.microsoft.com/office/drawing/2014/main" id="{278DB64E-9E1F-4112-9681-0845C93CD073}"/>
              </a:ext>
            </a:extLst>
          </p:cNvPr>
          <p:cNvSpPr txBox="1">
            <a:spLocks/>
          </p:cNvSpPr>
          <p:nvPr/>
        </p:nvSpPr>
        <p:spPr>
          <a:xfrm>
            <a:off x="3228829" y="1349028"/>
            <a:ext cx="5731163" cy="37377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355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711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066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2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66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A szakképzést támogató rendszerek fejlesztése</a:t>
            </a:r>
            <a:endParaRPr kumimoji="0" lang="hu-H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ranklin Gothic Book" panose="020B0503020102020204" pitchFamily="34" charset="0"/>
              <a:sym typeface="Helvetica Neue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/>
          <a:srcRect b="16270"/>
          <a:stretch/>
        </p:blipFill>
        <p:spPr>
          <a:xfrm>
            <a:off x="1207426" y="3029524"/>
            <a:ext cx="3600000" cy="3657705"/>
          </a:xfrm>
          <a:prstGeom prst="rect">
            <a:avLst/>
          </a:prstGeom>
        </p:spPr>
      </p:pic>
      <p:sp>
        <p:nvSpPr>
          <p:cNvPr id="27" name="Jobbra nyíl 26"/>
          <p:cNvSpPr/>
          <p:nvPr/>
        </p:nvSpPr>
        <p:spPr>
          <a:xfrm rot="7995216">
            <a:off x="5143218" y="1993671"/>
            <a:ext cx="603929" cy="562773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20" name="Jobbra nyíl 26">
            <a:extLst>
              <a:ext uri="{FF2B5EF4-FFF2-40B4-BE49-F238E27FC236}">
                <a16:creationId xmlns:a16="http://schemas.microsoft.com/office/drawing/2014/main" id="{608016BB-AB02-41F5-9624-84D981B8911B}"/>
              </a:ext>
            </a:extLst>
          </p:cNvPr>
          <p:cNvSpPr/>
          <p:nvPr/>
        </p:nvSpPr>
        <p:spPr>
          <a:xfrm rot="3193067">
            <a:off x="6328288" y="2022808"/>
            <a:ext cx="603929" cy="562773"/>
          </a:xfrm>
          <a:prstGeom prst="rightArrow">
            <a:avLst/>
          </a:prstGeom>
          <a:solidFill>
            <a:srgbClr val="09DE8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 pitchFamily="34" charset="0"/>
              <a:sym typeface="Helvetica Neue Medium"/>
            </a:endParaRPr>
          </a:p>
        </p:txBody>
      </p:sp>
      <p:sp>
        <p:nvSpPr>
          <p:cNvPr id="22" name="Szöveg helye 4">
            <a:extLst>
              <a:ext uri="{FF2B5EF4-FFF2-40B4-BE49-F238E27FC236}">
                <a16:creationId xmlns:a16="http://schemas.microsoft.com/office/drawing/2014/main" id="{BFDC64B9-29CF-4B43-8BB4-2BC1A987FDDE}"/>
              </a:ext>
            </a:extLst>
          </p:cNvPr>
          <p:cNvSpPr txBox="1">
            <a:spLocks/>
          </p:cNvSpPr>
          <p:nvPr/>
        </p:nvSpPr>
        <p:spPr>
          <a:xfrm>
            <a:off x="7439012" y="2527188"/>
            <a:ext cx="3456000" cy="648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6A6E77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just">
              <a:lnSpc>
                <a:spcPct val="100000"/>
              </a:lnSpc>
              <a:spcAft>
                <a:spcPts val="300"/>
              </a:spcAft>
            </a:pPr>
            <a:r>
              <a:rPr lang="hu-HU" sz="1600" kern="0">
                <a:solidFill>
                  <a:schemeClr val="tx1"/>
                </a:solidFill>
                <a:latin typeface="Franklin Gothic Book" panose="020B0503020102020204" pitchFamily="34" charset="0"/>
              </a:rPr>
              <a:t>Komplex szakképzési informatikai háttértámogató rendszer kialakítása</a:t>
            </a:r>
          </a:p>
        </p:txBody>
      </p:sp>
    </p:spTree>
    <p:extLst>
      <p:ext uri="{BB962C8B-B14F-4D97-AF65-F5344CB8AC3E}">
        <p14:creationId xmlns:p14="http://schemas.microsoft.com/office/powerpoint/2010/main" val="121925877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6F2CFC1-2800-462C-8CE3-B94580E30BD7}"/>
              </a:ext>
            </a:extLst>
          </p:cNvPr>
          <p:cNvSpPr txBox="1">
            <a:spLocks/>
          </p:cNvSpPr>
          <p:nvPr/>
        </p:nvSpPr>
        <p:spPr>
          <a:xfrm>
            <a:off x="-267" y="0"/>
            <a:ext cx="12188825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1F4385"/>
          </a:solidFill>
        </p:spPr>
        <p:txBody>
          <a:bodyPr wrap="square" anchor="ctr">
            <a:noAutofit/>
          </a:bodyPr>
          <a:lstStyle>
            <a:lvl1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Metropolis Regular" charset="0"/>
                <a:ea typeface="Metropolis Regular" charset="0"/>
                <a:cs typeface="Metropolis Regular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en-US" kern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64"/>
          </p:nvPr>
        </p:nvSpPr>
        <p:spPr>
          <a:xfrm>
            <a:off x="2519084" y="1447800"/>
            <a:ext cx="7150655" cy="617536"/>
          </a:xfrm>
        </p:spPr>
        <p:txBody>
          <a:bodyPr/>
          <a:lstStyle/>
          <a:p>
            <a:r>
              <a:rPr lang="hu-HU" sz="5400" b="1" dirty="0">
                <a:latin typeface="Franklin Gothic Book" panose="020B0503020102020204" pitchFamily="34" charset="0"/>
              </a:rPr>
              <a:t>Köszönöm a figyelmet!</a:t>
            </a:r>
          </a:p>
          <a:p>
            <a:endParaRPr lang="hu-HU" sz="32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endParaRPr lang="hu-HU" sz="32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r>
              <a:rPr lang="hu-HU" sz="44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Valló Péter</a:t>
            </a:r>
          </a:p>
          <a:p>
            <a:r>
              <a:rPr lang="hu-HU" sz="3200" dirty="0">
                <a:solidFill>
                  <a:schemeClr val="bg1"/>
                </a:solidFill>
                <a:latin typeface="Franklin Gothic Book" panose="020B0503020102020204" pitchFamily="34" charset="0"/>
              </a:rPr>
              <a:t>módszertani igazgató-helyettes</a:t>
            </a:r>
          </a:p>
          <a:p>
            <a:r>
              <a:rPr lang="hu-HU" sz="3200" dirty="0">
                <a:solidFill>
                  <a:schemeClr val="bg1"/>
                </a:solidFill>
                <a:latin typeface="Franklin Gothic Book" panose="020B0503020102020204" pitchFamily="34" charset="0"/>
              </a:rPr>
              <a:t>vallo.peter@ikk.hu</a:t>
            </a:r>
          </a:p>
          <a:p>
            <a:r>
              <a:rPr lang="hu-HU" sz="3200" dirty="0">
                <a:solidFill>
                  <a:schemeClr val="bg1"/>
                </a:solidFill>
                <a:latin typeface="Franklin Gothic Book" panose="020B0503020102020204" pitchFamily="34" charset="0"/>
              </a:rPr>
              <a:t>+3630-423-1020</a:t>
            </a:r>
          </a:p>
          <a:p>
            <a:endParaRPr lang="hu-HU" sz="3200" dirty="0">
              <a:latin typeface="Franklin Gothic Book" panose="020B0503020102020204" pitchFamily="34" charset="0"/>
            </a:endParaRPr>
          </a:p>
          <a:p>
            <a:endParaRPr lang="hu-HU" sz="3200" dirty="0">
              <a:latin typeface="Franklin Gothic Book" panose="020B0503020102020204" pitchFamily="34" charset="0"/>
            </a:endParaRPr>
          </a:p>
          <a:p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C0CD419-AE2C-4052-A199-D8EDF5A0760C}"/>
              </a:ext>
            </a:extLst>
          </p:cNvPr>
          <p:cNvSpPr txBox="1">
            <a:spLocks/>
          </p:cNvSpPr>
          <p:nvPr/>
        </p:nvSpPr>
        <p:spPr>
          <a:xfrm>
            <a:off x="3422101" y="6019800"/>
            <a:ext cx="5491712" cy="533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ctr" defTabSz="412667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000" b="0" i="0" u="none" strike="noStrike" cap="none" spc="0" normalizeH="0" baseline="0" dirty="0">
                <a:ln>
                  <a:noFill/>
                </a:ln>
                <a:solidFill>
                  <a:srgbClr val="F7F9FF"/>
                </a:solidFill>
                <a:effectLst/>
                <a:uFillTx/>
                <a:latin typeface="Metropolis Light" charset="0"/>
                <a:ea typeface="Metropolis Light" charset="0"/>
                <a:cs typeface="Metropolis Light" charset="0"/>
                <a:sym typeface="Helvetica Neue"/>
              </a:defRPr>
            </a:lvl1pPr>
            <a:lvl2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77764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355529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533293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711058" algn="ctr" defTabSz="41266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99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hu-HU" sz="1200" i="1" kern="0" dirty="0">
                <a:latin typeface="Franklin Gothic Book" panose="020B0503020102020204" pitchFamily="34" charset="0"/>
              </a:rPr>
              <a:t>Kezünkben a digitális jövő</a:t>
            </a:r>
          </a:p>
          <a:p>
            <a:endParaRPr lang="hu-HU" sz="2400" kern="0" dirty="0"/>
          </a:p>
        </p:txBody>
      </p:sp>
    </p:spTree>
    <p:extLst>
      <p:ext uri="{BB962C8B-B14F-4D97-AF65-F5344CB8AC3E}">
        <p14:creationId xmlns:p14="http://schemas.microsoft.com/office/powerpoint/2010/main" val="11714513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7_White">
  <a:themeElements>
    <a:clrScheme name="Bridge 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F7BA01"/>
      </a:accent1>
      <a:accent2>
        <a:srgbClr val="7474BA"/>
      </a:accent2>
      <a:accent3>
        <a:srgbClr val="84AD4C"/>
      </a:accent3>
      <a:accent4>
        <a:srgbClr val="D9454F"/>
      </a:accent4>
      <a:accent5>
        <a:srgbClr val="F7BA01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ridge color">
    <a:dk1>
      <a:srgbClr val="000000"/>
    </a:dk1>
    <a:lt1>
      <a:srgbClr val="FFFFFF"/>
    </a:lt1>
    <a:dk2>
      <a:srgbClr val="5E5E5E"/>
    </a:dk2>
    <a:lt2>
      <a:srgbClr val="D5D5D5"/>
    </a:lt2>
    <a:accent1>
      <a:srgbClr val="F7BA01"/>
    </a:accent1>
    <a:accent2>
      <a:srgbClr val="7474BA"/>
    </a:accent2>
    <a:accent3>
      <a:srgbClr val="84AD4C"/>
    </a:accent3>
    <a:accent4>
      <a:srgbClr val="D9454F"/>
    </a:accent4>
    <a:accent5>
      <a:srgbClr val="F7BA01"/>
    </a:accent5>
    <a:accent6>
      <a:srgbClr val="EF5FA7"/>
    </a:accent6>
    <a:hlink>
      <a:srgbClr val="0000FF"/>
    </a:hlink>
    <a:folHlink>
      <a:srgbClr val="FF00FF"/>
    </a:folHlink>
  </a:clrScheme>
</a:themeOverride>
</file>

<file path=ppt/theme/themeOverride2.xml><?xml version="1.0" encoding="utf-8"?>
<a:themeOverride xmlns:a="http://schemas.openxmlformats.org/drawingml/2006/main">
  <a:clrScheme name="Bridge color">
    <a:dk1>
      <a:srgbClr val="000000"/>
    </a:dk1>
    <a:lt1>
      <a:srgbClr val="FFFFFF"/>
    </a:lt1>
    <a:dk2>
      <a:srgbClr val="5E5E5E"/>
    </a:dk2>
    <a:lt2>
      <a:srgbClr val="D5D5D5"/>
    </a:lt2>
    <a:accent1>
      <a:srgbClr val="F7BA01"/>
    </a:accent1>
    <a:accent2>
      <a:srgbClr val="7474BA"/>
    </a:accent2>
    <a:accent3>
      <a:srgbClr val="84AD4C"/>
    </a:accent3>
    <a:accent4>
      <a:srgbClr val="D9454F"/>
    </a:accent4>
    <a:accent5>
      <a:srgbClr val="F7BA01"/>
    </a:accent5>
    <a:accent6>
      <a:srgbClr val="EF5FA7"/>
    </a:accent6>
    <a:hlink>
      <a:srgbClr val="0000FF"/>
    </a:hlink>
    <a:folHlink>
      <a:srgbClr val="FF00FF"/>
    </a:folHlink>
  </a:clrScheme>
</a:themeOverride>
</file>

<file path=ppt/theme/themeOverride3.xml><?xml version="1.0" encoding="utf-8"?>
<a:themeOverride xmlns:a="http://schemas.openxmlformats.org/drawingml/2006/main">
  <a:clrScheme name="Bridge color">
    <a:dk1>
      <a:srgbClr val="000000"/>
    </a:dk1>
    <a:lt1>
      <a:srgbClr val="FFFFFF"/>
    </a:lt1>
    <a:dk2>
      <a:srgbClr val="5E5E5E"/>
    </a:dk2>
    <a:lt2>
      <a:srgbClr val="D5D5D5"/>
    </a:lt2>
    <a:accent1>
      <a:srgbClr val="F7BA01"/>
    </a:accent1>
    <a:accent2>
      <a:srgbClr val="7474BA"/>
    </a:accent2>
    <a:accent3>
      <a:srgbClr val="84AD4C"/>
    </a:accent3>
    <a:accent4>
      <a:srgbClr val="D9454F"/>
    </a:accent4>
    <a:accent5>
      <a:srgbClr val="F7BA01"/>
    </a:accent5>
    <a:accent6>
      <a:srgbClr val="EF5FA7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23917</TotalTime>
  <Words>1133</Words>
  <Application>Microsoft Office PowerPoint</Application>
  <PresentationFormat>Egyéni</PresentationFormat>
  <Paragraphs>206</Paragraphs>
  <Slides>18</Slides>
  <Notes>16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33" baseType="lpstr">
      <vt:lpstr>Arial</vt:lpstr>
      <vt:lpstr>Calibri</vt:lpstr>
      <vt:lpstr>Courier New</vt:lpstr>
      <vt:lpstr>Franklin Gothic Book</vt:lpstr>
      <vt:lpstr>Helvetica Neue</vt:lpstr>
      <vt:lpstr>Helvetica Neue Medium</vt:lpstr>
      <vt:lpstr>linea-basic-10</vt:lpstr>
      <vt:lpstr>Metropolis</vt:lpstr>
      <vt:lpstr>Metropolis Black</vt:lpstr>
      <vt:lpstr>Metropolis Bold</vt:lpstr>
      <vt:lpstr>Metropolis Light</vt:lpstr>
      <vt:lpstr>Metropolis Medium</vt:lpstr>
      <vt:lpstr>Metropolis Regular</vt:lpstr>
      <vt:lpstr>Roboto</vt:lpstr>
      <vt:lpstr>7_White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kkohalmi</dc:creator>
  <cp:lastModifiedBy>Valló Péter</cp:lastModifiedBy>
  <cp:revision>1667</cp:revision>
  <cp:lastPrinted>2021-07-01T09:18:09Z</cp:lastPrinted>
  <dcterms:created xsi:type="dcterms:W3CDTF">2018-10-27T13:34:57Z</dcterms:created>
  <dcterms:modified xsi:type="dcterms:W3CDTF">2022-03-24T12:40:25Z</dcterms:modified>
</cp:coreProperties>
</file>