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1464" r:id="rId5"/>
    <p:sldId id="1702" r:id="rId6"/>
    <p:sldId id="1698" r:id="rId7"/>
    <p:sldId id="1710" r:id="rId8"/>
    <p:sldId id="1701" r:id="rId9"/>
    <p:sldId id="1707" r:id="rId10"/>
    <p:sldId id="1709" r:id="rId11"/>
    <p:sldId id="1712" r:id="rId12"/>
    <p:sldId id="1519" r:id="rId13"/>
    <p:sldId id="1587" r:id="rId14"/>
    <p:sldId id="1578" r:id="rId15"/>
    <p:sldId id="1699" r:id="rId16"/>
    <p:sldId id="1711" r:id="rId17"/>
    <p:sldId id="1714" r:id="rId18"/>
    <p:sldId id="1681" r:id="rId19"/>
    <p:sldId id="1692" r:id="rId20"/>
    <p:sldId id="1639" r:id="rId21"/>
  </p:sldIdLst>
  <p:sldSz cx="12188825" cy="6858000"/>
  <p:notesSz cx="6858000" cy="9144000"/>
  <p:defaultTextStyle>
    <a:defPPr>
      <a:defRPr lang="hu-H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212E5097-97B7-4CA7-A31C-FC4E7952683F}">
          <p14:sldIdLst>
            <p14:sldId id="1464"/>
            <p14:sldId id="1702"/>
            <p14:sldId id="1698"/>
            <p14:sldId id="1710"/>
            <p14:sldId id="1701"/>
            <p14:sldId id="1707"/>
            <p14:sldId id="1709"/>
            <p14:sldId id="1712"/>
            <p14:sldId id="1519"/>
            <p14:sldId id="1587"/>
            <p14:sldId id="1578"/>
            <p14:sldId id="1699"/>
            <p14:sldId id="1711"/>
            <p14:sldId id="1714"/>
            <p14:sldId id="1681"/>
            <p14:sldId id="1692"/>
          </p14:sldIdLst>
        </p14:section>
        <p14:section name="Névtelen szakasz" id="{DBF6325C-E6A9-4137-9325-11B31FD5939E}">
          <p14:sldIdLst>
            <p14:sldId id="16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A2"/>
    <a:srgbClr val="CC0000"/>
    <a:srgbClr val="007033"/>
    <a:srgbClr val="0000CC"/>
    <a:srgbClr val="009999"/>
    <a:srgbClr val="CC0066"/>
    <a:srgbClr val="333399"/>
    <a:srgbClr val="EBEBEB"/>
    <a:srgbClr val="FF6699"/>
    <a:srgbClr val="E8F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Közepesen sötét stílus 1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Téma alapján készült stílus 2 – 1. jelölőszín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86" autoAdjust="0"/>
    <p:restoredTop sz="94607" autoAdjust="0"/>
  </p:normalViewPr>
  <p:slideViewPr>
    <p:cSldViewPr>
      <p:cViewPr varScale="1">
        <p:scale>
          <a:sx n="73" d="100"/>
          <a:sy n="73" d="100"/>
        </p:scale>
        <p:origin x="232" y="4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-279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szt\Downloads\V&#233;gleges_&#214;sszes&#237;tett_okl_techn_beiratkozott_2021_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Okleveles technikusképzésre beiratkozott tanulók száma (fő)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ágazatonként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Összesen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917 fő </a:t>
            </a:r>
          </a:p>
        </c:rich>
      </c:tx>
      <c:layout>
        <c:manualLayout>
          <c:xMode val="edge"/>
          <c:yMode val="edge"/>
          <c:x val="0.2146491233278634"/>
          <c:y val="4.710955084938149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649753244606213E-2"/>
          <c:y val="0.11361817509924348"/>
          <c:w val="0.92494135755605855"/>
          <c:h val="0.5522532969686252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D0-4BB1-B594-8E24E7A3FE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D0-4BB1-B594-8E24E7A3FE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D0-4BB1-B594-8E24E7A3FE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6D0-4BB1-B594-8E24E7A3FEC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6D0-4BB1-B594-8E24E7A3FEC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6D0-4BB1-B594-8E24E7A3FEC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6D0-4BB1-B594-8E24E7A3FEC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6D0-4BB1-B594-8E24E7A3FEC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6D0-4BB1-B594-8E24E7A3FEC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6D0-4BB1-B594-8E24E7A3FEC7}"/>
              </c:ext>
            </c:extLst>
          </c:dPt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40404B6-9707-42A6-8764-451104A22C60}" type="VALUE">
                      <a:rPr lang="en-US" sz="1800">
                        <a:solidFill>
                          <a:schemeClr val="tx1"/>
                        </a:solidFill>
                      </a:rPr>
                      <a:pPr>
                        <a:defRPr sz="1800" b="1">
                          <a:solidFill>
                            <a:schemeClr val="tx1"/>
                          </a:solidFill>
                        </a:defRPr>
                      </a:pPr>
                      <a:t>[ÉRTÉK]</a:t>
                    </a:fld>
                    <a:endParaRPr lang="hu-H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6D0-4BB1-B594-8E24E7A3FEC7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Diagram!$A$2:$A$11</c:f>
              <c:strCache>
                <c:ptCount val="10"/>
                <c:pt idx="0">
                  <c:v>04._Elektronika_és_elektrotechnika</c:v>
                </c:pt>
                <c:pt idx="1">
                  <c:v>06._Építőipar</c:v>
                </c:pt>
                <c:pt idx="2">
                  <c:v>09._Gazdálkodás_és_menedzsment</c:v>
                </c:pt>
                <c:pt idx="3">
                  <c:v>10._Gépészet</c:v>
                </c:pt>
                <c:pt idx="4">
                  <c:v>12._Informatika_és_távközlés</c:v>
                </c:pt>
                <c:pt idx="5">
                  <c:v>14._Környezetvédelem_és_vízügy</c:v>
                </c:pt>
                <c:pt idx="6">
                  <c:v>18._Rendészet_és_közszolgálat</c:v>
                </c:pt>
                <c:pt idx="7">
                  <c:v>19._Specializált_gép-_és_járműgyártás</c:v>
                </c:pt>
                <c:pt idx="8">
                  <c:v>23._Turizmus-vendéglátás</c:v>
                </c:pt>
                <c:pt idx="9">
                  <c:v>24._Vegyipar</c:v>
                </c:pt>
              </c:strCache>
            </c:strRef>
          </c:cat>
          <c:val>
            <c:numRef>
              <c:f>Diagram!$B$2:$B$11</c:f>
              <c:numCache>
                <c:formatCode>0</c:formatCode>
                <c:ptCount val="10"/>
                <c:pt idx="0">
                  <c:v>153</c:v>
                </c:pt>
                <c:pt idx="1">
                  <c:v>63</c:v>
                </c:pt>
                <c:pt idx="2">
                  <c:v>146</c:v>
                </c:pt>
                <c:pt idx="3">
                  <c:v>99</c:v>
                </c:pt>
                <c:pt idx="4" formatCode="General">
                  <c:v>235</c:v>
                </c:pt>
                <c:pt idx="5">
                  <c:v>28</c:v>
                </c:pt>
                <c:pt idx="6">
                  <c:v>31</c:v>
                </c:pt>
                <c:pt idx="7">
                  <c:v>57</c:v>
                </c:pt>
                <c:pt idx="8">
                  <c:v>74</c:v>
                </c:pt>
                <c:pt idx="9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F6D0-4BB1-B594-8E24E7A3F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36A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u-H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36A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u-H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u-H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36A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u-HU"/>
          </a:p>
        </c:txPr>
      </c:legendEntry>
      <c:legendEntry>
        <c:idx val="9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u-H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hu-H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56C6BA-0C8C-4B97-AE81-E55D3FDF9E9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78CDCCC-3090-4813-ABF2-B50ED7DCC249}">
      <dgm:prSet phldrT="[Szöveg]"/>
      <dgm:spPr/>
      <dgm:t>
        <a:bodyPr anchor="ctr"/>
        <a:lstStyle/>
        <a:p>
          <a:pPr algn="l"/>
          <a:endParaRPr lang="hu-HU" dirty="0"/>
        </a:p>
      </dgm:t>
    </dgm:pt>
    <dgm:pt modelId="{1B1905B8-F42E-4D30-9772-1C4641C341BA}" type="parTrans" cxnId="{83BC6A89-BB50-48BE-ADD3-5CC5976258B6}">
      <dgm:prSet/>
      <dgm:spPr/>
      <dgm:t>
        <a:bodyPr/>
        <a:lstStyle/>
        <a:p>
          <a:endParaRPr lang="hu-HU"/>
        </a:p>
      </dgm:t>
    </dgm:pt>
    <dgm:pt modelId="{DC60D363-B32F-4111-899E-18D86E803952}" type="sibTrans" cxnId="{83BC6A89-BB50-48BE-ADD3-5CC5976258B6}">
      <dgm:prSet/>
      <dgm:spPr/>
      <dgm:t>
        <a:bodyPr/>
        <a:lstStyle/>
        <a:p>
          <a:endParaRPr lang="hu-HU"/>
        </a:p>
      </dgm:t>
    </dgm:pt>
    <dgm:pt modelId="{6056907C-162F-4124-B919-A2E504AD3012}">
      <dgm:prSet phldrT="[Szöveg]"/>
      <dgm:spPr/>
      <dgm:t>
        <a:bodyPr anchor="t"/>
        <a:lstStyle/>
        <a:p>
          <a:endParaRPr lang="hu-HU" dirty="0"/>
        </a:p>
      </dgm:t>
    </dgm:pt>
    <dgm:pt modelId="{B0339FC5-AF6D-47B5-8C03-1DC0C713D988}" type="parTrans" cxnId="{D45525FC-2216-4CFC-BFFE-C3914D7157C1}">
      <dgm:prSet/>
      <dgm:spPr/>
      <dgm:t>
        <a:bodyPr/>
        <a:lstStyle/>
        <a:p>
          <a:endParaRPr lang="hu-HU"/>
        </a:p>
      </dgm:t>
    </dgm:pt>
    <dgm:pt modelId="{B1193DEF-A352-44F1-A014-781FE766E643}" type="sibTrans" cxnId="{D45525FC-2216-4CFC-BFFE-C3914D7157C1}">
      <dgm:prSet/>
      <dgm:spPr/>
      <dgm:t>
        <a:bodyPr/>
        <a:lstStyle/>
        <a:p>
          <a:endParaRPr lang="hu-HU"/>
        </a:p>
      </dgm:t>
    </dgm:pt>
    <dgm:pt modelId="{27826734-F3EE-4D49-9E89-6C4DEA8672B2}">
      <dgm:prSet phldrT="[Szöveg]"/>
      <dgm:spPr/>
      <dgm:t>
        <a:bodyPr/>
        <a:lstStyle/>
        <a:p>
          <a:endParaRPr lang="hu-HU" dirty="0"/>
        </a:p>
      </dgm:t>
    </dgm:pt>
    <dgm:pt modelId="{488421B6-6ED7-4EB0-B884-9424A19627F8}" type="parTrans" cxnId="{B9054280-6AB9-4A90-85E4-A27E3C949A83}">
      <dgm:prSet/>
      <dgm:spPr/>
      <dgm:t>
        <a:bodyPr/>
        <a:lstStyle/>
        <a:p>
          <a:endParaRPr lang="hu-HU"/>
        </a:p>
      </dgm:t>
    </dgm:pt>
    <dgm:pt modelId="{2705AB54-03A3-42A0-82DA-30AFAEAC82FE}" type="sibTrans" cxnId="{B9054280-6AB9-4A90-85E4-A27E3C949A83}">
      <dgm:prSet/>
      <dgm:spPr/>
      <dgm:t>
        <a:bodyPr/>
        <a:lstStyle/>
        <a:p>
          <a:endParaRPr lang="hu-HU"/>
        </a:p>
      </dgm:t>
    </dgm:pt>
    <dgm:pt modelId="{03CEA9B9-195F-4603-A41A-2A72F6A553C6}" type="pres">
      <dgm:prSet presAssocID="{3956C6BA-0C8C-4B97-AE81-E55D3FDF9E94}" presName="compositeShape" presStyleCnt="0">
        <dgm:presLayoutVars>
          <dgm:chMax val="7"/>
          <dgm:dir/>
          <dgm:resizeHandles val="exact"/>
        </dgm:presLayoutVars>
      </dgm:prSet>
      <dgm:spPr/>
    </dgm:pt>
    <dgm:pt modelId="{022A665E-ABE4-4C6D-9ADF-7A753CEB4012}" type="pres">
      <dgm:prSet presAssocID="{278CDCCC-3090-4813-ABF2-B50ED7DCC249}" presName="circ1" presStyleLbl="vennNode1" presStyleIdx="0" presStyleCnt="3" custLinFactNeighborX="-39392" custLinFactNeighborY="2616"/>
      <dgm:spPr/>
      <dgm:t>
        <a:bodyPr/>
        <a:lstStyle/>
        <a:p>
          <a:endParaRPr lang="hu-HU"/>
        </a:p>
      </dgm:t>
    </dgm:pt>
    <dgm:pt modelId="{CDD0D8F5-8E57-4D91-B669-0ABA69FD6A27}" type="pres">
      <dgm:prSet presAssocID="{278CDCCC-3090-4813-ABF2-B50ED7DCC24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EAD3418-7C88-42D2-837D-EFB32D7530CA}" type="pres">
      <dgm:prSet presAssocID="{6056907C-162F-4124-B919-A2E504AD3012}" presName="circ2" presStyleLbl="vennNode1" presStyleIdx="1" presStyleCnt="3" custLinFactNeighborX="-1180" custLinFactNeighborY="-60219"/>
      <dgm:spPr/>
      <dgm:t>
        <a:bodyPr/>
        <a:lstStyle/>
        <a:p>
          <a:endParaRPr lang="hu-HU"/>
        </a:p>
      </dgm:t>
    </dgm:pt>
    <dgm:pt modelId="{CC8625AB-99BC-4C08-B9BE-C90ECDDD26F3}" type="pres">
      <dgm:prSet presAssocID="{6056907C-162F-4124-B919-A2E504AD301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2B85E83-6DAD-44E3-BF02-4DED3F195C0E}" type="pres">
      <dgm:prSet presAssocID="{27826734-F3EE-4D49-9E89-6C4DEA8672B2}" presName="circ3" presStyleLbl="vennNode1" presStyleIdx="2" presStyleCnt="3" custLinFactNeighborX="32191" custLinFactNeighborY="3126"/>
      <dgm:spPr/>
      <dgm:t>
        <a:bodyPr/>
        <a:lstStyle/>
        <a:p>
          <a:endParaRPr lang="hu-HU"/>
        </a:p>
      </dgm:t>
    </dgm:pt>
    <dgm:pt modelId="{8BCA6FD3-E741-44D4-99D8-524A6A8DC36C}" type="pres">
      <dgm:prSet presAssocID="{27826734-F3EE-4D49-9E89-6C4DEA8672B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4CA225F9-88B9-428C-B72B-000802BBCD42}" type="presOf" srcId="{3956C6BA-0C8C-4B97-AE81-E55D3FDF9E94}" destId="{03CEA9B9-195F-4603-A41A-2A72F6A553C6}" srcOrd="0" destOrd="0" presId="urn:microsoft.com/office/officeart/2005/8/layout/venn1"/>
    <dgm:cxn modelId="{C324DFEB-2B8A-4062-9698-A6593CF4FB5D}" type="presOf" srcId="{6056907C-162F-4124-B919-A2E504AD3012}" destId="{CEAD3418-7C88-42D2-837D-EFB32D7530CA}" srcOrd="0" destOrd="0" presId="urn:microsoft.com/office/officeart/2005/8/layout/venn1"/>
    <dgm:cxn modelId="{4C1FB785-B015-4B1D-B6A9-7E9C3A7B001F}" type="presOf" srcId="{278CDCCC-3090-4813-ABF2-B50ED7DCC249}" destId="{022A665E-ABE4-4C6D-9ADF-7A753CEB4012}" srcOrd="0" destOrd="0" presId="urn:microsoft.com/office/officeart/2005/8/layout/venn1"/>
    <dgm:cxn modelId="{83BC6A89-BB50-48BE-ADD3-5CC5976258B6}" srcId="{3956C6BA-0C8C-4B97-AE81-E55D3FDF9E94}" destId="{278CDCCC-3090-4813-ABF2-B50ED7DCC249}" srcOrd="0" destOrd="0" parTransId="{1B1905B8-F42E-4D30-9772-1C4641C341BA}" sibTransId="{DC60D363-B32F-4111-899E-18D86E803952}"/>
    <dgm:cxn modelId="{E8ED80EC-A9EB-4D49-B1A0-1C0865241F8B}" type="presOf" srcId="{6056907C-162F-4124-B919-A2E504AD3012}" destId="{CC8625AB-99BC-4C08-B9BE-C90ECDDD26F3}" srcOrd="1" destOrd="0" presId="urn:microsoft.com/office/officeart/2005/8/layout/venn1"/>
    <dgm:cxn modelId="{D45525FC-2216-4CFC-BFFE-C3914D7157C1}" srcId="{3956C6BA-0C8C-4B97-AE81-E55D3FDF9E94}" destId="{6056907C-162F-4124-B919-A2E504AD3012}" srcOrd="1" destOrd="0" parTransId="{B0339FC5-AF6D-47B5-8C03-1DC0C713D988}" sibTransId="{B1193DEF-A352-44F1-A014-781FE766E643}"/>
    <dgm:cxn modelId="{EB711045-1419-450A-B25D-323B771B3332}" type="presOf" srcId="{27826734-F3EE-4D49-9E89-6C4DEA8672B2}" destId="{8BCA6FD3-E741-44D4-99D8-524A6A8DC36C}" srcOrd="1" destOrd="0" presId="urn:microsoft.com/office/officeart/2005/8/layout/venn1"/>
    <dgm:cxn modelId="{E63DFA11-4868-4225-A9CD-A66ED61CE1A6}" type="presOf" srcId="{27826734-F3EE-4D49-9E89-6C4DEA8672B2}" destId="{32B85E83-6DAD-44E3-BF02-4DED3F195C0E}" srcOrd="0" destOrd="0" presId="urn:microsoft.com/office/officeart/2005/8/layout/venn1"/>
    <dgm:cxn modelId="{B9054280-6AB9-4A90-85E4-A27E3C949A83}" srcId="{3956C6BA-0C8C-4B97-AE81-E55D3FDF9E94}" destId="{27826734-F3EE-4D49-9E89-6C4DEA8672B2}" srcOrd="2" destOrd="0" parTransId="{488421B6-6ED7-4EB0-B884-9424A19627F8}" sibTransId="{2705AB54-03A3-42A0-82DA-30AFAEAC82FE}"/>
    <dgm:cxn modelId="{FB52C203-0296-48B6-AE28-AE7FCD6C2603}" type="presOf" srcId="{278CDCCC-3090-4813-ABF2-B50ED7DCC249}" destId="{CDD0D8F5-8E57-4D91-B669-0ABA69FD6A27}" srcOrd="1" destOrd="0" presId="urn:microsoft.com/office/officeart/2005/8/layout/venn1"/>
    <dgm:cxn modelId="{46A2DBD1-2BD5-4201-96D5-34B457D22DC4}" type="presParOf" srcId="{03CEA9B9-195F-4603-A41A-2A72F6A553C6}" destId="{022A665E-ABE4-4C6D-9ADF-7A753CEB4012}" srcOrd="0" destOrd="0" presId="urn:microsoft.com/office/officeart/2005/8/layout/venn1"/>
    <dgm:cxn modelId="{BDE92BF8-87A3-407E-B828-2891F2A097F6}" type="presParOf" srcId="{03CEA9B9-195F-4603-A41A-2A72F6A553C6}" destId="{CDD0D8F5-8E57-4D91-B669-0ABA69FD6A27}" srcOrd="1" destOrd="0" presId="urn:microsoft.com/office/officeart/2005/8/layout/venn1"/>
    <dgm:cxn modelId="{027BADA8-43D4-426A-8C79-8CC41214F88D}" type="presParOf" srcId="{03CEA9B9-195F-4603-A41A-2A72F6A553C6}" destId="{CEAD3418-7C88-42D2-837D-EFB32D7530CA}" srcOrd="2" destOrd="0" presId="urn:microsoft.com/office/officeart/2005/8/layout/venn1"/>
    <dgm:cxn modelId="{4A3A4D02-77A2-4495-9853-0D087C79B6F2}" type="presParOf" srcId="{03CEA9B9-195F-4603-A41A-2A72F6A553C6}" destId="{CC8625AB-99BC-4C08-B9BE-C90ECDDD26F3}" srcOrd="3" destOrd="0" presId="urn:microsoft.com/office/officeart/2005/8/layout/venn1"/>
    <dgm:cxn modelId="{905006A3-E00C-470A-83F0-38C3031C45DE}" type="presParOf" srcId="{03CEA9B9-195F-4603-A41A-2A72F6A553C6}" destId="{32B85E83-6DAD-44E3-BF02-4DED3F195C0E}" srcOrd="4" destOrd="0" presId="urn:microsoft.com/office/officeart/2005/8/layout/venn1"/>
    <dgm:cxn modelId="{1E803373-53B9-4F92-BF0C-D8FE90AB9164}" type="presParOf" srcId="{03CEA9B9-195F-4603-A41A-2A72F6A553C6}" destId="{8BCA6FD3-E741-44D4-99D8-524A6A8DC36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15D22F-04B2-4586-989C-A50294FE141B}" type="doc">
      <dgm:prSet loTypeId="urn:microsoft.com/office/officeart/2005/8/layout/radial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hu-HU"/>
        </a:p>
      </dgm:t>
    </dgm:pt>
    <dgm:pt modelId="{682E43A4-4F59-4EC6-A96A-5DCD3622D416}">
      <dgm:prSet phldrT="[Szöveg]" custT="1"/>
      <dgm:spPr/>
      <dgm:t>
        <a:bodyPr/>
        <a:lstStyle/>
        <a:p>
          <a:r>
            <a:rPr lang="hu-HU" sz="3200" dirty="0">
              <a:latin typeface="Arial" panose="020B0604020202020204" pitchFamily="34" charset="0"/>
              <a:cs typeface="Arial" panose="020B0604020202020204" pitchFamily="34" charset="0"/>
            </a:rPr>
            <a:t>SZIT</a:t>
          </a:r>
        </a:p>
      </dgm:t>
    </dgm:pt>
    <dgm:pt modelId="{7BB5CE95-D35F-4AB5-BFD6-A06BCDE71C07}" type="parTrans" cxnId="{6201B1C1-283C-44CD-948F-4AF769F1FE2A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7F2AEB-63A3-462C-97D8-93E1D60D3E5B}" type="sibTrans" cxnId="{6201B1C1-283C-44CD-948F-4AF769F1FE2A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EC07C8-D5E9-4603-9108-3A7EE7664212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Magyar Rektori Konferencia</a:t>
          </a:r>
        </a:p>
      </dgm:t>
    </dgm:pt>
    <dgm:pt modelId="{F0FD76CD-62D8-4D52-BA7D-3E91AA5C7CBB}" type="parTrans" cxnId="{94D37F92-97F5-4BA4-968E-4903F6FC7207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84773-6106-46E2-AFF9-6C8F1F87F33B}" type="sibTrans" cxnId="{94D37F92-97F5-4BA4-968E-4903F6FC7207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97FEE4-B36C-4ACE-A38B-51DB8772DE2E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Nagy-vállalatok</a:t>
          </a:r>
        </a:p>
      </dgm:t>
    </dgm:pt>
    <dgm:pt modelId="{FA328077-1396-4CED-9549-07BE4AB1A6BC}" type="parTrans" cxnId="{81A85032-D751-4FD5-A8A6-96FBF46A0D13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4A6D2F-67B1-4540-9845-563172EF0B56}" type="sibTrans" cxnId="{81A85032-D751-4FD5-A8A6-96FBF46A0D13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B7AA82-5600-435A-9B81-0455098AE2E9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Tanulók képviselője</a:t>
          </a:r>
        </a:p>
      </dgm:t>
    </dgm:pt>
    <dgm:pt modelId="{619C1E74-78CE-42E4-85CB-07E2841096E8}" type="parTrans" cxnId="{8956CD87-3D86-4CB7-B911-3A5391B36068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83EC0-D04E-4268-B760-CFC9375799FF}" type="sibTrans" cxnId="{8956CD87-3D86-4CB7-B911-3A5391B36068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6062A8-67CB-457D-8635-AB6C7ABDE7B7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Szakképzési és felsőoktatási intézmények, fenntartók</a:t>
          </a:r>
        </a:p>
      </dgm:t>
    </dgm:pt>
    <dgm:pt modelId="{5639DC4B-F8E3-4750-8312-F98360D1A39E}" type="parTrans" cxnId="{CC1B19EE-2BDE-4785-81DD-9DB52B338C3C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10F64E-D5D3-4992-A635-5BA79C6EB484}" type="sibTrans" cxnId="{CC1B19EE-2BDE-4785-81DD-9DB52B338C3C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608153-F99B-4281-B44C-52C71ED1605D}">
      <dgm:prSet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Gazdasági kamarák, szakmai szervezetek</a:t>
          </a:r>
        </a:p>
      </dgm:t>
    </dgm:pt>
    <dgm:pt modelId="{B40CE9F1-21C3-4DBD-A05D-BE85E8F0DEAE}" type="parTrans" cxnId="{5136D9A3-4A1F-4135-A22F-7CC67C390E38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CF2FA4-C351-4ECB-89A1-5C3C2198DDEC}" type="sibTrans" cxnId="{5136D9A3-4A1F-4135-A22F-7CC67C390E38}">
      <dgm:prSet/>
      <dgm:spPr/>
      <dgm:t>
        <a:bodyPr/>
        <a:lstStyle/>
        <a:p>
          <a:endParaRPr lang="hu-H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6919FC-CB1E-4CFF-889B-A038B945CC4D}">
      <dgm:prSet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MTA</a:t>
          </a:r>
        </a:p>
      </dgm:t>
    </dgm:pt>
    <dgm:pt modelId="{19A7EACC-1B26-4FD8-9E4D-47374E0258AE}" type="parTrans" cxnId="{66ABE859-2A96-41B0-A3A6-861ABA1FA5AF}">
      <dgm:prSet/>
      <dgm:spPr/>
      <dgm:t>
        <a:bodyPr/>
        <a:lstStyle/>
        <a:p>
          <a:endParaRPr lang="hu-HU" sz="1200"/>
        </a:p>
      </dgm:t>
    </dgm:pt>
    <dgm:pt modelId="{EF1021E7-E3AB-4730-B7E7-6205785F5051}" type="sibTrans" cxnId="{66ABE859-2A96-41B0-A3A6-861ABA1FA5AF}">
      <dgm:prSet/>
      <dgm:spPr/>
      <dgm:t>
        <a:bodyPr/>
        <a:lstStyle/>
        <a:p>
          <a:endParaRPr lang="hu-HU" sz="1200"/>
        </a:p>
      </dgm:t>
    </dgm:pt>
    <dgm:pt modelId="{CAA70333-36E6-46E9-BBEA-447591B5F6B3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Kormányzati szervek</a:t>
          </a:r>
        </a:p>
      </dgm:t>
    </dgm:pt>
    <dgm:pt modelId="{660B9DE4-EB54-4393-918E-E9F63117FF4A}" type="parTrans" cxnId="{D07ADFD8-4FFA-4712-948C-3C196665B757}">
      <dgm:prSet/>
      <dgm:spPr/>
      <dgm:t>
        <a:bodyPr/>
        <a:lstStyle/>
        <a:p>
          <a:endParaRPr lang="hu-HU" sz="1200"/>
        </a:p>
      </dgm:t>
    </dgm:pt>
    <dgm:pt modelId="{B7977C96-E0A2-415C-AFA1-9717A86BC4AD}" type="sibTrans" cxnId="{D07ADFD8-4FFA-4712-948C-3C196665B757}">
      <dgm:prSet/>
      <dgm:spPr/>
      <dgm:t>
        <a:bodyPr/>
        <a:lstStyle/>
        <a:p>
          <a:endParaRPr lang="hu-HU" sz="1200"/>
        </a:p>
      </dgm:t>
    </dgm:pt>
    <dgm:pt modelId="{FD1CA9CF-83D4-4133-BB5F-29685E5F846E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Oktatók képviselője</a:t>
          </a:r>
        </a:p>
      </dgm:t>
    </dgm:pt>
    <dgm:pt modelId="{7D6F0391-5B6B-4434-BE32-D4581952B756}" type="parTrans" cxnId="{6724828B-2B87-4E24-A2C6-26C73C81649E}">
      <dgm:prSet/>
      <dgm:spPr/>
      <dgm:t>
        <a:bodyPr/>
        <a:lstStyle/>
        <a:p>
          <a:endParaRPr lang="hu-HU" sz="1200"/>
        </a:p>
      </dgm:t>
    </dgm:pt>
    <dgm:pt modelId="{0FB3B269-4F68-445A-8AFA-9B7863943E32}" type="sibTrans" cxnId="{6724828B-2B87-4E24-A2C6-26C73C81649E}">
      <dgm:prSet/>
      <dgm:spPr/>
      <dgm:t>
        <a:bodyPr/>
        <a:lstStyle/>
        <a:p>
          <a:endParaRPr lang="hu-HU" sz="1200"/>
        </a:p>
      </dgm:t>
    </dgm:pt>
    <dgm:pt modelId="{50B20570-77B1-425A-A1F2-51F4D5590CAD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Szak-szervezetek, érdek-képviseleti szervek</a:t>
          </a:r>
        </a:p>
      </dgm:t>
    </dgm:pt>
    <dgm:pt modelId="{CF66C92B-A4F8-4A38-A30F-0146CA37E5C1}" type="parTrans" cxnId="{6B5E4CB8-EB56-43AF-8C80-02382AD9BD79}">
      <dgm:prSet/>
      <dgm:spPr/>
      <dgm:t>
        <a:bodyPr/>
        <a:lstStyle/>
        <a:p>
          <a:endParaRPr lang="hu-HU" sz="1200"/>
        </a:p>
      </dgm:t>
    </dgm:pt>
    <dgm:pt modelId="{3F46BD32-D4ED-4654-B78D-B6C9C88569FF}" type="sibTrans" cxnId="{6B5E4CB8-EB56-43AF-8C80-02382AD9BD79}">
      <dgm:prSet/>
      <dgm:spPr/>
      <dgm:t>
        <a:bodyPr/>
        <a:lstStyle/>
        <a:p>
          <a:endParaRPr lang="hu-HU" sz="1200"/>
        </a:p>
      </dgm:t>
    </dgm:pt>
    <dgm:pt modelId="{93E05659-8791-4568-BEDB-6E3E7BE41306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Bevett egyházak</a:t>
          </a:r>
        </a:p>
      </dgm:t>
    </dgm:pt>
    <dgm:pt modelId="{7A8616F5-EA38-4FC2-ACAD-6BA2E6C54DF4}" type="parTrans" cxnId="{56896072-EDDF-49BA-A21B-A0F33A8980CC}">
      <dgm:prSet/>
      <dgm:spPr/>
      <dgm:t>
        <a:bodyPr/>
        <a:lstStyle/>
        <a:p>
          <a:endParaRPr lang="hu-HU" sz="1200"/>
        </a:p>
      </dgm:t>
    </dgm:pt>
    <dgm:pt modelId="{5DAA7707-4CD4-4E39-A2E2-5146F6DA9512}" type="sibTrans" cxnId="{56896072-EDDF-49BA-A21B-A0F33A8980CC}">
      <dgm:prSet/>
      <dgm:spPr/>
      <dgm:t>
        <a:bodyPr/>
        <a:lstStyle/>
        <a:p>
          <a:endParaRPr lang="hu-HU" sz="1200"/>
        </a:p>
      </dgm:t>
    </dgm:pt>
    <dgm:pt modelId="{7C4E397B-0735-4604-B44C-A8356CBE500C}">
      <dgm:prSet phldrT="[Szöveg]" custScaleX="155066" custRadScaleRad="96306" custRadScaleInc="8862"/>
      <dgm:spPr/>
      <dgm:t>
        <a:bodyPr/>
        <a:lstStyle/>
        <a:p>
          <a:endParaRPr lang="hu-HU"/>
        </a:p>
      </dgm:t>
    </dgm:pt>
    <dgm:pt modelId="{55022A94-51C7-4C60-8FA5-C27A6A1BF9E4}" type="parTrans" cxnId="{CCCD34B8-28B7-412A-8760-88479F392FD1}">
      <dgm:prSet/>
      <dgm:spPr/>
      <dgm:t>
        <a:bodyPr/>
        <a:lstStyle/>
        <a:p>
          <a:endParaRPr lang="hu-HU" sz="1200"/>
        </a:p>
      </dgm:t>
    </dgm:pt>
    <dgm:pt modelId="{AB97D3F7-7740-4EC3-BA15-E0DB96044991}" type="sibTrans" cxnId="{CCCD34B8-28B7-412A-8760-88479F392FD1}">
      <dgm:prSet/>
      <dgm:spPr/>
      <dgm:t>
        <a:bodyPr/>
        <a:lstStyle/>
        <a:p>
          <a:endParaRPr lang="hu-HU" sz="1200"/>
        </a:p>
      </dgm:t>
    </dgm:pt>
    <dgm:pt modelId="{2766E147-F6B6-48A9-9F43-1E9B471933AD}">
      <dgm:prSet phldrT="[Szöveg]" custT="1"/>
      <dgm:spPr/>
      <dgm:t>
        <a:bodyPr/>
        <a:lstStyle/>
        <a:p>
          <a:r>
            <a:rPr lang="hu-HU" sz="1200" b="1" u="none" baseline="0" dirty="0">
              <a:latin typeface="Arial" panose="020B0604020202020204" pitchFamily="34" charset="0"/>
              <a:cs typeface="Arial" panose="020B0604020202020204" pitchFamily="34" charset="0"/>
            </a:rPr>
            <a:t>Nemzetiségek képviselője</a:t>
          </a:r>
        </a:p>
      </dgm:t>
    </dgm:pt>
    <dgm:pt modelId="{71EFE5A5-74E8-4F67-8E24-6AEFE33E752E}" type="parTrans" cxnId="{6A80C1C7-BCE4-4912-8353-2B9ACA402D5D}">
      <dgm:prSet/>
      <dgm:spPr/>
      <dgm:t>
        <a:bodyPr/>
        <a:lstStyle/>
        <a:p>
          <a:endParaRPr lang="hu-HU" sz="1200"/>
        </a:p>
      </dgm:t>
    </dgm:pt>
    <dgm:pt modelId="{3086FDCF-6BFE-4A40-88A9-A8C3CBA5C193}" type="sibTrans" cxnId="{6A80C1C7-BCE4-4912-8353-2B9ACA402D5D}">
      <dgm:prSet/>
      <dgm:spPr/>
      <dgm:t>
        <a:bodyPr/>
        <a:lstStyle/>
        <a:p>
          <a:endParaRPr lang="hu-HU" sz="1200"/>
        </a:p>
      </dgm:t>
    </dgm:pt>
    <dgm:pt modelId="{647CADF2-63EE-4720-B817-58D6C7F31E4C}" type="pres">
      <dgm:prSet presAssocID="{9A15D22F-04B2-4586-989C-A50294FE141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B94D0982-C9EA-4E9D-A6E1-0CD0E518C6C6}" type="pres">
      <dgm:prSet presAssocID="{682E43A4-4F59-4EC6-A96A-5DCD3622D416}" presName="centerShape" presStyleLbl="node0" presStyleIdx="0" presStyleCnt="1" custScaleX="138727"/>
      <dgm:spPr/>
      <dgm:t>
        <a:bodyPr/>
        <a:lstStyle/>
        <a:p>
          <a:endParaRPr lang="hu-HU"/>
        </a:p>
      </dgm:t>
    </dgm:pt>
    <dgm:pt modelId="{89279310-3987-41DB-BE71-789783B45E23}" type="pres">
      <dgm:prSet presAssocID="{52EC07C8-D5E9-4603-9108-3A7EE7664212}" presName="node" presStyleLbl="node1" presStyleIdx="0" presStyleCnt="11" custScaleX="165672" custRadScaleRad="92541" custRadScaleInc="-21485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06A6CCC-ED2E-4661-A4E9-98CF0BAC0A68}" type="pres">
      <dgm:prSet presAssocID="{52EC07C8-D5E9-4603-9108-3A7EE7664212}" presName="dummy" presStyleCnt="0"/>
      <dgm:spPr/>
    </dgm:pt>
    <dgm:pt modelId="{DC399495-3013-418B-A093-007500B5946D}" type="pres">
      <dgm:prSet presAssocID="{FD484773-6106-46E2-AFF9-6C8F1F87F33B}" presName="sibTrans" presStyleLbl="sibTrans2D1" presStyleIdx="0" presStyleCnt="11"/>
      <dgm:spPr/>
      <dgm:t>
        <a:bodyPr/>
        <a:lstStyle/>
        <a:p>
          <a:endParaRPr lang="hu-HU"/>
        </a:p>
      </dgm:t>
    </dgm:pt>
    <dgm:pt modelId="{EF9F6FBF-5B6E-42C6-811A-28F172FE6E67}" type="pres">
      <dgm:prSet presAssocID="{3B608153-F99B-4281-B44C-52C71ED1605D}" presName="node" presStyleLbl="node1" presStyleIdx="1" presStyleCnt="11" custScaleX="152743" custScaleY="101020" custRadScaleRad="91564" custRadScaleInc="-15294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DFA858D-B8D9-4694-8539-1793FF8697F8}" type="pres">
      <dgm:prSet presAssocID="{3B608153-F99B-4281-B44C-52C71ED1605D}" presName="dummy" presStyleCnt="0"/>
      <dgm:spPr/>
    </dgm:pt>
    <dgm:pt modelId="{CB7EB10D-30A7-4DFE-BAF9-DDAAF23B9302}" type="pres">
      <dgm:prSet presAssocID="{84CF2FA4-C351-4ECB-89A1-5C3C2198DDEC}" presName="sibTrans" presStyleLbl="sibTrans2D1" presStyleIdx="1" presStyleCnt="11"/>
      <dgm:spPr/>
      <dgm:t>
        <a:bodyPr/>
        <a:lstStyle/>
        <a:p>
          <a:endParaRPr lang="hu-HU"/>
        </a:p>
      </dgm:t>
    </dgm:pt>
    <dgm:pt modelId="{B6184C20-4A3E-4B39-B186-81A0A552F63E}" type="pres">
      <dgm:prSet presAssocID="{2497FEE4-B36C-4ACE-A38B-51DB8772DE2E}" presName="node" presStyleLbl="node1" presStyleIdx="2" presStyleCnt="11" custScaleX="151034" custScaleY="99587" custRadScaleRad="96691" custRadScaleInc="-11033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5CD97A5-174C-42B0-8323-0C89CF9F1B17}" type="pres">
      <dgm:prSet presAssocID="{2497FEE4-B36C-4ACE-A38B-51DB8772DE2E}" presName="dummy" presStyleCnt="0"/>
      <dgm:spPr/>
    </dgm:pt>
    <dgm:pt modelId="{997E9FD2-A4C0-49F1-AEB7-5165F9CC73CC}" type="pres">
      <dgm:prSet presAssocID="{1C4A6D2F-67B1-4540-9845-563172EF0B56}" presName="sibTrans" presStyleLbl="sibTrans2D1" presStyleIdx="2" presStyleCnt="11"/>
      <dgm:spPr/>
      <dgm:t>
        <a:bodyPr/>
        <a:lstStyle/>
        <a:p>
          <a:endParaRPr lang="hu-HU"/>
        </a:p>
      </dgm:t>
    </dgm:pt>
    <dgm:pt modelId="{7FF78A41-3B83-49C7-815D-337C5E954687}" type="pres">
      <dgm:prSet presAssocID="{CAA70333-36E6-46E9-BBEA-447591B5F6B3}" presName="node" presStyleLbl="node1" presStyleIdx="3" presStyleCnt="11" custScaleX="160792" custRadScaleRad="95837" custRadScaleInc="-13065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7338134-C3AF-46B0-8775-12F73A3014B7}" type="pres">
      <dgm:prSet presAssocID="{CAA70333-36E6-46E9-BBEA-447591B5F6B3}" presName="dummy" presStyleCnt="0"/>
      <dgm:spPr/>
    </dgm:pt>
    <dgm:pt modelId="{9EAFE464-F569-4B41-A471-4B19DD50352D}" type="pres">
      <dgm:prSet presAssocID="{B7977C96-E0A2-415C-AFA1-9717A86BC4AD}" presName="sibTrans" presStyleLbl="sibTrans2D1" presStyleIdx="3" presStyleCnt="11"/>
      <dgm:spPr/>
      <dgm:t>
        <a:bodyPr/>
        <a:lstStyle/>
        <a:p>
          <a:endParaRPr lang="hu-HU"/>
        </a:p>
      </dgm:t>
    </dgm:pt>
    <dgm:pt modelId="{7CF5BB97-AD10-46C3-A498-A9E20B9EE92E}" type="pres">
      <dgm:prSet presAssocID="{50B20570-77B1-425A-A1F2-51F4D5590CAD}" presName="node" presStyleLbl="node1" presStyleIdx="4" presStyleCnt="11" custScaleX="161944" custRadScaleRad="92587" custRadScaleInc="-15393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BA469D6-4BED-43AD-A55A-ADA2E097974E}" type="pres">
      <dgm:prSet presAssocID="{50B20570-77B1-425A-A1F2-51F4D5590CAD}" presName="dummy" presStyleCnt="0"/>
      <dgm:spPr/>
    </dgm:pt>
    <dgm:pt modelId="{3EF36F06-1210-4591-92D3-E5B7B09767C1}" type="pres">
      <dgm:prSet presAssocID="{3F46BD32-D4ED-4654-B78D-B6C9C88569FF}" presName="sibTrans" presStyleLbl="sibTrans2D1" presStyleIdx="4" presStyleCnt="11"/>
      <dgm:spPr/>
      <dgm:t>
        <a:bodyPr/>
        <a:lstStyle/>
        <a:p>
          <a:endParaRPr lang="hu-HU"/>
        </a:p>
      </dgm:t>
    </dgm:pt>
    <dgm:pt modelId="{A7A608E9-2557-4EDD-95DD-8DDF1893CDDF}" type="pres">
      <dgm:prSet presAssocID="{EDB7AA82-5600-435A-9B81-0455098AE2E9}" presName="node" presStyleLbl="node1" presStyleIdx="5" presStyleCnt="11" custScaleX="157586" custScaleY="94646" custRadScaleRad="92263" custRadScaleInc="-15733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50C9E50-F423-483C-B5BF-277470BA6FAC}" type="pres">
      <dgm:prSet presAssocID="{EDB7AA82-5600-435A-9B81-0455098AE2E9}" presName="dummy" presStyleCnt="0"/>
      <dgm:spPr/>
    </dgm:pt>
    <dgm:pt modelId="{F669E859-D1FC-4D1D-A13F-14E47EE3A424}" type="pres">
      <dgm:prSet presAssocID="{ED083EC0-D04E-4268-B760-CFC9375799FF}" presName="sibTrans" presStyleLbl="sibTrans2D1" presStyleIdx="5" presStyleCnt="11" custLinFactNeighborX="-187" custLinFactNeighborY="483"/>
      <dgm:spPr/>
      <dgm:t>
        <a:bodyPr/>
        <a:lstStyle/>
        <a:p>
          <a:endParaRPr lang="hu-HU"/>
        </a:p>
      </dgm:t>
    </dgm:pt>
    <dgm:pt modelId="{BA8A8931-82B5-4D65-A6C9-4A22734CD519}" type="pres">
      <dgm:prSet presAssocID="{FD1CA9CF-83D4-4133-BB5F-29685E5F846E}" presName="node" presStyleLbl="node1" presStyleIdx="6" presStyleCnt="11" custScaleX="155066" custRadScaleRad="89129" custRadScaleInc="-6545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A5A4924-E7BB-4953-8BFC-EFD7306DA867}" type="pres">
      <dgm:prSet presAssocID="{FD1CA9CF-83D4-4133-BB5F-29685E5F846E}" presName="dummy" presStyleCnt="0"/>
      <dgm:spPr/>
    </dgm:pt>
    <dgm:pt modelId="{0EAA49E7-A947-4256-8676-57262B23069C}" type="pres">
      <dgm:prSet presAssocID="{0FB3B269-4F68-445A-8AFA-9B7863943E32}" presName="sibTrans" presStyleLbl="sibTrans2D1" presStyleIdx="6" presStyleCnt="11"/>
      <dgm:spPr/>
      <dgm:t>
        <a:bodyPr/>
        <a:lstStyle/>
        <a:p>
          <a:endParaRPr lang="hu-HU"/>
        </a:p>
      </dgm:t>
    </dgm:pt>
    <dgm:pt modelId="{E30F3B1A-95D2-4486-B990-E8CD0E5CB0FF}" type="pres">
      <dgm:prSet presAssocID="{2766E147-F6B6-48A9-9F43-1E9B471933AD}" presName="node" presStyleLbl="node1" presStyleIdx="7" presStyleCnt="11" custScaleX="157617" custRadScaleRad="98040" custRadScaleInc="-2480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2437324-AFB8-4E84-B366-DB952D78A40F}" type="pres">
      <dgm:prSet presAssocID="{2766E147-F6B6-48A9-9F43-1E9B471933AD}" presName="dummy" presStyleCnt="0"/>
      <dgm:spPr/>
    </dgm:pt>
    <dgm:pt modelId="{53B006C5-7CC8-480F-88E6-813001487189}" type="pres">
      <dgm:prSet presAssocID="{3086FDCF-6BFE-4A40-88A9-A8C3CBA5C193}" presName="sibTrans" presStyleLbl="sibTrans2D1" presStyleIdx="7" presStyleCnt="11"/>
      <dgm:spPr/>
      <dgm:t>
        <a:bodyPr/>
        <a:lstStyle/>
        <a:p>
          <a:endParaRPr lang="hu-HU"/>
        </a:p>
      </dgm:t>
    </dgm:pt>
    <dgm:pt modelId="{A02FAC12-42A7-4749-ACD1-96B8069448CA}" type="pres">
      <dgm:prSet presAssocID="{93E05659-8791-4568-BEDB-6E3E7BE41306}" presName="node" presStyleLbl="node1" presStyleIdx="8" presStyleCnt="11" custScaleX="164720" custScaleY="106057" custRadScaleRad="97005" custRadScaleInc="-7152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17BD180-1511-4F77-84AF-C98C3EDB7527}" type="pres">
      <dgm:prSet presAssocID="{93E05659-8791-4568-BEDB-6E3E7BE41306}" presName="dummy" presStyleCnt="0"/>
      <dgm:spPr/>
    </dgm:pt>
    <dgm:pt modelId="{4F376093-B24E-4D63-B5DE-CD0025EB085B}" type="pres">
      <dgm:prSet presAssocID="{5DAA7707-4CD4-4E39-A2E2-5146F6DA9512}" presName="sibTrans" presStyleLbl="sibTrans2D1" presStyleIdx="8" presStyleCnt="11"/>
      <dgm:spPr/>
      <dgm:t>
        <a:bodyPr/>
        <a:lstStyle/>
        <a:p>
          <a:endParaRPr lang="hu-HU"/>
        </a:p>
      </dgm:t>
    </dgm:pt>
    <dgm:pt modelId="{5EF4C80B-CEE3-44E1-9396-B26898E1BF5C}" type="pres">
      <dgm:prSet presAssocID="{F86062A8-67CB-457D-8635-AB6C7ABDE7B7}" presName="node" presStyleLbl="node1" presStyleIdx="9" presStyleCnt="11" custScaleX="168576" custRadScaleRad="101082" custRadScaleInc="-14632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938050D-FFD7-458A-8B47-77F696507314}" type="pres">
      <dgm:prSet presAssocID="{F86062A8-67CB-457D-8635-AB6C7ABDE7B7}" presName="dummy" presStyleCnt="0"/>
      <dgm:spPr/>
    </dgm:pt>
    <dgm:pt modelId="{59DA5B31-D677-4CC7-8670-739DFC701A8F}" type="pres">
      <dgm:prSet presAssocID="{3610F64E-D5D3-4992-A635-5BA79C6EB484}" presName="sibTrans" presStyleLbl="sibTrans2D1" presStyleIdx="9" presStyleCnt="11" custLinFactNeighborX="85" custLinFactNeighborY="-584"/>
      <dgm:spPr/>
      <dgm:t>
        <a:bodyPr/>
        <a:lstStyle/>
        <a:p>
          <a:endParaRPr lang="hu-HU"/>
        </a:p>
      </dgm:t>
    </dgm:pt>
    <dgm:pt modelId="{0AE1B489-B67F-4163-A309-1E44D2F64B5B}" type="pres">
      <dgm:prSet presAssocID="{246919FC-CB1E-4CFF-889B-A038B945CC4D}" presName="node" presStyleLbl="node1" presStyleIdx="10" presStyleCnt="11" custScaleX="172924" custRadScaleRad="97949" custRadScaleInc="-21220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903E2CB-99AF-4445-843C-345D1A7122D9}" type="pres">
      <dgm:prSet presAssocID="{246919FC-CB1E-4CFF-889B-A038B945CC4D}" presName="dummy" presStyleCnt="0"/>
      <dgm:spPr/>
    </dgm:pt>
    <dgm:pt modelId="{6D21E9C4-2F94-4111-AE19-7207D76C153B}" type="pres">
      <dgm:prSet presAssocID="{EF1021E7-E3AB-4730-B7E7-6205785F5051}" presName="sibTrans" presStyleLbl="sibTrans2D1" presStyleIdx="10" presStyleCnt="11"/>
      <dgm:spPr/>
      <dgm:t>
        <a:bodyPr/>
        <a:lstStyle/>
        <a:p>
          <a:endParaRPr lang="hu-HU"/>
        </a:p>
      </dgm:t>
    </dgm:pt>
  </dgm:ptLst>
  <dgm:cxnLst>
    <dgm:cxn modelId="{66ABE859-2A96-41B0-A3A6-861ABA1FA5AF}" srcId="{682E43A4-4F59-4EC6-A96A-5DCD3622D416}" destId="{246919FC-CB1E-4CFF-889B-A038B945CC4D}" srcOrd="10" destOrd="0" parTransId="{19A7EACC-1B26-4FD8-9E4D-47374E0258AE}" sibTransId="{EF1021E7-E3AB-4730-B7E7-6205785F5051}"/>
    <dgm:cxn modelId="{0003B65B-E86F-417A-98A9-6F277A87090C}" type="presOf" srcId="{B7977C96-E0A2-415C-AFA1-9717A86BC4AD}" destId="{9EAFE464-F569-4B41-A471-4B19DD50352D}" srcOrd="0" destOrd="0" presId="urn:microsoft.com/office/officeart/2005/8/layout/radial6"/>
    <dgm:cxn modelId="{7A8AC6DA-A502-44CF-9724-A54C02138223}" type="presOf" srcId="{84CF2FA4-C351-4ECB-89A1-5C3C2198DDEC}" destId="{CB7EB10D-30A7-4DFE-BAF9-DDAAF23B9302}" srcOrd="0" destOrd="0" presId="urn:microsoft.com/office/officeart/2005/8/layout/radial6"/>
    <dgm:cxn modelId="{6724828B-2B87-4E24-A2C6-26C73C81649E}" srcId="{682E43A4-4F59-4EC6-A96A-5DCD3622D416}" destId="{FD1CA9CF-83D4-4133-BB5F-29685E5F846E}" srcOrd="6" destOrd="0" parTransId="{7D6F0391-5B6B-4434-BE32-D4581952B756}" sibTransId="{0FB3B269-4F68-445A-8AFA-9B7863943E32}"/>
    <dgm:cxn modelId="{8956CD87-3D86-4CB7-B911-3A5391B36068}" srcId="{682E43A4-4F59-4EC6-A96A-5DCD3622D416}" destId="{EDB7AA82-5600-435A-9B81-0455098AE2E9}" srcOrd="5" destOrd="0" parTransId="{619C1E74-78CE-42E4-85CB-07E2841096E8}" sibTransId="{ED083EC0-D04E-4268-B760-CFC9375799FF}"/>
    <dgm:cxn modelId="{5136D9A3-4A1F-4135-A22F-7CC67C390E38}" srcId="{682E43A4-4F59-4EC6-A96A-5DCD3622D416}" destId="{3B608153-F99B-4281-B44C-52C71ED1605D}" srcOrd="1" destOrd="0" parTransId="{B40CE9F1-21C3-4DBD-A05D-BE85E8F0DEAE}" sibTransId="{84CF2FA4-C351-4ECB-89A1-5C3C2198DDEC}"/>
    <dgm:cxn modelId="{CC1B19EE-2BDE-4785-81DD-9DB52B338C3C}" srcId="{682E43A4-4F59-4EC6-A96A-5DCD3622D416}" destId="{F86062A8-67CB-457D-8635-AB6C7ABDE7B7}" srcOrd="9" destOrd="0" parTransId="{5639DC4B-F8E3-4750-8312-F98360D1A39E}" sibTransId="{3610F64E-D5D3-4992-A635-5BA79C6EB484}"/>
    <dgm:cxn modelId="{BA2392F7-A501-4B51-A813-132292EB49EB}" type="presOf" srcId="{2766E147-F6B6-48A9-9F43-1E9B471933AD}" destId="{E30F3B1A-95D2-4486-B990-E8CD0E5CB0FF}" srcOrd="0" destOrd="0" presId="urn:microsoft.com/office/officeart/2005/8/layout/radial6"/>
    <dgm:cxn modelId="{03833F20-2FA6-4550-92B8-E9B6F0FE9F14}" type="presOf" srcId="{CAA70333-36E6-46E9-BBEA-447591B5F6B3}" destId="{7FF78A41-3B83-49C7-815D-337C5E954687}" srcOrd="0" destOrd="0" presId="urn:microsoft.com/office/officeart/2005/8/layout/radial6"/>
    <dgm:cxn modelId="{113F0E56-4DE7-4A97-91E2-C33769A40365}" type="presOf" srcId="{5DAA7707-4CD4-4E39-A2E2-5146F6DA9512}" destId="{4F376093-B24E-4D63-B5DE-CD0025EB085B}" srcOrd="0" destOrd="0" presId="urn:microsoft.com/office/officeart/2005/8/layout/radial6"/>
    <dgm:cxn modelId="{B9482B5D-21FA-42D5-B7CF-F359EAAED33C}" type="presOf" srcId="{FD1CA9CF-83D4-4133-BB5F-29685E5F846E}" destId="{BA8A8931-82B5-4D65-A6C9-4A22734CD519}" srcOrd="0" destOrd="0" presId="urn:microsoft.com/office/officeart/2005/8/layout/radial6"/>
    <dgm:cxn modelId="{BC69CD17-734E-40FF-9CE4-318F14B945D0}" type="presOf" srcId="{3610F64E-D5D3-4992-A635-5BA79C6EB484}" destId="{59DA5B31-D677-4CC7-8670-739DFC701A8F}" srcOrd="0" destOrd="0" presId="urn:microsoft.com/office/officeart/2005/8/layout/radial6"/>
    <dgm:cxn modelId="{4D65BD32-0C98-4325-BF39-1074A899862A}" type="presOf" srcId="{682E43A4-4F59-4EC6-A96A-5DCD3622D416}" destId="{B94D0982-C9EA-4E9D-A6E1-0CD0E518C6C6}" srcOrd="0" destOrd="0" presId="urn:microsoft.com/office/officeart/2005/8/layout/radial6"/>
    <dgm:cxn modelId="{56896072-EDDF-49BA-A21B-A0F33A8980CC}" srcId="{682E43A4-4F59-4EC6-A96A-5DCD3622D416}" destId="{93E05659-8791-4568-BEDB-6E3E7BE41306}" srcOrd="8" destOrd="0" parTransId="{7A8616F5-EA38-4FC2-ACAD-6BA2E6C54DF4}" sibTransId="{5DAA7707-4CD4-4E39-A2E2-5146F6DA9512}"/>
    <dgm:cxn modelId="{6C023A4E-2BEA-460B-ABAC-2E0EC9BA0FBA}" type="presOf" srcId="{EDB7AA82-5600-435A-9B81-0455098AE2E9}" destId="{A7A608E9-2557-4EDD-95DD-8DDF1893CDDF}" srcOrd="0" destOrd="0" presId="urn:microsoft.com/office/officeart/2005/8/layout/radial6"/>
    <dgm:cxn modelId="{D73EA10F-8A88-4368-AFC4-00944B20849F}" type="presOf" srcId="{93E05659-8791-4568-BEDB-6E3E7BE41306}" destId="{A02FAC12-42A7-4749-ACD1-96B8069448CA}" srcOrd="0" destOrd="0" presId="urn:microsoft.com/office/officeart/2005/8/layout/radial6"/>
    <dgm:cxn modelId="{94D37F92-97F5-4BA4-968E-4903F6FC7207}" srcId="{682E43A4-4F59-4EC6-A96A-5DCD3622D416}" destId="{52EC07C8-D5E9-4603-9108-3A7EE7664212}" srcOrd="0" destOrd="0" parTransId="{F0FD76CD-62D8-4D52-BA7D-3E91AA5C7CBB}" sibTransId="{FD484773-6106-46E2-AFF9-6C8F1F87F33B}"/>
    <dgm:cxn modelId="{0AFA26CC-FF25-4DCA-8E0B-1EB6D92CE6B7}" type="presOf" srcId="{52EC07C8-D5E9-4603-9108-3A7EE7664212}" destId="{89279310-3987-41DB-BE71-789783B45E23}" srcOrd="0" destOrd="0" presId="urn:microsoft.com/office/officeart/2005/8/layout/radial6"/>
    <dgm:cxn modelId="{0B5ED170-2017-449E-8E7C-3528CC956AA5}" type="presOf" srcId="{ED083EC0-D04E-4268-B760-CFC9375799FF}" destId="{F669E859-D1FC-4D1D-A13F-14E47EE3A424}" srcOrd="0" destOrd="0" presId="urn:microsoft.com/office/officeart/2005/8/layout/radial6"/>
    <dgm:cxn modelId="{460D594D-0C2B-42E1-89CD-B4F04012D88C}" type="presOf" srcId="{0FB3B269-4F68-445A-8AFA-9B7863943E32}" destId="{0EAA49E7-A947-4256-8676-57262B23069C}" srcOrd="0" destOrd="0" presId="urn:microsoft.com/office/officeart/2005/8/layout/radial6"/>
    <dgm:cxn modelId="{CCCD34B8-28B7-412A-8760-88479F392FD1}" srcId="{9A15D22F-04B2-4586-989C-A50294FE141B}" destId="{7C4E397B-0735-4604-B44C-A8356CBE500C}" srcOrd="1" destOrd="0" parTransId="{55022A94-51C7-4C60-8FA5-C27A6A1BF9E4}" sibTransId="{AB97D3F7-7740-4EC3-BA15-E0DB96044991}"/>
    <dgm:cxn modelId="{C0A31BE8-DD13-41BC-B310-BBC8F7A8DC8D}" type="presOf" srcId="{3B608153-F99B-4281-B44C-52C71ED1605D}" destId="{EF9F6FBF-5B6E-42C6-811A-28F172FE6E67}" srcOrd="0" destOrd="0" presId="urn:microsoft.com/office/officeart/2005/8/layout/radial6"/>
    <dgm:cxn modelId="{6201B1C1-283C-44CD-948F-4AF769F1FE2A}" srcId="{9A15D22F-04B2-4586-989C-A50294FE141B}" destId="{682E43A4-4F59-4EC6-A96A-5DCD3622D416}" srcOrd="0" destOrd="0" parTransId="{7BB5CE95-D35F-4AB5-BFD6-A06BCDE71C07}" sibTransId="{F67F2AEB-63A3-462C-97D8-93E1D60D3E5B}"/>
    <dgm:cxn modelId="{3CD55D13-318B-47C2-B90C-48A37AD7AC57}" type="presOf" srcId="{246919FC-CB1E-4CFF-889B-A038B945CC4D}" destId="{0AE1B489-B67F-4163-A309-1E44D2F64B5B}" srcOrd="0" destOrd="0" presId="urn:microsoft.com/office/officeart/2005/8/layout/radial6"/>
    <dgm:cxn modelId="{D5EBE599-65BA-4EFF-9FED-17B8277B6E39}" type="presOf" srcId="{EF1021E7-E3AB-4730-B7E7-6205785F5051}" destId="{6D21E9C4-2F94-4111-AE19-7207D76C153B}" srcOrd="0" destOrd="0" presId="urn:microsoft.com/office/officeart/2005/8/layout/radial6"/>
    <dgm:cxn modelId="{4BE1072F-7D24-4C25-B4B9-E2B62DB5914F}" type="presOf" srcId="{3F46BD32-D4ED-4654-B78D-B6C9C88569FF}" destId="{3EF36F06-1210-4591-92D3-E5B7B09767C1}" srcOrd="0" destOrd="0" presId="urn:microsoft.com/office/officeart/2005/8/layout/radial6"/>
    <dgm:cxn modelId="{EBB5C1A5-6362-414E-897F-54381DEA4394}" type="presOf" srcId="{3086FDCF-6BFE-4A40-88A9-A8C3CBA5C193}" destId="{53B006C5-7CC8-480F-88E6-813001487189}" srcOrd="0" destOrd="0" presId="urn:microsoft.com/office/officeart/2005/8/layout/radial6"/>
    <dgm:cxn modelId="{81A85032-D751-4FD5-A8A6-96FBF46A0D13}" srcId="{682E43A4-4F59-4EC6-A96A-5DCD3622D416}" destId="{2497FEE4-B36C-4ACE-A38B-51DB8772DE2E}" srcOrd="2" destOrd="0" parTransId="{FA328077-1396-4CED-9549-07BE4AB1A6BC}" sibTransId="{1C4A6D2F-67B1-4540-9845-563172EF0B56}"/>
    <dgm:cxn modelId="{03EB236F-F446-4D99-96E5-484EB7944956}" type="presOf" srcId="{50B20570-77B1-425A-A1F2-51F4D5590CAD}" destId="{7CF5BB97-AD10-46C3-A498-A9E20B9EE92E}" srcOrd="0" destOrd="0" presId="urn:microsoft.com/office/officeart/2005/8/layout/radial6"/>
    <dgm:cxn modelId="{C98634F7-D3CE-4182-88DD-F64532E5473F}" type="presOf" srcId="{2497FEE4-B36C-4ACE-A38B-51DB8772DE2E}" destId="{B6184C20-4A3E-4B39-B186-81A0A552F63E}" srcOrd="0" destOrd="0" presId="urn:microsoft.com/office/officeart/2005/8/layout/radial6"/>
    <dgm:cxn modelId="{8268305D-AA48-4235-A9F7-4CBE115D04BB}" type="presOf" srcId="{F86062A8-67CB-457D-8635-AB6C7ABDE7B7}" destId="{5EF4C80B-CEE3-44E1-9396-B26898E1BF5C}" srcOrd="0" destOrd="0" presId="urn:microsoft.com/office/officeart/2005/8/layout/radial6"/>
    <dgm:cxn modelId="{568BCB16-CA47-4373-815E-D23E86DCEBE4}" type="presOf" srcId="{FD484773-6106-46E2-AFF9-6C8F1F87F33B}" destId="{DC399495-3013-418B-A093-007500B5946D}" srcOrd="0" destOrd="0" presId="urn:microsoft.com/office/officeart/2005/8/layout/radial6"/>
    <dgm:cxn modelId="{6B5E4CB8-EB56-43AF-8C80-02382AD9BD79}" srcId="{682E43A4-4F59-4EC6-A96A-5DCD3622D416}" destId="{50B20570-77B1-425A-A1F2-51F4D5590CAD}" srcOrd="4" destOrd="0" parTransId="{CF66C92B-A4F8-4A38-A30F-0146CA37E5C1}" sibTransId="{3F46BD32-D4ED-4654-B78D-B6C9C88569FF}"/>
    <dgm:cxn modelId="{DD6A4EB8-0DB8-44C5-B6E1-C10C1ED089C8}" type="presOf" srcId="{9A15D22F-04B2-4586-989C-A50294FE141B}" destId="{647CADF2-63EE-4720-B817-58D6C7F31E4C}" srcOrd="0" destOrd="0" presId="urn:microsoft.com/office/officeart/2005/8/layout/radial6"/>
    <dgm:cxn modelId="{6A80C1C7-BCE4-4912-8353-2B9ACA402D5D}" srcId="{682E43A4-4F59-4EC6-A96A-5DCD3622D416}" destId="{2766E147-F6B6-48A9-9F43-1E9B471933AD}" srcOrd="7" destOrd="0" parTransId="{71EFE5A5-74E8-4F67-8E24-6AEFE33E752E}" sibTransId="{3086FDCF-6BFE-4A40-88A9-A8C3CBA5C193}"/>
    <dgm:cxn modelId="{D07ADFD8-4FFA-4712-948C-3C196665B757}" srcId="{682E43A4-4F59-4EC6-A96A-5DCD3622D416}" destId="{CAA70333-36E6-46E9-BBEA-447591B5F6B3}" srcOrd="3" destOrd="0" parTransId="{660B9DE4-EB54-4393-918E-E9F63117FF4A}" sibTransId="{B7977C96-E0A2-415C-AFA1-9717A86BC4AD}"/>
    <dgm:cxn modelId="{2105D8CE-17CE-4309-904A-D81D0B1835B9}" type="presOf" srcId="{1C4A6D2F-67B1-4540-9845-563172EF0B56}" destId="{997E9FD2-A4C0-49F1-AEB7-5165F9CC73CC}" srcOrd="0" destOrd="0" presId="urn:microsoft.com/office/officeart/2005/8/layout/radial6"/>
    <dgm:cxn modelId="{6D99D7F0-D838-4F55-842A-180B32D2A111}" type="presParOf" srcId="{647CADF2-63EE-4720-B817-58D6C7F31E4C}" destId="{B94D0982-C9EA-4E9D-A6E1-0CD0E518C6C6}" srcOrd="0" destOrd="0" presId="urn:microsoft.com/office/officeart/2005/8/layout/radial6"/>
    <dgm:cxn modelId="{989D925D-AEF7-4E05-9484-E5BBEF849FE4}" type="presParOf" srcId="{647CADF2-63EE-4720-B817-58D6C7F31E4C}" destId="{89279310-3987-41DB-BE71-789783B45E23}" srcOrd="1" destOrd="0" presId="urn:microsoft.com/office/officeart/2005/8/layout/radial6"/>
    <dgm:cxn modelId="{F38EB9D9-B4EE-4FDB-A811-E52FE680DF35}" type="presParOf" srcId="{647CADF2-63EE-4720-B817-58D6C7F31E4C}" destId="{F06A6CCC-ED2E-4661-A4E9-98CF0BAC0A68}" srcOrd="2" destOrd="0" presId="urn:microsoft.com/office/officeart/2005/8/layout/radial6"/>
    <dgm:cxn modelId="{2AF1BA3B-E18A-4165-A64C-9A86A3F63F82}" type="presParOf" srcId="{647CADF2-63EE-4720-B817-58D6C7F31E4C}" destId="{DC399495-3013-418B-A093-007500B5946D}" srcOrd="3" destOrd="0" presId="urn:microsoft.com/office/officeart/2005/8/layout/radial6"/>
    <dgm:cxn modelId="{69F1E3FE-D7C7-49FE-ADD0-E85CB20696E4}" type="presParOf" srcId="{647CADF2-63EE-4720-B817-58D6C7F31E4C}" destId="{EF9F6FBF-5B6E-42C6-811A-28F172FE6E67}" srcOrd="4" destOrd="0" presId="urn:microsoft.com/office/officeart/2005/8/layout/radial6"/>
    <dgm:cxn modelId="{170918FD-08A2-4B26-A20F-DDF8A8F35077}" type="presParOf" srcId="{647CADF2-63EE-4720-B817-58D6C7F31E4C}" destId="{ADFA858D-B8D9-4694-8539-1793FF8697F8}" srcOrd="5" destOrd="0" presId="urn:microsoft.com/office/officeart/2005/8/layout/radial6"/>
    <dgm:cxn modelId="{4527B5FB-36E1-4AF2-AF71-0C563C50DD36}" type="presParOf" srcId="{647CADF2-63EE-4720-B817-58D6C7F31E4C}" destId="{CB7EB10D-30A7-4DFE-BAF9-DDAAF23B9302}" srcOrd="6" destOrd="0" presId="urn:microsoft.com/office/officeart/2005/8/layout/radial6"/>
    <dgm:cxn modelId="{BE699148-ADE1-4AD2-98F4-6D39A998983A}" type="presParOf" srcId="{647CADF2-63EE-4720-B817-58D6C7F31E4C}" destId="{B6184C20-4A3E-4B39-B186-81A0A552F63E}" srcOrd="7" destOrd="0" presId="urn:microsoft.com/office/officeart/2005/8/layout/radial6"/>
    <dgm:cxn modelId="{5B8D1E0F-E723-47BF-A7D7-C7C07923338F}" type="presParOf" srcId="{647CADF2-63EE-4720-B817-58D6C7F31E4C}" destId="{15CD97A5-174C-42B0-8323-0C89CF9F1B17}" srcOrd="8" destOrd="0" presId="urn:microsoft.com/office/officeart/2005/8/layout/radial6"/>
    <dgm:cxn modelId="{9036E9BB-B3F0-40EC-9AE8-3550D4A2B883}" type="presParOf" srcId="{647CADF2-63EE-4720-B817-58D6C7F31E4C}" destId="{997E9FD2-A4C0-49F1-AEB7-5165F9CC73CC}" srcOrd="9" destOrd="0" presId="urn:microsoft.com/office/officeart/2005/8/layout/radial6"/>
    <dgm:cxn modelId="{13250A60-800D-44B5-9386-B094513D3873}" type="presParOf" srcId="{647CADF2-63EE-4720-B817-58D6C7F31E4C}" destId="{7FF78A41-3B83-49C7-815D-337C5E954687}" srcOrd="10" destOrd="0" presId="urn:microsoft.com/office/officeart/2005/8/layout/radial6"/>
    <dgm:cxn modelId="{F2D40639-E9D6-468C-8B90-BAF0B23065CE}" type="presParOf" srcId="{647CADF2-63EE-4720-B817-58D6C7F31E4C}" destId="{D7338134-C3AF-46B0-8775-12F73A3014B7}" srcOrd="11" destOrd="0" presId="urn:microsoft.com/office/officeart/2005/8/layout/radial6"/>
    <dgm:cxn modelId="{8DD95B25-DEF9-4F10-8E03-1BEDB700C3E4}" type="presParOf" srcId="{647CADF2-63EE-4720-B817-58D6C7F31E4C}" destId="{9EAFE464-F569-4B41-A471-4B19DD50352D}" srcOrd="12" destOrd="0" presId="urn:microsoft.com/office/officeart/2005/8/layout/radial6"/>
    <dgm:cxn modelId="{E953AAE8-469E-4ECD-8D61-31C6668E012E}" type="presParOf" srcId="{647CADF2-63EE-4720-B817-58D6C7F31E4C}" destId="{7CF5BB97-AD10-46C3-A498-A9E20B9EE92E}" srcOrd="13" destOrd="0" presId="urn:microsoft.com/office/officeart/2005/8/layout/radial6"/>
    <dgm:cxn modelId="{FF6C903E-255D-4964-A844-EE5F940FAD77}" type="presParOf" srcId="{647CADF2-63EE-4720-B817-58D6C7F31E4C}" destId="{FBA469D6-4BED-43AD-A55A-ADA2E097974E}" srcOrd="14" destOrd="0" presId="urn:microsoft.com/office/officeart/2005/8/layout/radial6"/>
    <dgm:cxn modelId="{BB88ECAB-E5EC-4EFF-A3D8-E2507430F39E}" type="presParOf" srcId="{647CADF2-63EE-4720-B817-58D6C7F31E4C}" destId="{3EF36F06-1210-4591-92D3-E5B7B09767C1}" srcOrd="15" destOrd="0" presId="urn:microsoft.com/office/officeart/2005/8/layout/radial6"/>
    <dgm:cxn modelId="{4D25A7EE-C434-4F64-968C-C7CF4764D82E}" type="presParOf" srcId="{647CADF2-63EE-4720-B817-58D6C7F31E4C}" destId="{A7A608E9-2557-4EDD-95DD-8DDF1893CDDF}" srcOrd="16" destOrd="0" presId="urn:microsoft.com/office/officeart/2005/8/layout/radial6"/>
    <dgm:cxn modelId="{20E1B04D-E6B9-4692-8448-85C3C88AE891}" type="presParOf" srcId="{647CADF2-63EE-4720-B817-58D6C7F31E4C}" destId="{150C9E50-F423-483C-B5BF-277470BA6FAC}" srcOrd="17" destOrd="0" presId="urn:microsoft.com/office/officeart/2005/8/layout/radial6"/>
    <dgm:cxn modelId="{F1258022-591F-4980-97CE-9E794B7C8218}" type="presParOf" srcId="{647CADF2-63EE-4720-B817-58D6C7F31E4C}" destId="{F669E859-D1FC-4D1D-A13F-14E47EE3A424}" srcOrd="18" destOrd="0" presId="urn:microsoft.com/office/officeart/2005/8/layout/radial6"/>
    <dgm:cxn modelId="{04FB206B-21E2-4D5F-9DBF-922E91CBED6C}" type="presParOf" srcId="{647CADF2-63EE-4720-B817-58D6C7F31E4C}" destId="{BA8A8931-82B5-4D65-A6C9-4A22734CD519}" srcOrd="19" destOrd="0" presId="urn:microsoft.com/office/officeart/2005/8/layout/radial6"/>
    <dgm:cxn modelId="{51CD7966-239E-4271-B07B-23B9692B4BD7}" type="presParOf" srcId="{647CADF2-63EE-4720-B817-58D6C7F31E4C}" destId="{9A5A4924-E7BB-4953-8BFC-EFD7306DA867}" srcOrd="20" destOrd="0" presId="urn:microsoft.com/office/officeart/2005/8/layout/radial6"/>
    <dgm:cxn modelId="{565C4F85-2F96-4DAC-A53C-9DE956E29FFD}" type="presParOf" srcId="{647CADF2-63EE-4720-B817-58D6C7F31E4C}" destId="{0EAA49E7-A947-4256-8676-57262B23069C}" srcOrd="21" destOrd="0" presId="urn:microsoft.com/office/officeart/2005/8/layout/radial6"/>
    <dgm:cxn modelId="{43E359BD-A3F6-4FAB-865A-9432AAEF39DF}" type="presParOf" srcId="{647CADF2-63EE-4720-B817-58D6C7F31E4C}" destId="{E30F3B1A-95D2-4486-B990-E8CD0E5CB0FF}" srcOrd="22" destOrd="0" presId="urn:microsoft.com/office/officeart/2005/8/layout/radial6"/>
    <dgm:cxn modelId="{A0027511-3CBC-4B01-9849-11583489A4A5}" type="presParOf" srcId="{647CADF2-63EE-4720-B817-58D6C7F31E4C}" destId="{A2437324-AFB8-4E84-B366-DB952D78A40F}" srcOrd="23" destOrd="0" presId="urn:microsoft.com/office/officeart/2005/8/layout/radial6"/>
    <dgm:cxn modelId="{D7C2D66E-66A6-4127-A535-B47BB48F2D1D}" type="presParOf" srcId="{647CADF2-63EE-4720-B817-58D6C7F31E4C}" destId="{53B006C5-7CC8-480F-88E6-813001487189}" srcOrd="24" destOrd="0" presId="urn:microsoft.com/office/officeart/2005/8/layout/radial6"/>
    <dgm:cxn modelId="{251BB86E-B0D4-480C-A674-2D70BDC3CF0F}" type="presParOf" srcId="{647CADF2-63EE-4720-B817-58D6C7F31E4C}" destId="{A02FAC12-42A7-4749-ACD1-96B8069448CA}" srcOrd="25" destOrd="0" presId="urn:microsoft.com/office/officeart/2005/8/layout/radial6"/>
    <dgm:cxn modelId="{513F8B13-2827-4025-B731-A06068312207}" type="presParOf" srcId="{647CADF2-63EE-4720-B817-58D6C7F31E4C}" destId="{217BD180-1511-4F77-84AF-C98C3EDB7527}" srcOrd="26" destOrd="0" presId="urn:microsoft.com/office/officeart/2005/8/layout/radial6"/>
    <dgm:cxn modelId="{67496E12-99DA-4125-9508-0654463C33F3}" type="presParOf" srcId="{647CADF2-63EE-4720-B817-58D6C7F31E4C}" destId="{4F376093-B24E-4D63-B5DE-CD0025EB085B}" srcOrd="27" destOrd="0" presId="urn:microsoft.com/office/officeart/2005/8/layout/radial6"/>
    <dgm:cxn modelId="{67C0990E-A990-4653-A122-E0D7B1DB69E5}" type="presParOf" srcId="{647CADF2-63EE-4720-B817-58D6C7F31E4C}" destId="{5EF4C80B-CEE3-44E1-9396-B26898E1BF5C}" srcOrd="28" destOrd="0" presId="urn:microsoft.com/office/officeart/2005/8/layout/radial6"/>
    <dgm:cxn modelId="{B9A4016A-7C31-4F21-8153-3C6AABA9617E}" type="presParOf" srcId="{647CADF2-63EE-4720-B817-58D6C7F31E4C}" destId="{4938050D-FFD7-458A-8B47-77F696507314}" srcOrd="29" destOrd="0" presId="urn:microsoft.com/office/officeart/2005/8/layout/radial6"/>
    <dgm:cxn modelId="{3CCB561E-0D63-4272-943E-D532228C3163}" type="presParOf" srcId="{647CADF2-63EE-4720-B817-58D6C7F31E4C}" destId="{59DA5B31-D677-4CC7-8670-739DFC701A8F}" srcOrd="30" destOrd="0" presId="urn:microsoft.com/office/officeart/2005/8/layout/radial6"/>
    <dgm:cxn modelId="{826B99B4-6210-4BD5-BD3E-9A6DDD2C845C}" type="presParOf" srcId="{647CADF2-63EE-4720-B817-58D6C7F31E4C}" destId="{0AE1B489-B67F-4163-A309-1E44D2F64B5B}" srcOrd="31" destOrd="0" presId="urn:microsoft.com/office/officeart/2005/8/layout/radial6"/>
    <dgm:cxn modelId="{9CDB903E-672B-4A15-A22F-73DCCA74DFC7}" type="presParOf" srcId="{647CADF2-63EE-4720-B817-58D6C7F31E4C}" destId="{0903E2CB-99AF-4445-843C-345D1A7122D9}" srcOrd="32" destOrd="0" presId="urn:microsoft.com/office/officeart/2005/8/layout/radial6"/>
    <dgm:cxn modelId="{3D5BC466-6A21-4B15-B690-9E5587789D03}" type="presParOf" srcId="{647CADF2-63EE-4720-B817-58D6C7F31E4C}" destId="{6D21E9C4-2F94-4111-AE19-7207D76C153B}" srcOrd="33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A665E-ABE4-4C6D-9ADF-7A753CEB4012}">
      <dsp:nvSpPr>
        <dsp:cNvPr id="0" name=""/>
        <dsp:cNvSpPr/>
      </dsp:nvSpPr>
      <dsp:spPr>
        <a:xfrm>
          <a:off x="618461" y="80723"/>
          <a:ext cx="1717765" cy="17177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5500" kern="1200" dirty="0"/>
        </a:p>
      </dsp:txBody>
      <dsp:txXfrm>
        <a:off x="847497" y="381332"/>
        <a:ext cx="1259694" cy="772994"/>
      </dsp:txXfrm>
    </dsp:sp>
    <dsp:sp modelId="{CEAD3418-7C88-42D2-837D-EFB32D7530CA}">
      <dsp:nvSpPr>
        <dsp:cNvPr id="0" name=""/>
        <dsp:cNvSpPr/>
      </dsp:nvSpPr>
      <dsp:spPr>
        <a:xfrm>
          <a:off x="1894681" y="74968"/>
          <a:ext cx="1717765" cy="17177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6500" kern="1200" dirty="0"/>
        </a:p>
      </dsp:txBody>
      <dsp:txXfrm>
        <a:off x="2420031" y="518725"/>
        <a:ext cx="1030659" cy="944770"/>
      </dsp:txXfrm>
    </dsp:sp>
    <dsp:sp modelId="{32B85E83-6DAD-44E3-BF02-4DED3F195C0E}">
      <dsp:nvSpPr>
        <dsp:cNvPr id="0" name=""/>
        <dsp:cNvSpPr/>
      </dsp:nvSpPr>
      <dsp:spPr>
        <a:xfrm>
          <a:off x="1228262" y="1145176"/>
          <a:ext cx="1717765" cy="171776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6500" kern="1200" dirty="0"/>
        </a:p>
      </dsp:txBody>
      <dsp:txXfrm>
        <a:off x="1390018" y="1588932"/>
        <a:ext cx="1030659" cy="9447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1E9C4-2F94-4111-AE19-7207D76C153B}">
      <dsp:nvSpPr>
        <dsp:cNvPr id="0" name=""/>
        <dsp:cNvSpPr/>
      </dsp:nvSpPr>
      <dsp:spPr>
        <a:xfrm>
          <a:off x="2358838" y="702818"/>
          <a:ext cx="5401724" cy="5401724"/>
        </a:xfrm>
        <a:prstGeom prst="blockArc">
          <a:avLst>
            <a:gd name="adj1" fmla="val 13224795"/>
            <a:gd name="adj2" fmla="val 15085196"/>
            <a:gd name="adj3" fmla="val 2512"/>
          </a:avLst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A5B31-D677-4CC7-8670-739DFC701A8F}">
      <dsp:nvSpPr>
        <dsp:cNvPr id="0" name=""/>
        <dsp:cNvSpPr/>
      </dsp:nvSpPr>
      <dsp:spPr>
        <a:xfrm>
          <a:off x="2432585" y="586596"/>
          <a:ext cx="5401724" cy="5401724"/>
        </a:xfrm>
        <a:prstGeom prst="blockArc">
          <a:avLst>
            <a:gd name="adj1" fmla="val 11555225"/>
            <a:gd name="adj2" fmla="val 13083859"/>
            <a:gd name="adj3" fmla="val 2512"/>
          </a:avLst>
        </a:prstGeom>
        <a:solidFill>
          <a:schemeClr val="accent3">
            <a:hueOff val="10462147"/>
            <a:satOff val="-33430"/>
            <a:lumOff val="-8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76093-B24E-4D63-B5DE-CD0025EB085B}">
      <dsp:nvSpPr>
        <dsp:cNvPr id="0" name=""/>
        <dsp:cNvSpPr/>
      </dsp:nvSpPr>
      <dsp:spPr>
        <a:xfrm>
          <a:off x="2488143" y="182018"/>
          <a:ext cx="5401724" cy="5401724"/>
        </a:xfrm>
        <a:prstGeom prst="blockArc">
          <a:avLst>
            <a:gd name="adj1" fmla="val 9520806"/>
            <a:gd name="adj2" fmla="val 10987082"/>
            <a:gd name="adj3" fmla="val 2512"/>
          </a:avLst>
        </a:prstGeom>
        <a:solidFill>
          <a:schemeClr val="accent3">
            <a:hueOff val="9299686"/>
            <a:satOff val="-29716"/>
            <a:lumOff val="-75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006C5-7CC8-480F-88E6-813001487189}">
      <dsp:nvSpPr>
        <dsp:cNvPr id="0" name=""/>
        <dsp:cNvSpPr/>
      </dsp:nvSpPr>
      <dsp:spPr>
        <a:xfrm>
          <a:off x="2578652" y="457195"/>
          <a:ext cx="5401724" cy="5401724"/>
        </a:xfrm>
        <a:prstGeom prst="blockArc">
          <a:avLst>
            <a:gd name="adj1" fmla="val 8278003"/>
            <a:gd name="adj2" fmla="val 9894394"/>
            <a:gd name="adj3" fmla="val 2512"/>
          </a:avLst>
        </a:prstGeom>
        <a:solidFill>
          <a:schemeClr val="accent3">
            <a:hueOff val="8137225"/>
            <a:satOff val="-26002"/>
            <a:lumOff val="-6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A49E7-A947-4256-8676-57262B23069C}">
      <dsp:nvSpPr>
        <dsp:cNvPr id="0" name=""/>
        <dsp:cNvSpPr/>
      </dsp:nvSpPr>
      <dsp:spPr>
        <a:xfrm>
          <a:off x="2212840" y="120589"/>
          <a:ext cx="5401724" cy="5401724"/>
        </a:xfrm>
        <a:prstGeom prst="blockArc">
          <a:avLst>
            <a:gd name="adj1" fmla="val 5532909"/>
            <a:gd name="adj2" fmla="val 7636280"/>
            <a:gd name="adj3" fmla="val 2512"/>
          </a:avLst>
        </a:prstGeom>
        <a:solidFill>
          <a:schemeClr val="accent3">
            <a:hueOff val="6974765"/>
            <a:satOff val="-22287"/>
            <a:lumOff val="-5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9E859-D1FC-4D1D-A13F-14E47EE3A424}">
      <dsp:nvSpPr>
        <dsp:cNvPr id="0" name=""/>
        <dsp:cNvSpPr/>
      </dsp:nvSpPr>
      <dsp:spPr>
        <a:xfrm>
          <a:off x="2548932" y="182801"/>
          <a:ext cx="5401724" cy="5401724"/>
        </a:xfrm>
        <a:prstGeom prst="blockArc">
          <a:avLst>
            <a:gd name="adj1" fmla="val 3663182"/>
            <a:gd name="adj2" fmla="val 5981902"/>
            <a:gd name="adj3" fmla="val 2512"/>
          </a:avLst>
        </a:prstGeom>
        <a:solidFill>
          <a:schemeClr val="accent3">
            <a:hueOff val="5812304"/>
            <a:satOff val="-18573"/>
            <a:lumOff val="-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F36F06-1210-4591-92D3-E5B7B09767C1}">
      <dsp:nvSpPr>
        <dsp:cNvPr id="0" name=""/>
        <dsp:cNvSpPr/>
      </dsp:nvSpPr>
      <dsp:spPr>
        <a:xfrm>
          <a:off x="2341714" y="290886"/>
          <a:ext cx="5401724" cy="5401724"/>
        </a:xfrm>
        <a:prstGeom prst="blockArc">
          <a:avLst>
            <a:gd name="adj1" fmla="val 1543039"/>
            <a:gd name="adj2" fmla="val 3333836"/>
            <a:gd name="adj3" fmla="val 2512"/>
          </a:avLst>
        </a:prstGeom>
        <a:solidFill>
          <a:schemeClr val="accent3">
            <a:hueOff val="4649843"/>
            <a:satOff val="-14858"/>
            <a:lumOff val="-3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FE464-F569-4B41-A471-4B19DD50352D}">
      <dsp:nvSpPr>
        <dsp:cNvPr id="0" name=""/>
        <dsp:cNvSpPr/>
      </dsp:nvSpPr>
      <dsp:spPr>
        <a:xfrm>
          <a:off x="2366376" y="241018"/>
          <a:ext cx="5401724" cy="5401724"/>
        </a:xfrm>
        <a:prstGeom prst="blockArc">
          <a:avLst>
            <a:gd name="adj1" fmla="val 21507080"/>
            <a:gd name="adj2" fmla="val 1614753"/>
            <a:gd name="adj3" fmla="val 2512"/>
          </a:avLst>
        </a:prstGeom>
        <a:solidFill>
          <a:schemeClr val="accent3">
            <a:hueOff val="3487382"/>
            <a:satOff val="-11144"/>
            <a:lumOff val="-2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E9FD2-A4C0-49F1-AEB7-5165F9CC73CC}">
      <dsp:nvSpPr>
        <dsp:cNvPr id="0" name=""/>
        <dsp:cNvSpPr/>
      </dsp:nvSpPr>
      <dsp:spPr>
        <a:xfrm>
          <a:off x="2378682" y="434754"/>
          <a:ext cx="5401724" cy="5401724"/>
        </a:xfrm>
        <a:prstGeom prst="blockArc">
          <a:avLst>
            <a:gd name="adj1" fmla="val 19495867"/>
            <a:gd name="adj2" fmla="val 21256791"/>
            <a:gd name="adj3" fmla="val 2512"/>
          </a:avLst>
        </a:prstGeom>
        <a:solidFill>
          <a:schemeClr val="accent3">
            <a:hueOff val="2324921"/>
            <a:satOff val="-7429"/>
            <a:lumOff val="-1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EB10D-30A7-4DFE-BAF9-DDAAF23B9302}">
      <dsp:nvSpPr>
        <dsp:cNvPr id="0" name=""/>
        <dsp:cNvSpPr/>
      </dsp:nvSpPr>
      <dsp:spPr>
        <a:xfrm>
          <a:off x="2587689" y="695966"/>
          <a:ext cx="5401724" cy="5401724"/>
        </a:xfrm>
        <a:prstGeom prst="blockArc">
          <a:avLst>
            <a:gd name="adj1" fmla="val 16950909"/>
            <a:gd name="adj2" fmla="val 19064357"/>
            <a:gd name="adj3" fmla="val 2512"/>
          </a:avLst>
        </a:prstGeom>
        <a:solidFill>
          <a:schemeClr val="accent3">
            <a:hueOff val="1162461"/>
            <a:satOff val="-3714"/>
            <a:lumOff val="-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99495-3013-418B-A093-007500B5946D}">
      <dsp:nvSpPr>
        <dsp:cNvPr id="0" name=""/>
        <dsp:cNvSpPr/>
      </dsp:nvSpPr>
      <dsp:spPr>
        <a:xfrm>
          <a:off x="2463398" y="665229"/>
          <a:ext cx="5401724" cy="5401724"/>
        </a:xfrm>
        <a:prstGeom prst="blockArc">
          <a:avLst>
            <a:gd name="adj1" fmla="val 14941961"/>
            <a:gd name="adj2" fmla="val 17115965"/>
            <a:gd name="adj3" fmla="val 251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D0982-C9EA-4E9D-A6E1-0CD0E518C6C6}">
      <dsp:nvSpPr>
        <dsp:cNvPr id="0" name=""/>
        <dsp:cNvSpPr/>
      </dsp:nvSpPr>
      <dsp:spPr>
        <a:xfrm>
          <a:off x="4257850" y="2467014"/>
          <a:ext cx="1867544" cy="13462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200" kern="1200" dirty="0">
              <a:latin typeface="Arial" panose="020B0604020202020204" pitchFamily="34" charset="0"/>
              <a:cs typeface="Arial" panose="020B0604020202020204" pitchFamily="34" charset="0"/>
            </a:rPr>
            <a:t>SZIT</a:t>
          </a:r>
        </a:p>
      </dsp:txBody>
      <dsp:txXfrm>
        <a:off x="4531345" y="2664161"/>
        <a:ext cx="1320554" cy="951907"/>
      </dsp:txXfrm>
    </dsp:sp>
    <dsp:sp modelId="{89279310-3987-41DB-BE71-789783B45E23}">
      <dsp:nvSpPr>
        <dsp:cNvPr id="0" name=""/>
        <dsp:cNvSpPr/>
      </dsp:nvSpPr>
      <dsp:spPr>
        <a:xfrm>
          <a:off x="3429338" y="404575"/>
          <a:ext cx="1561195" cy="9423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Magyar Rektori Konferencia</a:t>
          </a:r>
        </a:p>
      </dsp:txBody>
      <dsp:txXfrm>
        <a:off x="3657970" y="542578"/>
        <a:ext cx="1103931" cy="666335"/>
      </dsp:txXfrm>
    </dsp:sp>
    <dsp:sp modelId="{EF9F6FBF-5B6E-42C6-811A-28F172FE6E67}">
      <dsp:nvSpPr>
        <dsp:cNvPr id="0" name=""/>
        <dsp:cNvSpPr/>
      </dsp:nvSpPr>
      <dsp:spPr>
        <a:xfrm>
          <a:off x="5146790" y="317284"/>
          <a:ext cx="1439359" cy="951952"/>
        </a:xfrm>
        <a:prstGeom prst="ellipse">
          <a:avLst/>
        </a:prstGeom>
        <a:solidFill>
          <a:schemeClr val="accent3">
            <a:hueOff val="1162461"/>
            <a:satOff val="-3714"/>
            <a:lumOff val="-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Gazdasági kamarák, szakmai szervezetek</a:t>
          </a:r>
        </a:p>
      </dsp:txBody>
      <dsp:txXfrm>
        <a:off x="5357579" y="456694"/>
        <a:ext cx="1017781" cy="673132"/>
      </dsp:txXfrm>
    </dsp:sp>
    <dsp:sp modelId="{B6184C20-4A3E-4B39-B186-81A0A552F63E}">
      <dsp:nvSpPr>
        <dsp:cNvPr id="0" name=""/>
        <dsp:cNvSpPr/>
      </dsp:nvSpPr>
      <dsp:spPr>
        <a:xfrm>
          <a:off x="6550703" y="1134074"/>
          <a:ext cx="1423255" cy="938449"/>
        </a:xfrm>
        <a:prstGeom prst="ellipse">
          <a:avLst/>
        </a:prstGeom>
        <a:solidFill>
          <a:schemeClr val="accent3">
            <a:hueOff val="2324921"/>
            <a:satOff val="-7429"/>
            <a:lumOff val="-1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Nagy-vállalatok</a:t>
          </a:r>
        </a:p>
      </dsp:txBody>
      <dsp:txXfrm>
        <a:off x="6759134" y="1271507"/>
        <a:ext cx="1006393" cy="663583"/>
      </dsp:txXfrm>
    </dsp:sp>
    <dsp:sp modelId="{7FF78A41-3B83-49C7-815D-337C5E954687}">
      <dsp:nvSpPr>
        <dsp:cNvPr id="0" name=""/>
        <dsp:cNvSpPr/>
      </dsp:nvSpPr>
      <dsp:spPr>
        <a:xfrm>
          <a:off x="6975597" y="2398633"/>
          <a:ext cx="1515208" cy="942341"/>
        </a:xfrm>
        <a:prstGeom prst="ellipse">
          <a:avLst/>
        </a:prstGeom>
        <a:solidFill>
          <a:schemeClr val="accent3">
            <a:hueOff val="3487382"/>
            <a:satOff val="-11144"/>
            <a:lumOff val="-2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Kormányzati szervek</a:t>
          </a:r>
        </a:p>
      </dsp:txBody>
      <dsp:txXfrm>
        <a:off x="7197494" y="2536636"/>
        <a:ext cx="1071414" cy="666335"/>
      </dsp:txXfrm>
    </dsp:sp>
    <dsp:sp modelId="{7CF5BB97-AD10-46C3-A498-A9E20B9EE92E}">
      <dsp:nvSpPr>
        <dsp:cNvPr id="0" name=""/>
        <dsp:cNvSpPr/>
      </dsp:nvSpPr>
      <dsp:spPr>
        <a:xfrm>
          <a:off x="6682310" y="3677845"/>
          <a:ext cx="1526064" cy="942341"/>
        </a:xfrm>
        <a:prstGeom prst="ellipse">
          <a:avLst/>
        </a:prstGeom>
        <a:solidFill>
          <a:schemeClr val="accent3">
            <a:hueOff val="4649843"/>
            <a:satOff val="-14858"/>
            <a:lumOff val="-3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Szak-szervezetek, érdek-képviseleti szervek</a:t>
          </a:r>
        </a:p>
      </dsp:txBody>
      <dsp:txXfrm>
        <a:off x="6905797" y="3815848"/>
        <a:ext cx="1079090" cy="666335"/>
      </dsp:txXfrm>
    </dsp:sp>
    <dsp:sp modelId="{A7A608E9-2557-4EDD-95DD-8DDF1893CDDF}">
      <dsp:nvSpPr>
        <dsp:cNvPr id="0" name=""/>
        <dsp:cNvSpPr/>
      </dsp:nvSpPr>
      <dsp:spPr>
        <a:xfrm>
          <a:off x="5808194" y="4745381"/>
          <a:ext cx="1484997" cy="891888"/>
        </a:xfrm>
        <a:prstGeom prst="ellipse">
          <a:avLst/>
        </a:prstGeom>
        <a:solidFill>
          <a:schemeClr val="accent3">
            <a:hueOff val="5812304"/>
            <a:satOff val="-18573"/>
            <a:lumOff val="-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Tanulók képviselője</a:t>
          </a:r>
        </a:p>
      </dsp:txBody>
      <dsp:txXfrm>
        <a:off x="6025667" y="4875995"/>
        <a:ext cx="1050051" cy="630660"/>
      </dsp:txXfrm>
    </dsp:sp>
    <dsp:sp modelId="{BA8A8931-82B5-4D65-A6C9-4A22734CD519}">
      <dsp:nvSpPr>
        <dsp:cNvPr id="0" name=""/>
        <dsp:cNvSpPr/>
      </dsp:nvSpPr>
      <dsp:spPr>
        <a:xfrm>
          <a:off x="4079994" y="5015225"/>
          <a:ext cx="1461250" cy="942341"/>
        </a:xfrm>
        <a:prstGeom prst="ellipse">
          <a:avLst/>
        </a:prstGeom>
        <a:solidFill>
          <a:schemeClr val="accent3">
            <a:hueOff val="6974765"/>
            <a:satOff val="-22287"/>
            <a:lumOff val="-5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Oktatók képviselője</a:t>
          </a:r>
        </a:p>
      </dsp:txBody>
      <dsp:txXfrm>
        <a:off x="4293989" y="5153228"/>
        <a:ext cx="1033260" cy="666335"/>
      </dsp:txXfrm>
    </dsp:sp>
    <dsp:sp modelId="{E30F3B1A-95D2-4486-B990-E8CD0E5CB0FF}">
      <dsp:nvSpPr>
        <dsp:cNvPr id="0" name=""/>
        <dsp:cNvSpPr/>
      </dsp:nvSpPr>
      <dsp:spPr>
        <a:xfrm>
          <a:off x="2555985" y="4472567"/>
          <a:ext cx="1485289" cy="942341"/>
        </a:xfrm>
        <a:prstGeom prst="ellipse">
          <a:avLst/>
        </a:prstGeom>
        <a:solidFill>
          <a:schemeClr val="accent3">
            <a:hueOff val="8137225"/>
            <a:satOff val="-26002"/>
            <a:lumOff val="-6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Nemzetiségek képviselője</a:t>
          </a:r>
        </a:p>
      </dsp:txBody>
      <dsp:txXfrm>
        <a:off x="2773501" y="4610570"/>
        <a:ext cx="1050257" cy="666335"/>
      </dsp:txXfrm>
    </dsp:sp>
    <dsp:sp modelId="{A02FAC12-42A7-4749-ACD1-96B8069448CA}">
      <dsp:nvSpPr>
        <dsp:cNvPr id="0" name=""/>
        <dsp:cNvSpPr/>
      </dsp:nvSpPr>
      <dsp:spPr>
        <a:xfrm>
          <a:off x="1928467" y="3352802"/>
          <a:ext cx="1552224" cy="999418"/>
        </a:xfrm>
        <a:prstGeom prst="ellipse">
          <a:avLst/>
        </a:prstGeom>
        <a:solidFill>
          <a:schemeClr val="accent3">
            <a:hueOff val="9299686"/>
            <a:satOff val="-29716"/>
            <a:lumOff val="-7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Bevett egyházak</a:t>
          </a:r>
        </a:p>
      </dsp:txBody>
      <dsp:txXfrm>
        <a:off x="2155785" y="3499163"/>
        <a:ext cx="1097588" cy="706696"/>
      </dsp:txXfrm>
    </dsp:sp>
    <dsp:sp modelId="{5EF4C80B-CEE3-44E1-9396-B26898E1BF5C}">
      <dsp:nvSpPr>
        <dsp:cNvPr id="0" name=""/>
        <dsp:cNvSpPr/>
      </dsp:nvSpPr>
      <dsp:spPr>
        <a:xfrm>
          <a:off x="1731735" y="2266646"/>
          <a:ext cx="1588560" cy="942341"/>
        </a:xfrm>
        <a:prstGeom prst="ellipse">
          <a:avLst/>
        </a:prstGeom>
        <a:solidFill>
          <a:schemeClr val="accent3">
            <a:hueOff val="10462147"/>
            <a:satOff val="-33430"/>
            <a:lumOff val="-8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Szakképzési és felsőoktatási intézmények, fenntartók</a:t>
          </a:r>
        </a:p>
      </dsp:txBody>
      <dsp:txXfrm>
        <a:off x="1964374" y="2404649"/>
        <a:ext cx="1123282" cy="666335"/>
      </dsp:txXfrm>
    </dsp:sp>
    <dsp:sp modelId="{0AE1B489-B67F-4163-A309-1E44D2F64B5B}">
      <dsp:nvSpPr>
        <dsp:cNvPr id="0" name=""/>
        <dsp:cNvSpPr/>
      </dsp:nvSpPr>
      <dsp:spPr>
        <a:xfrm>
          <a:off x="2214358" y="1203545"/>
          <a:ext cx="1629533" cy="942341"/>
        </a:xfrm>
        <a:prstGeom prst="ellipse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b="1" u="none" kern="1200" baseline="0" dirty="0">
              <a:latin typeface="Arial" panose="020B0604020202020204" pitchFamily="34" charset="0"/>
              <a:cs typeface="Arial" panose="020B0604020202020204" pitchFamily="34" charset="0"/>
            </a:rPr>
            <a:t>MTA</a:t>
          </a:r>
        </a:p>
      </dsp:txBody>
      <dsp:txXfrm>
        <a:off x="2452998" y="1341548"/>
        <a:ext cx="1152253" cy="666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F8DAD-EC37-44C5-AA5C-AB00DC546395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D074B-8F43-43B7-B50C-867AF86ADCF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8987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D1028-CA0C-4B4B-BDE8-79B42ED88A24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E0D52-3216-4EF1-80B5-0A51FD518B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3874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0D52-3216-4EF1-80B5-0A51FD518BF4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4535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0D52-3216-4EF1-80B5-0A51FD518BF4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4877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76476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E0D52-3216-4EF1-80B5-0A51FD518BF4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186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HU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 userDrawn="1"/>
        </p:nvSpPr>
        <p:spPr>
          <a:xfrm>
            <a:off x="1" y="0"/>
            <a:ext cx="3044951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0" name="Picture 2" descr="C:\_PROJECTS\ITM\ITM_asztali_nevtabla\ITM_halozatos_sarok_fels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2749550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 userDrawn="1"/>
        </p:nvSpPr>
        <p:spPr>
          <a:xfrm>
            <a:off x="1" y="0"/>
            <a:ext cx="3044951" cy="6858000"/>
          </a:xfrm>
          <a:prstGeom prst="rect">
            <a:avLst/>
          </a:prstGeom>
          <a:solidFill>
            <a:srgbClr val="EBEBEB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47" name="Group 4"/>
          <p:cNvGrpSpPr>
            <a:grpSpLocks noChangeAspect="1"/>
          </p:cNvGrpSpPr>
          <p:nvPr userDrawn="1"/>
        </p:nvGrpSpPr>
        <p:grpSpPr bwMode="auto">
          <a:xfrm>
            <a:off x="104359" y="4937760"/>
            <a:ext cx="2848809" cy="1426524"/>
            <a:chOff x="2494" y="1487"/>
            <a:chExt cx="2688" cy="1346"/>
          </a:xfrm>
        </p:grpSpPr>
        <p:sp>
          <p:nvSpPr>
            <p:cNvPr id="4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96" y="1487"/>
              <a:ext cx="2686" cy="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89" name="Freeform 5"/>
            <p:cNvSpPr>
              <a:spLocks noEditPoints="1"/>
            </p:cNvSpPr>
            <p:nvPr/>
          </p:nvSpPr>
          <p:spPr bwMode="auto">
            <a:xfrm>
              <a:off x="2685" y="2448"/>
              <a:ext cx="2303" cy="297"/>
            </a:xfrm>
            <a:custGeom>
              <a:avLst/>
              <a:gdLst>
                <a:gd name="T0" fmla="*/ 1 w 972"/>
                <a:gd name="T1" fmla="*/ 4 h 125"/>
                <a:gd name="T2" fmla="*/ 29 w 972"/>
                <a:gd name="T3" fmla="*/ 43 h 125"/>
                <a:gd name="T4" fmla="*/ 60 w 972"/>
                <a:gd name="T5" fmla="*/ 48 h 125"/>
                <a:gd name="T6" fmla="*/ 111 w 972"/>
                <a:gd name="T7" fmla="*/ 43 h 125"/>
                <a:gd name="T8" fmla="*/ 167 w 972"/>
                <a:gd name="T9" fmla="*/ 30 h 125"/>
                <a:gd name="T10" fmla="*/ 210 w 972"/>
                <a:gd name="T11" fmla="*/ 12 h 125"/>
                <a:gd name="T12" fmla="*/ 191 w 972"/>
                <a:gd name="T13" fmla="*/ 44 h 125"/>
                <a:gd name="T14" fmla="*/ 215 w 972"/>
                <a:gd name="T15" fmla="*/ 50 h 125"/>
                <a:gd name="T16" fmla="*/ 233 w 972"/>
                <a:gd name="T17" fmla="*/ 4 h 125"/>
                <a:gd name="T18" fmla="*/ 282 w 972"/>
                <a:gd name="T19" fmla="*/ 22 h 125"/>
                <a:gd name="T20" fmla="*/ 306 w 972"/>
                <a:gd name="T21" fmla="*/ 50 h 125"/>
                <a:gd name="T22" fmla="*/ 303 w 972"/>
                <a:gd name="T23" fmla="*/ 12 h 125"/>
                <a:gd name="T24" fmla="*/ 331 w 972"/>
                <a:gd name="T25" fmla="*/ 6 h 125"/>
                <a:gd name="T26" fmla="*/ 384 w 972"/>
                <a:gd name="T27" fmla="*/ 11 h 125"/>
                <a:gd name="T28" fmla="*/ 417 w 972"/>
                <a:gd name="T29" fmla="*/ 11 h 125"/>
                <a:gd name="T30" fmla="*/ 438 w 972"/>
                <a:gd name="T31" fmla="*/ 27 h 125"/>
                <a:gd name="T32" fmla="*/ 423 w 972"/>
                <a:gd name="T33" fmla="*/ 50 h 125"/>
                <a:gd name="T34" fmla="*/ 437 w 972"/>
                <a:gd name="T35" fmla="*/ 3 h 125"/>
                <a:gd name="T36" fmla="*/ 468 w 972"/>
                <a:gd name="T37" fmla="*/ 15 h 125"/>
                <a:gd name="T38" fmla="*/ 513 w 972"/>
                <a:gd name="T39" fmla="*/ 49 h 125"/>
                <a:gd name="T40" fmla="*/ 536 w 972"/>
                <a:gd name="T41" fmla="*/ 11 h 125"/>
                <a:gd name="T42" fmla="*/ 564 w 972"/>
                <a:gd name="T43" fmla="*/ 17 h 125"/>
                <a:gd name="T44" fmla="*/ 552 w 972"/>
                <a:gd name="T45" fmla="*/ 35 h 125"/>
                <a:gd name="T46" fmla="*/ 581 w 972"/>
                <a:gd name="T47" fmla="*/ 46 h 125"/>
                <a:gd name="T48" fmla="*/ 611 w 972"/>
                <a:gd name="T49" fmla="*/ 42 h 125"/>
                <a:gd name="T50" fmla="*/ 652 w 972"/>
                <a:gd name="T51" fmla="*/ 30 h 125"/>
                <a:gd name="T52" fmla="*/ 620 w 972"/>
                <a:gd name="T53" fmla="*/ 12 h 125"/>
                <a:gd name="T54" fmla="*/ 648 w 972"/>
                <a:gd name="T55" fmla="*/ 11 h 125"/>
                <a:gd name="T56" fmla="*/ 674 w 972"/>
                <a:gd name="T57" fmla="*/ 43 h 125"/>
                <a:gd name="T58" fmla="*/ 704 w 972"/>
                <a:gd name="T59" fmla="*/ 48 h 125"/>
                <a:gd name="T60" fmla="*/ 794 w 972"/>
                <a:gd name="T61" fmla="*/ 43 h 125"/>
                <a:gd name="T62" fmla="*/ 775 w 972"/>
                <a:gd name="T63" fmla="*/ 11 h 125"/>
                <a:gd name="T64" fmla="*/ 828 w 972"/>
                <a:gd name="T65" fmla="*/ 4 h 125"/>
                <a:gd name="T66" fmla="*/ 886 w 972"/>
                <a:gd name="T67" fmla="*/ 32 h 125"/>
                <a:gd name="T68" fmla="*/ 852 w 972"/>
                <a:gd name="T69" fmla="*/ 29 h 125"/>
                <a:gd name="T70" fmla="*/ 900 w 972"/>
                <a:gd name="T71" fmla="*/ 26 h 125"/>
                <a:gd name="T72" fmla="*/ 954 w 972"/>
                <a:gd name="T73" fmla="*/ 50 h 125"/>
                <a:gd name="T74" fmla="*/ 913 w 972"/>
                <a:gd name="T75" fmla="*/ 50 h 125"/>
                <a:gd name="T76" fmla="*/ 959 w 972"/>
                <a:gd name="T77" fmla="*/ 50 h 125"/>
                <a:gd name="T78" fmla="*/ 967 w 972"/>
                <a:gd name="T79" fmla="*/ 35 h 125"/>
                <a:gd name="T80" fmla="*/ 274 w 972"/>
                <a:gd name="T81" fmla="*/ 121 h 125"/>
                <a:gd name="T82" fmla="*/ 340 w 972"/>
                <a:gd name="T83" fmla="*/ 109 h 125"/>
                <a:gd name="T84" fmla="*/ 338 w 972"/>
                <a:gd name="T85" fmla="*/ 85 h 125"/>
                <a:gd name="T86" fmla="*/ 357 w 972"/>
                <a:gd name="T87" fmla="*/ 86 h 125"/>
                <a:gd name="T88" fmla="*/ 374 w 972"/>
                <a:gd name="T89" fmla="*/ 107 h 125"/>
                <a:gd name="T90" fmla="*/ 404 w 972"/>
                <a:gd name="T91" fmla="*/ 85 h 125"/>
                <a:gd name="T92" fmla="*/ 438 w 972"/>
                <a:gd name="T93" fmla="*/ 106 h 125"/>
                <a:gd name="T94" fmla="*/ 479 w 972"/>
                <a:gd name="T95" fmla="*/ 121 h 125"/>
                <a:gd name="T96" fmla="*/ 473 w 972"/>
                <a:gd name="T97" fmla="*/ 85 h 125"/>
                <a:gd name="T98" fmla="*/ 508 w 972"/>
                <a:gd name="T99" fmla="*/ 87 h 125"/>
                <a:gd name="T100" fmla="*/ 513 w 972"/>
                <a:gd name="T101" fmla="*/ 87 h 125"/>
                <a:gd name="T102" fmla="*/ 544 w 972"/>
                <a:gd name="T103" fmla="*/ 87 h 125"/>
                <a:gd name="T104" fmla="*/ 555 w 972"/>
                <a:gd name="T105" fmla="*/ 121 h 125"/>
                <a:gd name="T106" fmla="*/ 544 w 972"/>
                <a:gd name="T107" fmla="*/ 80 h 125"/>
                <a:gd name="T108" fmla="*/ 600 w 972"/>
                <a:gd name="T109" fmla="*/ 119 h 125"/>
                <a:gd name="T110" fmla="*/ 569 w 972"/>
                <a:gd name="T111" fmla="*/ 124 h 125"/>
                <a:gd name="T112" fmla="*/ 623 w 972"/>
                <a:gd name="T113" fmla="*/ 123 h 125"/>
                <a:gd name="T114" fmla="*/ 621 w 972"/>
                <a:gd name="T115" fmla="*/ 85 h 125"/>
                <a:gd name="T116" fmla="*/ 643 w 972"/>
                <a:gd name="T117" fmla="*/ 120 h 125"/>
                <a:gd name="T118" fmla="*/ 650 w 972"/>
                <a:gd name="T119" fmla="*/ 125 h 125"/>
                <a:gd name="T120" fmla="*/ 684 w 972"/>
                <a:gd name="T121" fmla="*/ 95 h 125"/>
                <a:gd name="T122" fmla="*/ 717 w 972"/>
                <a:gd name="T123" fmla="*/ 8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2" h="125">
                  <a:moveTo>
                    <a:pt x="10" y="33"/>
                  </a:moveTo>
                  <a:cubicBezTo>
                    <a:pt x="10" y="39"/>
                    <a:pt x="10" y="43"/>
                    <a:pt x="10" y="46"/>
                  </a:cubicBezTo>
                  <a:cubicBezTo>
                    <a:pt x="10" y="48"/>
                    <a:pt x="11" y="49"/>
                    <a:pt x="13" y="49"/>
                  </a:cubicBezTo>
                  <a:cubicBezTo>
                    <a:pt x="13" y="49"/>
                    <a:pt x="15" y="50"/>
                    <a:pt x="15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5" y="50"/>
                  </a:cubicBezTo>
                  <a:cubicBezTo>
                    <a:pt x="11" y="50"/>
                    <a:pt x="8" y="50"/>
                    <a:pt x="7" y="50"/>
                  </a:cubicBezTo>
                  <a:cubicBezTo>
                    <a:pt x="7" y="50"/>
                    <a:pt x="3" y="50"/>
                    <a:pt x="1" y="50"/>
                  </a:cubicBezTo>
                  <a:cubicBezTo>
                    <a:pt x="1" y="50"/>
                    <a:pt x="0" y="50"/>
                    <a:pt x="0" y="50"/>
                  </a:cubicBezTo>
                  <a:cubicBezTo>
                    <a:pt x="0" y="50"/>
                    <a:pt x="0" y="50"/>
                    <a:pt x="1" y="50"/>
                  </a:cubicBezTo>
                  <a:cubicBezTo>
                    <a:pt x="1" y="50"/>
                    <a:pt x="2" y="49"/>
                    <a:pt x="3" y="49"/>
                  </a:cubicBezTo>
                  <a:cubicBezTo>
                    <a:pt x="4" y="49"/>
                    <a:pt x="4" y="48"/>
                    <a:pt x="4" y="46"/>
                  </a:cubicBezTo>
                  <a:cubicBezTo>
                    <a:pt x="5" y="43"/>
                    <a:pt x="5" y="39"/>
                    <a:pt x="5" y="3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2"/>
                    <a:pt x="5" y="11"/>
                    <a:pt x="5" y="9"/>
                  </a:cubicBezTo>
                  <a:cubicBezTo>
                    <a:pt x="5" y="7"/>
                    <a:pt x="4" y="6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7" y="4"/>
                    <a:pt x="7" y="4"/>
                  </a:cubicBezTo>
                  <a:cubicBezTo>
                    <a:pt x="8" y="4"/>
                    <a:pt x="11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1" y="6"/>
                    <a:pt x="10" y="7"/>
                    <a:pt x="10" y="9"/>
                  </a:cubicBezTo>
                  <a:cubicBezTo>
                    <a:pt x="10" y="11"/>
                    <a:pt x="10" y="12"/>
                    <a:pt x="10" y="22"/>
                  </a:cubicBezTo>
                  <a:lnTo>
                    <a:pt x="10" y="33"/>
                  </a:lnTo>
                  <a:close/>
                  <a:moveTo>
                    <a:pt x="33" y="43"/>
                  </a:moveTo>
                  <a:cubicBezTo>
                    <a:pt x="33" y="48"/>
                    <a:pt x="33" y="49"/>
                    <a:pt x="35" y="49"/>
                  </a:cubicBezTo>
                  <a:cubicBezTo>
                    <a:pt x="36" y="50"/>
                    <a:pt x="37" y="50"/>
                    <a:pt x="37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4" y="50"/>
                    <a:pt x="32" y="50"/>
                    <a:pt x="31" y="50"/>
                  </a:cubicBezTo>
                  <a:cubicBezTo>
                    <a:pt x="31" y="50"/>
                    <a:pt x="28" y="50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7" y="50"/>
                    <a:pt x="28" y="49"/>
                  </a:cubicBezTo>
                  <a:cubicBezTo>
                    <a:pt x="29" y="49"/>
                    <a:pt x="29" y="48"/>
                    <a:pt x="29" y="4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1"/>
                    <a:pt x="29" y="10"/>
                    <a:pt x="30" y="10"/>
                  </a:cubicBezTo>
                  <a:cubicBezTo>
                    <a:pt x="31" y="10"/>
                    <a:pt x="31" y="11"/>
                    <a:pt x="32" y="12"/>
                  </a:cubicBezTo>
                  <a:cubicBezTo>
                    <a:pt x="33" y="13"/>
                    <a:pt x="41" y="21"/>
                    <a:pt x="49" y="30"/>
                  </a:cubicBezTo>
                  <a:cubicBezTo>
                    <a:pt x="54" y="35"/>
                    <a:pt x="60" y="41"/>
                    <a:pt x="62" y="43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4"/>
                    <a:pt x="61" y="13"/>
                    <a:pt x="59" y="12"/>
                  </a:cubicBezTo>
                  <a:cubicBezTo>
                    <a:pt x="58" y="12"/>
                    <a:pt x="57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1"/>
                    <a:pt x="56" y="11"/>
                    <a:pt x="57" y="11"/>
                  </a:cubicBezTo>
                  <a:cubicBezTo>
                    <a:pt x="60" y="11"/>
                    <a:pt x="62" y="11"/>
                    <a:pt x="63" y="11"/>
                  </a:cubicBezTo>
                  <a:cubicBezTo>
                    <a:pt x="63" y="11"/>
                    <a:pt x="65" y="11"/>
                    <a:pt x="67" y="11"/>
                  </a:cubicBezTo>
                  <a:cubicBezTo>
                    <a:pt x="68" y="11"/>
                    <a:pt x="68" y="11"/>
                    <a:pt x="68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7" y="12"/>
                    <a:pt x="67" y="12"/>
                    <a:pt x="66" y="12"/>
                  </a:cubicBezTo>
                  <a:cubicBezTo>
                    <a:pt x="65" y="13"/>
                    <a:pt x="65" y="14"/>
                    <a:pt x="65" y="1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0"/>
                    <a:pt x="60" y="48"/>
                  </a:cubicBezTo>
                  <a:cubicBezTo>
                    <a:pt x="59" y="47"/>
                    <a:pt x="52" y="40"/>
                    <a:pt x="46" y="34"/>
                  </a:cubicBezTo>
                  <a:cubicBezTo>
                    <a:pt x="40" y="27"/>
                    <a:pt x="34" y="21"/>
                    <a:pt x="32" y="19"/>
                  </a:cubicBezTo>
                  <a:lnTo>
                    <a:pt x="33" y="43"/>
                  </a:lnTo>
                  <a:close/>
                  <a:moveTo>
                    <a:pt x="82" y="43"/>
                  </a:moveTo>
                  <a:cubicBezTo>
                    <a:pt x="82" y="48"/>
                    <a:pt x="83" y="49"/>
                    <a:pt x="84" y="49"/>
                  </a:cubicBezTo>
                  <a:cubicBezTo>
                    <a:pt x="85" y="50"/>
                    <a:pt x="87" y="50"/>
                    <a:pt x="87" y="5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50"/>
                    <a:pt x="87" y="50"/>
                    <a:pt x="86" y="50"/>
                  </a:cubicBezTo>
                  <a:cubicBezTo>
                    <a:pt x="83" y="50"/>
                    <a:pt x="81" y="50"/>
                    <a:pt x="81" y="50"/>
                  </a:cubicBezTo>
                  <a:cubicBezTo>
                    <a:pt x="80" y="50"/>
                    <a:pt x="78" y="50"/>
                    <a:pt x="76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6" y="50"/>
                    <a:pt x="77" y="50"/>
                    <a:pt x="77" y="49"/>
                  </a:cubicBezTo>
                  <a:cubicBezTo>
                    <a:pt x="79" y="49"/>
                    <a:pt x="79" y="48"/>
                    <a:pt x="79" y="4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1"/>
                    <a:pt x="79" y="10"/>
                    <a:pt x="80" y="10"/>
                  </a:cubicBezTo>
                  <a:cubicBezTo>
                    <a:pt x="80" y="10"/>
                    <a:pt x="81" y="11"/>
                    <a:pt x="82" y="12"/>
                  </a:cubicBezTo>
                  <a:cubicBezTo>
                    <a:pt x="83" y="13"/>
                    <a:pt x="90" y="21"/>
                    <a:pt x="99" y="30"/>
                  </a:cubicBezTo>
                  <a:cubicBezTo>
                    <a:pt x="104" y="35"/>
                    <a:pt x="110" y="41"/>
                    <a:pt x="111" y="43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1" y="14"/>
                    <a:pt x="110" y="13"/>
                    <a:pt x="109" y="12"/>
                  </a:cubicBezTo>
                  <a:cubicBezTo>
                    <a:pt x="108" y="12"/>
                    <a:pt x="107" y="12"/>
                    <a:pt x="106" y="12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6" y="11"/>
                    <a:pt x="106" y="11"/>
                    <a:pt x="107" y="11"/>
                  </a:cubicBezTo>
                  <a:cubicBezTo>
                    <a:pt x="109" y="11"/>
                    <a:pt x="112" y="11"/>
                    <a:pt x="112" y="11"/>
                  </a:cubicBezTo>
                  <a:cubicBezTo>
                    <a:pt x="113" y="11"/>
                    <a:pt x="115" y="11"/>
                    <a:pt x="117" y="11"/>
                  </a:cubicBezTo>
                  <a:cubicBezTo>
                    <a:pt x="118" y="11"/>
                    <a:pt x="118" y="11"/>
                    <a:pt x="118" y="12"/>
                  </a:cubicBezTo>
                  <a:cubicBezTo>
                    <a:pt x="118" y="12"/>
                    <a:pt x="118" y="12"/>
                    <a:pt x="117" y="12"/>
                  </a:cubicBezTo>
                  <a:cubicBezTo>
                    <a:pt x="117" y="12"/>
                    <a:pt x="117" y="12"/>
                    <a:pt x="116" y="12"/>
                  </a:cubicBezTo>
                  <a:cubicBezTo>
                    <a:pt x="114" y="13"/>
                    <a:pt x="114" y="14"/>
                    <a:pt x="114" y="17"/>
                  </a:cubicBezTo>
                  <a:cubicBezTo>
                    <a:pt x="114" y="47"/>
                    <a:pt x="114" y="47"/>
                    <a:pt x="114" y="47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3" y="51"/>
                    <a:pt x="113" y="50"/>
                    <a:pt x="110" y="48"/>
                  </a:cubicBezTo>
                  <a:cubicBezTo>
                    <a:pt x="109" y="47"/>
                    <a:pt x="101" y="40"/>
                    <a:pt x="96" y="34"/>
                  </a:cubicBezTo>
                  <a:cubicBezTo>
                    <a:pt x="89" y="27"/>
                    <a:pt x="83" y="21"/>
                    <a:pt x="82" y="19"/>
                  </a:cubicBezTo>
                  <a:lnTo>
                    <a:pt x="82" y="43"/>
                  </a:lnTo>
                  <a:close/>
                  <a:moveTo>
                    <a:pt x="145" y="10"/>
                  </a:moveTo>
                  <a:cubicBezTo>
                    <a:pt x="157" y="10"/>
                    <a:pt x="167" y="18"/>
                    <a:pt x="167" y="30"/>
                  </a:cubicBezTo>
                  <a:cubicBezTo>
                    <a:pt x="167" y="42"/>
                    <a:pt x="158" y="51"/>
                    <a:pt x="145" y="51"/>
                  </a:cubicBezTo>
                  <a:cubicBezTo>
                    <a:pt x="130" y="51"/>
                    <a:pt x="124" y="40"/>
                    <a:pt x="124" y="31"/>
                  </a:cubicBezTo>
                  <a:cubicBezTo>
                    <a:pt x="124" y="22"/>
                    <a:pt x="130" y="10"/>
                    <a:pt x="145" y="10"/>
                  </a:cubicBezTo>
                  <a:close/>
                  <a:moveTo>
                    <a:pt x="147" y="49"/>
                  </a:moveTo>
                  <a:cubicBezTo>
                    <a:pt x="151" y="49"/>
                    <a:pt x="161" y="46"/>
                    <a:pt x="161" y="31"/>
                  </a:cubicBezTo>
                  <a:cubicBezTo>
                    <a:pt x="161" y="19"/>
                    <a:pt x="154" y="12"/>
                    <a:pt x="145" y="12"/>
                  </a:cubicBezTo>
                  <a:cubicBezTo>
                    <a:pt x="136" y="12"/>
                    <a:pt x="130" y="18"/>
                    <a:pt x="130" y="29"/>
                  </a:cubicBezTo>
                  <a:cubicBezTo>
                    <a:pt x="130" y="41"/>
                    <a:pt x="137" y="49"/>
                    <a:pt x="147" y="49"/>
                  </a:cubicBezTo>
                  <a:close/>
                  <a:moveTo>
                    <a:pt x="191" y="44"/>
                  </a:moveTo>
                  <a:cubicBezTo>
                    <a:pt x="194" y="37"/>
                    <a:pt x="201" y="19"/>
                    <a:pt x="202" y="15"/>
                  </a:cubicBezTo>
                  <a:cubicBezTo>
                    <a:pt x="202" y="14"/>
                    <a:pt x="203" y="14"/>
                    <a:pt x="203" y="13"/>
                  </a:cubicBezTo>
                  <a:cubicBezTo>
                    <a:pt x="203" y="13"/>
                    <a:pt x="202" y="12"/>
                    <a:pt x="202" y="12"/>
                  </a:cubicBezTo>
                  <a:cubicBezTo>
                    <a:pt x="201" y="12"/>
                    <a:pt x="201" y="12"/>
                    <a:pt x="200" y="12"/>
                  </a:cubicBezTo>
                  <a:cubicBezTo>
                    <a:pt x="200" y="12"/>
                    <a:pt x="199" y="12"/>
                    <a:pt x="199" y="12"/>
                  </a:cubicBezTo>
                  <a:cubicBezTo>
                    <a:pt x="199" y="11"/>
                    <a:pt x="200" y="11"/>
                    <a:pt x="201" y="11"/>
                  </a:cubicBezTo>
                  <a:cubicBezTo>
                    <a:pt x="203" y="11"/>
                    <a:pt x="205" y="11"/>
                    <a:pt x="206" y="11"/>
                  </a:cubicBezTo>
                  <a:cubicBezTo>
                    <a:pt x="206" y="11"/>
                    <a:pt x="209" y="11"/>
                    <a:pt x="210" y="11"/>
                  </a:cubicBezTo>
                  <a:cubicBezTo>
                    <a:pt x="211" y="11"/>
                    <a:pt x="211" y="11"/>
                    <a:pt x="211" y="12"/>
                  </a:cubicBezTo>
                  <a:cubicBezTo>
                    <a:pt x="211" y="12"/>
                    <a:pt x="211" y="12"/>
                    <a:pt x="210" y="12"/>
                  </a:cubicBezTo>
                  <a:cubicBezTo>
                    <a:pt x="210" y="12"/>
                    <a:pt x="209" y="12"/>
                    <a:pt x="208" y="13"/>
                  </a:cubicBezTo>
                  <a:cubicBezTo>
                    <a:pt x="207" y="13"/>
                    <a:pt x="206" y="14"/>
                    <a:pt x="205" y="17"/>
                  </a:cubicBezTo>
                  <a:cubicBezTo>
                    <a:pt x="204" y="19"/>
                    <a:pt x="202" y="25"/>
                    <a:pt x="199" y="31"/>
                  </a:cubicBezTo>
                  <a:cubicBezTo>
                    <a:pt x="195" y="39"/>
                    <a:pt x="193" y="45"/>
                    <a:pt x="192" y="47"/>
                  </a:cubicBezTo>
                  <a:cubicBezTo>
                    <a:pt x="190" y="50"/>
                    <a:pt x="190" y="51"/>
                    <a:pt x="190" y="51"/>
                  </a:cubicBezTo>
                  <a:cubicBezTo>
                    <a:pt x="189" y="51"/>
                    <a:pt x="189" y="50"/>
                    <a:pt x="188" y="48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3" y="13"/>
                    <a:pt x="172" y="13"/>
                    <a:pt x="171" y="12"/>
                  </a:cubicBezTo>
                  <a:cubicBezTo>
                    <a:pt x="170" y="12"/>
                    <a:pt x="169" y="12"/>
                    <a:pt x="169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9" y="11"/>
                    <a:pt x="170" y="11"/>
                  </a:cubicBezTo>
                  <a:cubicBezTo>
                    <a:pt x="172" y="11"/>
                    <a:pt x="175" y="11"/>
                    <a:pt x="176" y="11"/>
                  </a:cubicBezTo>
                  <a:cubicBezTo>
                    <a:pt x="176" y="11"/>
                    <a:pt x="179" y="11"/>
                    <a:pt x="181" y="11"/>
                  </a:cubicBezTo>
                  <a:cubicBezTo>
                    <a:pt x="182" y="11"/>
                    <a:pt x="182" y="11"/>
                    <a:pt x="182" y="12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1" y="12"/>
                    <a:pt x="180" y="12"/>
                    <a:pt x="180" y="12"/>
                  </a:cubicBezTo>
                  <a:cubicBezTo>
                    <a:pt x="179" y="13"/>
                    <a:pt x="179" y="13"/>
                    <a:pt x="179" y="13"/>
                  </a:cubicBezTo>
                  <a:cubicBezTo>
                    <a:pt x="179" y="14"/>
                    <a:pt x="180" y="15"/>
                    <a:pt x="181" y="18"/>
                  </a:cubicBezTo>
                  <a:lnTo>
                    <a:pt x="191" y="44"/>
                  </a:lnTo>
                  <a:close/>
                  <a:moveTo>
                    <a:pt x="223" y="12"/>
                  </a:moveTo>
                  <a:cubicBezTo>
                    <a:pt x="224" y="10"/>
                    <a:pt x="224" y="10"/>
                    <a:pt x="224" y="10"/>
                  </a:cubicBezTo>
                  <a:cubicBezTo>
                    <a:pt x="225" y="10"/>
                    <a:pt x="225" y="11"/>
                    <a:pt x="226" y="12"/>
                  </a:cubicBezTo>
                  <a:cubicBezTo>
                    <a:pt x="226" y="14"/>
                    <a:pt x="235" y="36"/>
                    <a:pt x="238" y="44"/>
                  </a:cubicBezTo>
                  <a:cubicBezTo>
                    <a:pt x="240" y="48"/>
                    <a:pt x="242" y="49"/>
                    <a:pt x="243" y="49"/>
                  </a:cubicBezTo>
                  <a:cubicBezTo>
                    <a:pt x="244" y="50"/>
                    <a:pt x="245" y="50"/>
                    <a:pt x="245" y="50"/>
                  </a:cubicBezTo>
                  <a:cubicBezTo>
                    <a:pt x="245" y="50"/>
                    <a:pt x="246" y="50"/>
                    <a:pt x="246" y="50"/>
                  </a:cubicBezTo>
                  <a:cubicBezTo>
                    <a:pt x="246" y="50"/>
                    <a:pt x="245" y="50"/>
                    <a:pt x="245" y="50"/>
                  </a:cubicBezTo>
                  <a:cubicBezTo>
                    <a:pt x="244" y="50"/>
                    <a:pt x="240" y="50"/>
                    <a:pt x="236" y="50"/>
                  </a:cubicBezTo>
                  <a:cubicBezTo>
                    <a:pt x="235" y="50"/>
                    <a:pt x="234" y="50"/>
                    <a:pt x="234" y="50"/>
                  </a:cubicBezTo>
                  <a:cubicBezTo>
                    <a:pt x="234" y="50"/>
                    <a:pt x="234" y="50"/>
                    <a:pt x="235" y="50"/>
                  </a:cubicBezTo>
                  <a:cubicBezTo>
                    <a:pt x="235" y="49"/>
                    <a:pt x="235" y="49"/>
                    <a:pt x="235" y="48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4" y="45"/>
                    <a:pt x="214" y="45"/>
                    <a:pt x="214" y="45"/>
                  </a:cubicBezTo>
                  <a:cubicBezTo>
                    <a:pt x="213" y="46"/>
                    <a:pt x="213" y="47"/>
                    <a:pt x="213" y="48"/>
                  </a:cubicBezTo>
                  <a:cubicBezTo>
                    <a:pt x="213" y="49"/>
                    <a:pt x="214" y="50"/>
                    <a:pt x="215" y="50"/>
                  </a:cubicBezTo>
                  <a:cubicBezTo>
                    <a:pt x="215" y="50"/>
                    <a:pt x="215" y="50"/>
                    <a:pt x="215" y="50"/>
                  </a:cubicBezTo>
                  <a:cubicBezTo>
                    <a:pt x="216" y="50"/>
                    <a:pt x="216" y="50"/>
                    <a:pt x="216" y="50"/>
                  </a:cubicBezTo>
                  <a:cubicBezTo>
                    <a:pt x="216" y="50"/>
                    <a:pt x="215" y="50"/>
                    <a:pt x="215" y="50"/>
                  </a:cubicBezTo>
                  <a:cubicBezTo>
                    <a:pt x="214" y="50"/>
                    <a:pt x="211" y="50"/>
                    <a:pt x="210" y="50"/>
                  </a:cubicBezTo>
                  <a:cubicBezTo>
                    <a:pt x="210" y="50"/>
                    <a:pt x="207" y="50"/>
                    <a:pt x="205" y="50"/>
                  </a:cubicBezTo>
                  <a:cubicBezTo>
                    <a:pt x="204" y="50"/>
                    <a:pt x="204" y="50"/>
                    <a:pt x="204" y="50"/>
                  </a:cubicBezTo>
                  <a:cubicBezTo>
                    <a:pt x="204" y="50"/>
                    <a:pt x="204" y="50"/>
                    <a:pt x="204" y="50"/>
                  </a:cubicBezTo>
                  <a:cubicBezTo>
                    <a:pt x="205" y="50"/>
                    <a:pt x="205" y="50"/>
                    <a:pt x="206" y="49"/>
                  </a:cubicBezTo>
                  <a:cubicBezTo>
                    <a:pt x="208" y="49"/>
                    <a:pt x="209" y="47"/>
                    <a:pt x="210" y="45"/>
                  </a:cubicBezTo>
                  <a:lnTo>
                    <a:pt x="223" y="12"/>
                  </a:lnTo>
                  <a:close/>
                  <a:moveTo>
                    <a:pt x="229" y="34"/>
                  </a:moveTo>
                  <a:cubicBezTo>
                    <a:pt x="229" y="34"/>
                    <a:pt x="229" y="34"/>
                    <a:pt x="229" y="33"/>
                  </a:cubicBezTo>
                  <a:cubicBezTo>
                    <a:pt x="224" y="19"/>
                    <a:pt x="224" y="19"/>
                    <a:pt x="224" y="19"/>
                  </a:cubicBezTo>
                  <a:cubicBezTo>
                    <a:pt x="223" y="18"/>
                    <a:pt x="223" y="18"/>
                    <a:pt x="223" y="19"/>
                  </a:cubicBezTo>
                  <a:cubicBezTo>
                    <a:pt x="218" y="33"/>
                    <a:pt x="218" y="33"/>
                    <a:pt x="218" y="33"/>
                  </a:cubicBezTo>
                  <a:cubicBezTo>
                    <a:pt x="218" y="34"/>
                    <a:pt x="218" y="34"/>
                    <a:pt x="218" y="34"/>
                  </a:cubicBezTo>
                  <a:lnTo>
                    <a:pt x="229" y="34"/>
                  </a:lnTo>
                  <a:close/>
                  <a:moveTo>
                    <a:pt x="234" y="3"/>
                  </a:moveTo>
                  <a:cubicBezTo>
                    <a:pt x="234" y="4"/>
                    <a:pt x="234" y="4"/>
                    <a:pt x="233" y="4"/>
                  </a:cubicBezTo>
                  <a:cubicBezTo>
                    <a:pt x="233" y="4"/>
                    <a:pt x="233" y="4"/>
                    <a:pt x="232" y="4"/>
                  </a:cubicBezTo>
                  <a:cubicBezTo>
                    <a:pt x="229" y="4"/>
                    <a:pt x="224" y="5"/>
                    <a:pt x="222" y="6"/>
                  </a:cubicBezTo>
                  <a:cubicBezTo>
                    <a:pt x="222" y="6"/>
                    <a:pt x="222" y="7"/>
                    <a:pt x="221" y="7"/>
                  </a:cubicBezTo>
                  <a:cubicBezTo>
                    <a:pt x="221" y="7"/>
                    <a:pt x="221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4" y="4"/>
                    <a:pt x="229" y="1"/>
                    <a:pt x="230" y="1"/>
                  </a:cubicBezTo>
                  <a:cubicBezTo>
                    <a:pt x="231" y="0"/>
                    <a:pt x="231" y="0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3" y="1"/>
                    <a:pt x="233" y="2"/>
                    <a:pt x="234" y="3"/>
                  </a:cubicBezTo>
                  <a:close/>
                  <a:moveTo>
                    <a:pt x="253" y="46"/>
                  </a:moveTo>
                  <a:cubicBezTo>
                    <a:pt x="248" y="41"/>
                    <a:pt x="247" y="35"/>
                    <a:pt x="247" y="30"/>
                  </a:cubicBezTo>
                  <a:cubicBezTo>
                    <a:pt x="247" y="27"/>
                    <a:pt x="248" y="21"/>
                    <a:pt x="253" y="16"/>
                  </a:cubicBezTo>
                  <a:cubicBezTo>
                    <a:pt x="256" y="13"/>
                    <a:pt x="261" y="10"/>
                    <a:pt x="269" y="10"/>
                  </a:cubicBezTo>
                  <a:cubicBezTo>
                    <a:pt x="271" y="10"/>
                    <a:pt x="274" y="11"/>
                    <a:pt x="277" y="11"/>
                  </a:cubicBezTo>
                  <a:cubicBezTo>
                    <a:pt x="279" y="11"/>
                    <a:pt x="281" y="12"/>
                    <a:pt x="283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3" y="13"/>
                    <a:pt x="283" y="13"/>
                    <a:pt x="283" y="15"/>
                  </a:cubicBezTo>
                  <a:cubicBezTo>
                    <a:pt x="283" y="17"/>
                    <a:pt x="283" y="20"/>
                    <a:pt x="283" y="21"/>
                  </a:cubicBezTo>
                  <a:cubicBezTo>
                    <a:pt x="283" y="21"/>
                    <a:pt x="283" y="22"/>
                    <a:pt x="282" y="22"/>
                  </a:cubicBezTo>
                  <a:cubicBezTo>
                    <a:pt x="282" y="22"/>
                    <a:pt x="282" y="21"/>
                    <a:pt x="282" y="21"/>
                  </a:cubicBezTo>
                  <a:cubicBezTo>
                    <a:pt x="282" y="19"/>
                    <a:pt x="281" y="17"/>
                    <a:pt x="280" y="15"/>
                  </a:cubicBezTo>
                  <a:cubicBezTo>
                    <a:pt x="278" y="14"/>
                    <a:pt x="274" y="13"/>
                    <a:pt x="269" y="13"/>
                  </a:cubicBezTo>
                  <a:cubicBezTo>
                    <a:pt x="262" y="13"/>
                    <a:pt x="259" y="14"/>
                    <a:pt x="257" y="16"/>
                  </a:cubicBezTo>
                  <a:cubicBezTo>
                    <a:pt x="253" y="20"/>
                    <a:pt x="252" y="24"/>
                    <a:pt x="252" y="30"/>
                  </a:cubicBezTo>
                  <a:cubicBezTo>
                    <a:pt x="252" y="40"/>
                    <a:pt x="260" y="49"/>
                    <a:pt x="271" y="49"/>
                  </a:cubicBezTo>
                  <a:cubicBezTo>
                    <a:pt x="275" y="49"/>
                    <a:pt x="278" y="48"/>
                    <a:pt x="280" y="46"/>
                  </a:cubicBezTo>
                  <a:cubicBezTo>
                    <a:pt x="281" y="45"/>
                    <a:pt x="282" y="43"/>
                    <a:pt x="282" y="42"/>
                  </a:cubicBezTo>
                  <a:cubicBezTo>
                    <a:pt x="282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2"/>
                  </a:cubicBezTo>
                  <a:cubicBezTo>
                    <a:pt x="283" y="42"/>
                    <a:pt x="283" y="47"/>
                    <a:pt x="282" y="48"/>
                  </a:cubicBezTo>
                  <a:cubicBezTo>
                    <a:pt x="282" y="49"/>
                    <a:pt x="282" y="50"/>
                    <a:pt x="281" y="50"/>
                  </a:cubicBezTo>
                  <a:cubicBezTo>
                    <a:pt x="279" y="51"/>
                    <a:pt x="275" y="51"/>
                    <a:pt x="271" y="51"/>
                  </a:cubicBezTo>
                  <a:cubicBezTo>
                    <a:pt x="263" y="51"/>
                    <a:pt x="258" y="49"/>
                    <a:pt x="253" y="46"/>
                  </a:cubicBezTo>
                  <a:close/>
                  <a:moveTo>
                    <a:pt x="301" y="35"/>
                  </a:moveTo>
                  <a:cubicBezTo>
                    <a:pt x="301" y="40"/>
                    <a:pt x="301" y="44"/>
                    <a:pt x="301" y="47"/>
                  </a:cubicBezTo>
                  <a:cubicBezTo>
                    <a:pt x="302" y="48"/>
                    <a:pt x="302" y="49"/>
                    <a:pt x="303" y="49"/>
                  </a:cubicBezTo>
                  <a:cubicBezTo>
                    <a:pt x="304" y="49"/>
                    <a:pt x="305" y="50"/>
                    <a:pt x="306" y="50"/>
                  </a:cubicBezTo>
                  <a:cubicBezTo>
                    <a:pt x="306" y="50"/>
                    <a:pt x="306" y="50"/>
                    <a:pt x="306" y="50"/>
                  </a:cubicBezTo>
                  <a:cubicBezTo>
                    <a:pt x="306" y="50"/>
                    <a:pt x="306" y="50"/>
                    <a:pt x="305" y="50"/>
                  </a:cubicBezTo>
                  <a:cubicBezTo>
                    <a:pt x="302" y="50"/>
                    <a:pt x="299" y="50"/>
                    <a:pt x="299" y="50"/>
                  </a:cubicBezTo>
                  <a:cubicBezTo>
                    <a:pt x="298" y="50"/>
                    <a:pt x="295" y="50"/>
                    <a:pt x="293" y="50"/>
                  </a:cubicBezTo>
                  <a:cubicBezTo>
                    <a:pt x="293" y="50"/>
                    <a:pt x="292" y="50"/>
                    <a:pt x="292" y="50"/>
                  </a:cubicBezTo>
                  <a:cubicBezTo>
                    <a:pt x="292" y="50"/>
                    <a:pt x="293" y="50"/>
                    <a:pt x="293" y="50"/>
                  </a:cubicBezTo>
                  <a:cubicBezTo>
                    <a:pt x="293" y="50"/>
                    <a:pt x="294" y="49"/>
                    <a:pt x="294" y="49"/>
                  </a:cubicBezTo>
                  <a:cubicBezTo>
                    <a:pt x="296" y="49"/>
                    <a:pt x="296" y="48"/>
                    <a:pt x="296" y="47"/>
                  </a:cubicBezTo>
                  <a:cubicBezTo>
                    <a:pt x="296" y="44"/>
                    <a:pt x="296" y="40"/>
                    <a:pt x="296" y="35"/>
                  </a:cubicBezTo>
                  <a:cubicBezTo>
                    <a:pt x="296" y="26"/>
                    <a:pt x="296" y="26"/>
                    <a:pt x="296" y="26"/>
                  </a:cubicBezTo>
                  <a:cubicBezTo>
                    <a:pt x="296" y="18"/>
                    <a:pt x="296" y="17"/>
                    <a:pt x="296" y="15"/>
                  </a:cubicBezTo>
                  <a:cubicBezTo>
                    <a:pt x="296" y="13"/>
                    <a:pt x="296" y="12"/>
                    <a:pt x="294" y="12"/>
                  </a:cubicBezTo>
                  <a:cubicBezTo>
                    <a:pt x="294" y="12"/>
                    <a:pt x="293" y="12"/>
                    <a:pt x="293" y="12"/>
                  </a:cubicBezTo>
                  <a:cubicBezTo>
                    <a:pt x="292" y="12"/>
                    <a:pt x="292" y="12"/>
                    <a:pt x="292" y="12"/>
                  </a:cubicBezTo>
                  <a:cubicBezTo>
                    <a:pt x="292" y="11"/>
                    <a:pt x="293" y="11"/>
                    <a:pt x="293" y="11"/>
                  </a:cubicBezTo>
                  <a:cubicBezTo>
                    <a:pt x="295" y="11"/>
                    <a:pt x="298" y="11"/>
                    <a:pt x="299" y="11"/>
                  </a:cubicBezTo>
                  <a:cubicBezTo>
                    <a:pt x="299" y="11"/>
                    <a:pt x="302" y="11"/>
                    <a:pt x="304" y="11"/>
                  </a:cubicBezTo>
                  <a:cubicBezTo>
                    <a:pt x="305" y="11"/>
                    <a:pt x="305" y="11"/>
                    <a:pt x="305" y="12"/>
                  </a:cubicBezTo>
                  <a:cubicBezTo>
                    <a:pt x="305" y="12"/>
                    <a:pt x="305" y="12"/>
                    <a:pt x="304" y="12"/>
                  </a:cubicBezTo>
                  <a:cubicBezTo>
                    <a:pt x="304" y="12"/>
                    <a:pt x="304" y="12"/>
                    <a:pt x="303" y="12"/>
                  </a:cubicBezTo>
                  <a:cubicBezTo>
                    <a:pt x="302" y="12"/>
                    <a:pt x="301" y="13"/>
                    <a:pt x="301" y="15"/>
                  </a:cubicBezTo>
                  <a:cubicBezTo>
                    <a:pt x="301" y="17"/>
                    <a:pt x="301" y="18"/>
                    <a:pt x="301" y="26"/>
                  </a:cubicBezTo>
                  <a:lnTo>
                    <a:pt x="301" y="35"/>
                  </a:lnTo>
                  <a:close/>
                  <a:moveTo>
                    <a:pt x="334" y="10"/>
                  </a:moveTo>
                  <a:cubicBezTo>
                    <a:pt x="347" y="10"/>
                    <a:pt x="356" y="18"/>
                    <a:pt x="356" y="30"/>
                  </a:cubicBezTo>
                  <a:cubicBezTo>
                    <a:pt x="356" y="42"/>
                    <a:pt x="347" y="51"/>
                    <a:pt x="334" y="51"/>
                  </a:cubicBezTo>
                  <a:cubicBezTo>
                    <a:pt x="319" y="51"/>
                    <a:pt x="313" y="40"/>
                    <a:pt x="313" y="31"/>
                  </a:cubicBezTo>
                  <a:cubicBezTo>
                    <a:pt x="313" y="22"/>
                    <a:pt x="320" y="10"/>
                    <a:pt x="334" y="10"/>
                  </a:cubicBezTo>
                  <a:close/>
                  <a:moveTo>
                    <a:pt x="336" y="49"/>
                  </a:moveTo>
                  <a:cubicBezTo>
                    <a:pt x="340" y="49"/>
                    <a:pt x="350" y="46"/>
                    <a:pt x="350" y="31"/>
                  </a:cubicBezTo>
                  <a:cubicBezTo>
                    <a:pt x="350" y="19"/>
                    <a:pt x="343" y="12"/>
                    <a:pt x="334" y="12"/>
                  </a:cubicBezTo>
                  <a:cubicBezTo>
                    <a:pt x="325" y="12"/>
                    <a:pt x="319" y="18"/>
                    <a:pt x="319" y="29"/>
                  </a:cubicBezTo>
                  <a:cubicBezTo>
                    <a:pt x="319" y="41"/>
                    <a:pt x="326" y="49"/>
                    <a:pt x="336" y="49"/>
                  </a:cubicBezTo>
                  <a:close/>
                  <a:moveTo>
                    <a:pt x="344" y="3"/>
                  </a:moveTo>
                  <a:cubicBezTo>
                    <a:pt x="344" y="4"/>
                    <a:pt x="344" y="4"/>
                    <a:pt x="344" y="4"/>
                  </a:cubicBezTo>
                  <a:cubicBezTo>
                    <a:pt x="343" y="4"/>
                    <a:pt x="343" y="4"/>
                    <a:pt x="342" y="4"/>
                  </a:cubicBezTo>
                  <a:cubicBezTo>
                    <a:pt x="339" y="4"/>
                    <a:pt x="334" y="5"/>
                    <a:pt x="332" y="6"/>
                  </a:cubicBezTo>
                  <a:cubicBezTo>
                    <a:pt x="332" y="6"/>
                    <a:pt x="332" y="7"/>
                    <a:pt x="331" y="7"/>
                  </a:cubicBezTo>
                  <a:cubicBezTo>
                    <a:pt x="331" y="7"/>
                    <a:pt x="331" y="6"/>
                    <a:pt x="331" y="6"/>
                  </a:cubicBezTo>
                  <a:cubicBezTo>
                    <a:pt x="331" y="6"/>
                    <a:pt x="331" y="6"/>
                    <a:pt x="332" y="6"/>
                  </a:cubicBezTo>
                  <a:cubicBezTo>
                    <a:pt x="334" y="4"/>
                    <a:pt x="339" y="1"/>
                    <a:pt x="340" y="1"/>
                  </a:cubicBezTo>
                  <a:cubicBezTo>
                    <a:pt x="341" y="0"/>
                    <a:pt x="341" y="0"/>
                    <a:pt x="34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2"/>
                    <a:pt x="344" y="3"/>
                  </a:cubicBezTo>
                  <a:close/>
                  <a:moveTo>
                    <a:pt x="364" y="50"/>
                  </a:moveTo>
                  <a:cubicBezTo>
                    <a:pt x="363" y="49"/>
                    <a:pt x="363" y="49"/>
                    <a:pt x="363" y="48"/>
                  </a:cubicBezTo>
                  <a:cubicBezTo>
                    <a:pt x="363" y="45"/>
                    <a:pt x="364" y="43"/>
                    <a:pt x="364" y="42"/>
                  </a:cubicBezTo>
                  <a:cubicBezTo>
                    <a:pt x="364" y="42"/>
                    <a:pt x="364" y="41"/>
                    <a:pt x="364" y="41"/>
                  </a:cubicBezTo>
                  <a:cubicBezTo>
                    <a:pt x="364" y="41"/>
                    <a:pt x="364" y="42"/>
                    <a:pt x="364" y="42"/>
                  </a:cubicBezTo>
                  <a:cubicBezTo>
                    <a:pt x="364" y="42"/>
                    <a:pt x="364" y="43"/>
                    <a:pt x="365" y="44"/>
                  </a:cubicBezTo>
                  <a:cubicBezTo>
                    <a:pt x="366" y="48"/>
                    <a:pt x="370" y="49"/>
                    <a:pt x="373" y="49"/>
                  </a:cubicBezTo>
                  <a:cubicBezTo>
                    <a:pt x="378" y="49"/>
                    <a:pt x="381" y="46"/>
                    <a:pt x="381" y="42"/>
                  </a:cubicBezTo>
                  <a:cubicBezTo>
                    <a:pt x="381" y="38"/>
                    <a:pt x="379" y="37"/>
                    <a:pt x="374" y="33"/>
                  </a:cubicBezTo>
                  <a:cubicBezTo>
                    <a:pt x="372" y="31"/>
                    <a:pt x="372" y="31"/>
                    <a:pt x="372" y="31"/>
                  </a:cubicBezTo>
                  <a:cubicBezTo>
                    <a:pt x="366" y="27"/>
                    <a:pt x="364" y="24"/>
                    <a:pt x="364" y="20"/>
                  </a:cubicBezTo>
                  <a:cubicBezTo>
                    <a:pt x="364" y="14"/>
                    <a:pt x="369" y="10"/>
                    <a:pt x="376" y="10"/>
                  </a:cubicBezTo>
                  <a:cubicBezTo>
                    <a:pt x="378" y="10"/>
                    <a:pt x="381" y="11"/>
                    <a:pt x="382" y="11"/>
                  </a:cubicBezTo>
                  <a:cubicBezTo>
                    <a:pt x="383" y="11"/>
                    <a:pt x="383" y="11"/>
                    <a:pt x="384" y="11"/>
                  </a:cubicBezTo>
                  <a:cubicBezTo>
                    <a:pt x="384" y="11"/>
                    <a:pt x="384" y="11"/>
                    <a:pt x="384" y="12"/>
                  </a:cubicBezTo>
                  <a:cubicBezTo>
                    <a:pt x="384" y="12"/>
                    <a:pt x="384" y="14"/>
                    <a:pt x="384" y="17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7"/>
                    <a:pt x="383" y="16"/>
                    <a:pt x="382" y="15"/>
                  </a:cubicBezTo>
                  <a:cubicBezTo>
                    <a:pt x="382" y="14"/>
                    <a:pt x="380" y="12"/>
                    <a:pt x="375" y="12"/>
                  </a:cubicBezTo>
                  <a:cubicBezTo>
                    <a:pt x="371" y="12"/>
                    <a:pt x="368" y="14"/>
                    <a:pt x="368" y="18"/>
                  </a:cubicBezTo>
                  <a:cubicBezTo>
                    <a:pt x="368" y="21"/>
                    <a:pt x="370" y="23"/>
                    <a:pt x="375" y="27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83" y="32"/>
                    <a:pt x="385" y="36"/>
                    <a:pt x="385" y="40"/>
                  </a:cubicBezTo>
                  <a:cubicBezTo>
                    <a:pt x="385" y="43"/>
                    <a:pt x="384" y="47"/>
                    <a:pt x="380" y="49"/>
                  </a:cubicBezTo>
                  <a:cubicBezTo>
                    <a:pt x="378" y="51"/>
                    <a:pt x="375" y="51"/>
                    <a:pt x="372" y="51"/>
                  </a:cubicBezTo>
                  <a:cubicBezTo>
                    <a:pt x="369" y="51"/>
                    <a:pt x="366" y="51"/>
                    <a:pt x="364" y="50"/>
                  </a:cubicBezTo>
                  <a:close/>
                  <a:moveTo>
                    <a:pt x="421" y="26"/>
                  </a:moveTo>
                  <a:cubicBezTo>
                    <a:pt x="421" y="18"/>
                    <a:pt x="421" y="17"/>
                    <a:pt x="420" y="15"/>
                  </a:cubicBezTo>
                  <a:cubicBezTo>
                    <a:pt x="420" y="13"/>
                    <a:pt x="420" y="12"/>
                    <a:pt x="418" y="12"/>
                  </a:cubicBezTo>
                  <a:cubicBezTo>
                    <a:pt x="418" y="12"/>
                    <a:pt x="417" y="12"/>
                    <a:pt x="416" y="12"/>
                  </a:cubicBezTo>
                  <a:cubicBezTo>
                    <a:pt x="416" y="12"/>
                    <a:pt x="416" y="12"/>
                    <a:pt x="416" y="12"/>
                  </a:cubicBezTo>
                  <a:cubicBezTo>
                    <a:pt x="416" y="11"/>
                    <a:pt x="416" y="11"/>
                    <a:pt x="417" y="11"/>
                  </a:cubicBezTo>
                  <a:cubicBezTo>
                    <a:pt x="419" y="11"/>
                    <a:pt x="423" y="11"/>
                    <a:pt x="423" y="11"/>
                  </a:cubicBezTo>
                  <a:cubicBezTo>
                    <a:pt x="423" y="11"/>
                    <a:pt x="435" y="11"/>
                    <a:pt x="436" y="11"/>
                  </a:cubicBezTo>
                  <a:cubicBezTo>
                    <a:pt x="437" y="11"/>
                    <a:pt x="438" y="11"/>
                    <a:pt x="438" y="11"/>
                  </a:cubicBezTo>
                  <a:cubicBezTo>
                    <a:pt x="439" y="11"/>
                    <a:pt x="439" y="11"/>
                    <a:pt x="439" y="11"/>
                  </a:cubicBezTo>
                  <a:cubicBezTo>
                    <a:pt x="439" y="11"/>
                    <a:pt x="439" y="11"/>
                    <a:pt x="439" y="11"/>
                  </a:cubicBezTo>
                  <a:cubicBezTo>
                    <a:pt x="439" y="12"/>
                    <a:pt x="439" y="12"/>
                    <a:pt x="439" y="14"/>
                  </a:cubicBezTo>
                  <a:cubicBezTo>
                    <a:pt x="439" y="14"/>
                    <a:pt x="439" y="16"/>
                    <a:pt x="439" y="17"/>
                  </a:cubicBezTo>
                  <a:cubicBezTo>
                    <a:pt x="438" y="17"/>
                    <a:pt x="438" y="18"/>
                    <a:pt x="438" y="18"/>
                  </a:cubicBezTo>
                  <a:cubicBezTo>
                    <a:pt x="438" y="18"/>
                    <a:pt x="438" y="17"/>
                    <a:pt x="438" y="17"/>
                  </a:cubicBezTo>
                  <a:cubicBezTo>
                    <a:pt x="438" y="17"/>
                    <a:pt x="438" y="16"/>
                    <a:pt x="437" y="15"/>
                  </a:cubicBezTo>
                  <a:cubicBezTo>
                    <a:pt x="437" y="14"/>
                    <a:pt x="436" y="14"/>
                    <a:pt x="433" y="14"/>
                  </a:cubicBezTo>
                  <a:cubicBezTo>
                    <a:pt x="433" y="13"/>
                    <a:pt x="426" y="13"/>
                    <a:pt x="426" y="13"/>
                  </a:cubicBezTo>
                  <a:cubicBezTo>
                    <a:pt x="425" y="13"/>
                    <a:pt x="425" y="14"/>
                    <a:pt x="425" y="14"/>
                  </a:cubicBezTo>
                  <a:cubicBezTo>
                    <a:pt x="425" y="28"/>
                    <a:pt x="425" y="28"/>
                    <a:pt x="425" y="28"/>
                  </a:cubicBezTo>
                  <a:cubicBezTo>
                    <a:pt x="425" y="28"/>
                    <a:pt x="425" y="29"/>
                    <a:pt x="426" y="29"/>
                  </a:cubicBezTo>
                  <a:cubicBezTo>
                    <a:pt x="426" y="29"/>
                    <a:pt x="433" y="29"/>
                    <a:pt x="435" y="28"/>
                  </a:cubicBezTo>
                  <a:cubicBezTo>
                    <a:pt x="436" y="28"/>
                    <a:pt x="437" y="28"/>
                    <a:pt x="437" y="28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8" y="28"/>
                    <a:pt x="438" y="29"/>
                    <a:pt x="438" y="30"/>
                  </a:cubicBezTo>
                  <a:cubicBezTo>
                    <a:pt x="438" y="31"/>
                    <a:pt x="438" y="33"/>
                    <a:pt x="438" y="34"/>
                  </a:cubicBezTo>
                  <a:cubicBezTo>
                    <a:pt x="438" y="34"/>
                    <a:pt x="438" y="35"/>
                    <a:pt x="437" y="35"/>
                  </a:cubicBezTo>
                  <a:cubicBezTo>
                    <a:pt x="437" y="35"/>
                    <a:pt x="437" y="35"/>
                    <a:pt x="437" y="34"/>
                  </a:cubicBezTo>
                  <a:cubicBezTo>
                    <a:pt x="437" y="34"/>
                    <a:pt x="437" y="33"/>
                    <a:pt x="437" y="32"/>
                  </a:cubicBezTo>
                  <a:cubicBezTo>
                    <a:pt x="436" y="32"/>
                    <a:pt x="436" y="31"/>
                    <a:pt x="434" y="31"/>
                  </a:cubicBezTo>
                  <a:cubicBezTo>
                    <a:pt x="432" y="31"/>
                    <a:pt x="427" y="31"/>
                    <a:pt x="426" y="31"/>
                  </a:cubicBezTo>
                  <a:cubicBezTo>
                    <a:pt x="425" y="31"/>
                    <a:pt x="425" y="31"/>
                    <a:pt x="425" y="31"/>
                  </a:cubicBezTo>
                  <a:cubicBezTo>
                    <a:pt x="425" y="35"/>
                    <a:pt x="425" y="35"/>
                    <a:pt x="425" y="35"/>
                  </a:cubicBezTo>
                  <a:cubicBezTo>
                    <a:pt x="425" y="37"/>
                    <a:pt x="425" y="43"/>
                    <a:pt x="425" y="44"/>
                  </a:cubicBezTo>
                  <a:cubicBezTo>
                    <a:pt x="426" y="48"/>
                    <a:pt x="426" y="48"/>
                    <a:pt x="432" y="48"/>
                  </a:cubicBezTo>
                  <a:cubicBezTo>
                    <a:pt x="433" y="48"/>
                    <a:pt x="436" y="48"/>
                    <a:pt x="437" y="48"/>
                  </a:cubicBezTo>
                  <a:cubicBezTo>
                    <a:pt x="439" y="47"/>
                    <a:pt x="439" y="46"/>
                    <a:pt x="440" y="44"/>
                  </a:cubicBezTo>
                  <a:cubicBezTo>
                    <a:pt x="440" y="44"/>
                    <a:pt x="440" y="43"/>
                    <a:pt x="440" y="43"/>
                  </a:cubicBezTo>
                  <a:cubicBezTo>
                    <a:pt x="440" y="43"/>
                    <a:pt x="441" y="44"/>
                    <a:pt x="441" y="44"/>
                  </a:cubicBezTo>
                  <a:cubicBezTo>
                    <a:pt x="441" y="45"/>
                    <a:pt x="440" y="48"/>
                    <a:pt x="440" y="49"/>
                  </a:cubicBezTo>
                  <a:cubicBezTo>
                    <a:pt x="439" y="51"/>
                    <a:pt x="439" y="51"/>
                    <a:pt x="437" y="51"/>
                  </a:cubicBezTo>
                  <a:cubicBezTo>
                    <a:pt x="433" y="51"/>
                    <a:pt x="430" y="50"/>
                    <a:pt x="427" y="50"/>
                  </a:cubicBezTo>
                  <a:cubicBezTo>
                    <a:pt x="425" y="50"/>
                    <a:pt x="424" y="50"/>
                    <a:pt x="423" y="50"/>
                  </a:cubicBezTo>
                  <a:cubicBezTo>
                    <a:pt x="423" y="50"/>
                    <a:pt x="422" y="50"/>
                    <a:pt x="421" y="50"/>
                  </a:cubicBezTo>
                  <a:cubicBezTo>
                    <a:pt x="420" y="50"/>
                    <a:pt x="418" y="50"/>
                    <a:pt x="418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8" y="50"/>
                    <a:pt x="418" y="49"/>
                    <a:pt x="419" y="49"/>
                  </a:cubicBezTo>
                  <a:cubicBezTo>
                    <a:pt x="420" y="49"/>
                    <a:pt x="420" y="48"/>
                    <a:pt x="420" y="47"/>
                  </a:cubicBezTo>
                  <a:cubicBezTo>
                    <a:pt x="421" y="44"/>
                    <a:pt x="421" y="40"/>
                    <a:pt x="421" y="35"/>
                  </a:cubicBezTo>
                  <a:lnTo>
                    <a:pt x="421" y="26"/>
                  </a:lnTo>
                  <a:close/>
                  <a:moveTo>
                    <a:pt x="437" y="3"/>
                  </a:moveTo>
                  <a:cubicBezTo>
                    <a:pt x="437" y="4"/>
                    <a:pt x="437" y="4"/>
                    <a:pt x="437" y="4"/>
                  </a:cubicBezTo>
                  <a:cubicBezTo>
                    <a:pt x="437" y="4"/>
                    <a:pt x="436" y="4"/>
                    <a:pt x="435" y="4"/>
                  </a:cubicBezTo>
                  <a:cubicBezTo>
                    <a:pt x="432" y="4"/>
                    <a:pt x="428" y="5"/>
                    <a:pt x="426" y="6"/>
                  </a:cubicBezTo>
                  <a:cubicBezTo>
                    <a:pt x="425" y="6"/>
                    <a:pt x="425" y="7"/>
                    <a:pt x="425" y="7"/>
                  </a:cubicBezTo>
                  <a:cubicBezTo>
                    <a:pt x="425" y="7"/>
                    <a:pt x="425" y="6"/>
                    <a:pt x="425" y="6"/>
                  </a:cubicBezTo>
                  <a:cubicBezTo>
                    <a:pt x="425" y="6"/>
                    <a:pt x="425" y="6"/>
                    <a:pt x="425" y="6"/>
                  </a:cubicBezTo>
                  <a:cubicBezTo>
                    <a:pt x="427" y="4"/>
                    <a:pt x="433" y="1"/>
                    <a:pt x="433" y="1"/>
                  </a:cubicBezTo>
                  <a:cubicBezTo>
                    <a:pt x="434" y="0"/>
                    <a:pt x="435" y="0"/>
                    <a:pt x="435" y="0"/>
                  </a:cubicBezTo>
                  <a:cubicBezTo>
                    <a:pt x="435" y="0"/>
                    <a:pt x="435" y="0"/>
                    <a:pt x="436" y="0"/>
                  </a:cubicBezTo>
                  <a:cubicBezTo>
                    <a:pt x="436" y="1"/>
                    <a:pt x="437" y="2"/>
                    <a:pt x="437" y="3"/>
                  </a:cubicBezTo>
                  <a:close/>
                  <a:moveTo>
                    <a:pt x="450" y="50"/>
                  </a:moveTo>
                  <a:cubicBezTo>
                    <a:pt x="449" y="49"/>
                    <a:pt x="449" y="49"/>
                    <a:pt x="449" y="48"/>
                  </a:cubicBezTo>
                  <a:cubicBezTo>
                    <a:pt x="449" y="45"/>
                    <a:pt x="449" y="43"/>
                    <a:pt x="449" y="42"/>
                  </a:cubicBezTo>
                  <a:cubicBezTo>
                    <a:pt x="449" y="42"/>
                    <a:pt x="449" y="41"/>
                    <a:pt x="450" y="41"/>
                  </a:cubicBezTo>
                  <a:cubicBezTo>
                    <a:pt x="450" y="41"/>
                    <a:pt x="450" y="42"/>
                    <a:pt x="450" y="42"/>
                  </a:cubicBezTo>
                  <a:cubicBezTo>
                    <a:pt x="450" y="42"/>
                    <a:pt x="450" y="43"/>
                    <a:pt x="450" y="44"/>
                  </a:cubicBezTo>
                  <a:cubicBezTo>
                    <a:pt x="451" y="48"/>
                    <a:pt x="455" y="49"/>
                    <a:pt x="459" y="49"/>
                  </a:cubicBezTo>
                  <a:cubicBezTo>
                    <a:pt x="464" y="49"/>
                    <a:pt x="467" y="46"/>
                    <a:pt x="467" y="42"/>
                  </a:cubicBezTo>
                  <a:cubicBezTo>
                    <a:pt x="467" y="38"/>
                    <a:pt x="465" y="37"/>
                    <a:pt x="460" y="33"/>
                  </a:cubicBezTo>
                  <a:cubicBezTo>
                    <a:pt x="458" y="31"/>
                    <a:pt x="458" y="31"/>
                    <a:pt x="458" y="31"/>
                  </a:cubicBezTo>
                  <a:cubicBezTo>
                    <a:pt x="452" y="27"/>
                    <a:pt x="450" y="24"/>
                    <a:pt x="450" y="20"/>
                  </a:cubicBezTo>
                  <a:cubicBezTo>
                    <a:pt x="450" y="14"/>
                    <a:pt x="455" y="10"/>
                    <a:pt x="462" y="10"/>
                  </a:cubicBezTo>
                  <a:cubicBezTo>
                    <a:pt x="464" y="10"/>
                    <a:pt x="466" y="11"/>
                    <a:pt x="467" y="11"/>
                  </a:cubicBezTo>
                  <a:cubicBezTo>
                    <a:pt x="468" y="11"/>
                    <a:pt x="469" y="11"/>
                    <a:pt x="469" y="11"/>
                  </a:cubicBezTo>
                  <a:cubicBezTo>
                    <a:pt x="470" y="11"/>
                    <a:pt x="470" y="11"/>
                    <a:pt x="470" y="12"/>
                  </a:cubicBezTo>
                  <a:cubicBezTo>
                    <a:pt x="470" y="12"/>
                    <a:pt x="470" y="14"/>
                    <a:pt x="470" y="17"/>
                  </a:cubicBezTo>
                  <a:cubicBezTo>
                    <a:pt x="470" y="18"/>
                    <a:pt x="470" y="18"/>
                    <a:pt x="469" y="18"/>
                  </a:cubicBezTo>
                  <a:cubicBezTo>
                    <a:pt x="469" y="18"/>
                    <a:pt x="469" y="18"/>
                    <a:pt x="469" y="18"/>
                  </a:cubicBezTo>
                  <a:cubicBezTo>
                    <a:pt x="469" y="17"/>
                    <a:pt x="468" y="16"/>
                    <a:pt x="468" y="15"/>
                  </a:cubicBezTo>
                  <a:cubicBezTo>
                    <a:pt x="468" y="14"/>
                    <a:pt x="466" y="12"/>
                    <a:pt x="461" y="12"/>
                  </a:cubicBezTo>
                  <a:cubicBezTo>
                    <a:pt x="457" y="12"/>
                    <a:pt x="454" y="14"/>
                    <a:pt x="454" y="18"/>
                  </a:cubicBezTo>
                  <a:cubicBezTo>
                    <a:pt x="454" y="21"/>
                    <a:pt x="455" y="23"/>
                    <a:pt x="461" y="27"/>
                  </a:cubicBezTo>
                  <a:cubicBezTo>
                    <a:pt x="462" y="28"/>
                    <a:pt x="462" y="28"/>
                    <a:pt x="462" y="28"/>
                  </a:cubicBezTo>
                  <a:cubicBezTo>
                    <a:pt x="469" y="32"/>
                    <a:pt x="471" y="36"/>
                    <a:pt x="471" y="40"/>
                  </a:cubicBezTo>
                  <a:cubicBezTo>
                    <a:pt x="471" y="43"/>
                    <a:pt x="470" y="47"/>
                    <a:pt x="466" y="49"/>
                  </a:cubicBezTo>
                  <a:cubicBezTo>
                    <a:pt x="464" y="51"/>
                    <a:pt x="460" y="51"/>
                    <a:pt x="457" y="51"/>
                  </a:cubicBezTo>
                  <a:cubicBezTo>
                    <a:pt x="455" y="51"/>
                    <a:pt x="452" y="51"/>
                    <a:pt x="450" y="50"/>
                  </a:cubicBezTo>
                  <a:close/>
                  <a:moveTo>
                    <a:pt x="521" y="33"/>
                  </a:moveTo>
                  <a:cubicBezTo>
                    <a:pt x="521" y="39"/>
                    <a:pt x="521" y="43"/>
                    <a:pt x="521" y="46"/>
                  </a:cubicBezTo>
                  <a:cubicBezTo>
                    <a:pt x="521" y="48"/>
                    <a:pt x="521" y="49"/>
                    <a:pt x="523" y="49"/>
                  </a:cubicBezTo>
                  <a:cubicBezTo>
                    <a:pt x="524" y="49"/>
                    <a:pt x="525" y="50"/>
                    <a:pt x="526" y="50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26" y="50"/>
                    <a:pt x="526" y="50"/>
                    <a:pt x="525" y="50"/>
                  </a:cubicBezTo>
                  <a:cubicBezTo>
                    <a:pt x="522" y="50"/>
                    <a:pt x="518" y="50"/>
                    <a:pt x="518" y="50"/>
                  </a:cubicBezTo>
                  <a:cubicBezTo>
                    <a:pt x="518" y="50"/>
                    <a:pt x="514" y="50"/>
                    <a:pt x="512" y="50"/>
                  </a:cubicBezTo>
                  <a:cubicBezTo>
                    <a:pt x="511" y="50"/>
                    <a:pt x="511" y="50"/>
                    <a:pt x="511" y="50"/>
                  </a:cubicBezTo>
                  <a:cubicBezTo>
                    <a:pt x="511" y="50"/>
                    <a:pt x="511" y="50"/>
                    <a:pt x="511" y="50"/>
                  </a:cubicBezTo>
                  <a:cubicBezTo>
                    <a:pt x="512" y="50"/>
                    <a:pt x="513" y="49"/>
                    <a:pt x="513" y="49"/>
                  </a:cubicBezTo>
                  <a:cubicBezTo>
                    <a:pt x="515" y="49"/>
                    <a:pt x="515" y="48"/>
                    <a:pt x="515" y="46"/>
                  </a:cubicBezTo>
                  <a:cubicBezTo>
                    <a:pt x="515" y="43"/>
                    <a:pt x="515" y="39"/>
                    <a:pt x="515" y="33"/>
                  </a:cubicBezTo>
                  <a:cubicBezTo>
                    <a:pt x="515" y="7"/>
                    <a:pt x="515" y="7"/>
                    <a:pt x="515" y="7"/>
                  </a:cubicBezTo>
                  <a:cubicBezTo>
                    <a:pt x="506" y="7"/>
                    <a:pt x="506" y="7"/>
                    <a:pt x="506" y="7"/>
                  </a:cubicBezTo>
                  <a:cubicBezTo>
                    <a:pt x="503" y="7"/>
                    <a:pt x="501" y="7"/>
                    <a:pt x="500" y="9"/>
                  </a:cubicBezTo>
                  <a:cubicBezTo>
                    <a:pt x="499" y="10"/>
                    <a:pt x="499" y="10"/>
                    <a:pt x="499" y="11"/>
                  </a:cubicBezTo>
                  <a:cubicBezTo>
                    <a:pt x="499" y="11"/>
                    <a:pt x="499" y="11"/>
                    <a:pt x="498" y="11"/>
                  </a:cubicBezTo>
                  <a:cubicBezTo>
                    <a:pt x="498" y="11"/>
                    <a:pt x="498" y="11"/>
                    <a:pt x="498" y="11"/>
                  </a:cubicBezTo>
                  <a:cubicBezTo>
                    <a:pt x="498" y="10"/>
                    <a:pt x="499" y="5"/>
                    <a:pt x="500" y="5"/>
                  </a:cubicBezTo>
                  <a:cubicBezTo>
                    <a:pt x="500" y="4"/>
                    <a:pt x="500" y="3"/>
                    <a:pt x="500" y="3"/>
                  </a:cubicBezTo>
                  <a:cubicBezTo>
                    <a:pt x="501" y="3"/>
                    <a:pt x="501" y="4"/>
                    <a:pt x="503" y="4"/>
                  </a:cubicBezTo>
                  <a:cubicBezTo>
                    <a:pt x="505" y="4"/>
                    <a:pt x="507" y="4"/>
                    <a:pt x="508" y="4"/>
                  </a:cubicBezTo>
                  <a:cubicBezTo>
                    <a:pt x="531" y="4"/>
                    <a:pt x="531" y="4"/>
                    <a:pt x="531" y="4"/>
                  </a:cubicBezTo>
                  <a:cubicBezTo>
                    <a:pt x="533" y="4"/>
                    <a:pt x="534" y="4"/>
                    <a:pt x="535" y="4"/>
                  </a:cubicBezTo>
                  <a:cubicBezTo>
                    <a:pt x="536" y="4"/>
                    <a:pt x="536" y="4"/>
                    <a:pt x="537" y="4"/>
                  </a:cubicBezTo>
                  <a:cubicBezTo>
                    <a:pt x="537" y="4"/>
                    <a:pt x="537" y="4"/>
                    <a:pt x="537" y="5"/>
                  </a:cubicBezTo>
                  <a:cubicBezTo>
                    <a:pt x="537" y="6"/>
                    <a:pt x="537" y="11"/>
                    <a:pt x="537" y="11"/>
                  </a:cubicBezTo>
                  <a:cubicBezTo>
                    <a:pt x="537" y="12"/>
                    <a:pt x="537" y="12"/>
                    <a:pt x="536" y="12"/>
                  </a:cubicBezTo>
                  <a:cubicBezTo>
                    <a:pt x="536" y="12"/>
                    <a:pt x="536" y="12"/>
                    <a:pt x="536" y="11"/>
                  </a:cubicBezTo>
                  <a:cubicBezTo>
                    <a:pt x="536" y="10"/>
                    <a:pt x="536" y="10"/>
                    <a:pt x="536" y="10"/>
                  </a:cubicBezTo>
                  <a:cubicBezTo>
                    <a:pt x="536" y="9"/>
                    <a:pt x="534" y="7"/>
                    <a:pt x="528" y="7"/>
                  </a:cubicBezTo>
                  <a:cubicBezTo>
                    <a:pt x="521" y="7"/>
                    <a:pt x="521" y="7"/>
                    <a:pt x="521" y="7"/>
                  </a:cubicBezTo>
                  <a:lnTo>
                    <a:pt x="521" y="33"/>
                  </a:lnTo>
                  <a:close/>
                  <a:moveTo>
                    <a:pt x="547" y="26"/>
                  </a:moveTo>
                  <a:cubicBezTo>
                    <a:pt x="547" y="18"/>
                    <a:pt x="547" y="17"/>
                    <a:pt x="547" y="15"/>
                  </a:cubicBezTo>
                  <a:cubicBezTo>
                    <a:pt x="547" y="13"/>
                    <a:pt x="547" y="12"/>
                    <a:pt x="545" y="12"/>
                  </a:cubicBezTo>
                  <a:cubicBezTo>
                    <a:pt x="544" y="12"/>
                    <a:pt x="543" y="12"/>
                    <a:pt x="543" y="12"/>
                  </a:cubicBezTo>
                  <a:cubicBezTo>
                    <a:pt x="543" y="12"/>
                    <a:pt x="543" y="12"/>
                    <a:pt x="543" y="12"/>
                  </a:cubicBezTo>
                  <a:cubicBezTo>
                    <a:pt x="543" y="11"/>
                    <a:pt x="543" y="11"/>
                    <a:pt x="543" y="11"/>
                  </a:cubicBezTo>
                  <a:cubicBezTo>
                    <a:pt x="546" y="11"/>
                    <a:pt x="549" y="11"/>
                    <a:pt x="550" y="11"/>
                  </a:cubicBezTo>
                  <a:cubicBezTo>
                    <a:pt x="550" y="11"/>
                    <a:pt x="561" y="11"/>
                    <a:pt x="562" y="11"/>
                  </a:cubicBezTo>
                  <a:cubicBezTo>
                    <a:pt x="564" y="11"/>
                    <a:pt x="564" y="11"/>
                    <a:pt x="565" y="11"/>
                  </a:cubicBezTo>
                  <a:cubicBezTo>
                    <a:pt x="565" y="11"/>
                    <a:pt x="565" y="11"/>
                    <a:pt x="566" y="11"/>
                  </a:cubicBezTo>
                  <a:cubicBezTo>
                    <a:pt x="566" y="11"/>
                    <a:pt x="566" y="11"/>
                    <a:pt x="566" y="11"/>
                  </a:cubicBezTo>
                  <a:cubicBezTo>
                    <a:pt x="566" y="12"/>
                    <a:pt x="566" y="12"/>
                    <a:pt x="565" y="14"/>
                  </a:cubicBezTo>
                  <a:cubicBezTo>
                    <a:pt x="565" y="14"/>
                    <a:pt x="565" y="16"/>
                    <a:pt x="565" y="17"/>
                  </a:cubicBezTo>
                  <a:cubicBezTo>
                    <a:pt x="565" y="17"/>
                    <a:pt x="565" y="18"/>
                    <a:pt x="565" y="18"/>
                  </a:cubicBezTo>
                  <a:cubicBezTo>
                    <a:pt x="564" y="18"/>
                    <a:pt x="564" y="17"/>
                    <a:pt x="564" y="17"/>
                  </a:cubicBezTo>
                  <a:cubicBezTo>
                    <a:pt x="564" y="17"/>
                    <a:pt x="564" y="16"/>
                    <a:pt x="564" y="15"/>
                  </a:cubicBezTo>
                  <a:cubicBezTo>
                    <a:pt x="564" y="14"/>
                    <a:pt x="563" y="14"/>
                    <a:pt x="560" y="14"/>
                  </a:cubicBezTo>
                  <a:cubicBezTo>
                    <a:pt x="559" y="13"/>
                    <a:pt x="553" y="13"/>
                    <a:pt x="552" y="13"/>
                  </a:cubicBezTo>
                  <a:cubicBezTo>
                    <a:pt x="552" y="13"/>
                    <a:pt x="552" y="14"/>
                    <a:pt x="552" y="14"/>
                  </a:cubicBezTo>
                  <a:cubicBezTo>
                    <a:pt x="552" y="28"/>
                    <a:pt x="552" y="28"/>
                    <a:pt x="552" y="28"/>
                  </a:cubicBezTo>
                  <a:cubicBezTo>
                    <a:pt x="552" y="28"/>
                    <a:pt x="552" y="29"/>
                    <a:pt x="552" y="29"/>
                  </a:cubicBezTo>
                  <a:cubicBezTo>
                    <a:pt x="553" y="29"/>
                    <a:pt x="560" y="29"/>
                    <a:pt x="561" y="28"/>
                  </a:cubicBezTo>
                  <a:cubicBezTo>
                    <a:pt x="563" y="28"/>
                    <a:pt x="563" y="28"/>
                    <a:pt x="564" y="28"/>
                  </a:cubicBezTo>
                  <a:cubicBezTo>
                    <a:pt x="564" y="27"/>
                    <a:pt x="565" y="27"/>
                    <a:pt x="565" y="27"/>
                  </a:cubicBezTo>
                  <a:cubicBezTo>
                    <a:pt x="565" y="27"/>
                    <a:pt x="565" y="27"/>
                    <a:pt x="565" y="27"/>
                  </a:cubicBezTo>
                  <a:cubicBezTo>
                    <a:pt x="565" y="28"/>
                    <a:pt x="565" y="29"/>
                    <a:pt x="565" y="30"/>
                  </a:cubicBezTo>
                  <a:cubicBezTo>
                    <a:pt x="564" y="31"/>
                    <a:pt x="564" y="33"/>
                    <a:pt x="564" y="34"/>
                  </a:cubicBezTo>
                  <a:cubicBezTo>
                    <a:pt x="564" y="34"/>
                    <a:pt x="564" y="35"/>
                    <a:pt x="564" y="35"/>
                  </a:cubicBezTo>
                  <a:cubicBezTo>
                    <a:pt x="564" y="35"/>
                    <a:pt x="564" y="35"/>
                    <a:pt x="564" y="34"/>
                  </a:cubicBezTo>
                  <a:cubicBezTo>
                    <a:pt x="564" y="34"/>
                    <a:pt x="564" y="33"/>
                    <a:pt x="563" y="32"/>
                  </a:cubicBezTo>
                  <a:cubicBezTo>
                    <a:pt x="563" y="32"/>
                    <a:pt x="563" y="31"/>
                    <a:pt x="561" y="31"/>
                  </a:cubicBezTo>
                  <a:cubicBezTo>
                    <a:pt x="559" y="31"/>
                    <a:pt x="553" y="31"/>
                    <a:pt x="552" y="31"/>
                  </a:cubicBezTo>
                  <a:cubicBezTo>
                    <a:pt x="552" y="31"/>
                    <a:pt x="552" y="31"/>
                    <a:pt x="552" y="31"/>
                  </a:cubicBezTo>
                  <a:cubicBezTo>
                    <a:pt x="552" y="35"/>
                    <a:pt x="552" y="35"/>
                    <a:pt x="552" y="35"/>
                  </a:cubicBezTo>
                  <a:cubicBezTo>
                    <a:pt x="552" y="37"/>
                    <a:pt x="552" y="43"/>
                    <a:pt x="552" y="44"/>
                  </a:cubicBezTo>
                  <a:cubicBezTo>
                    <a:pt x="552" y="48"/>
                    <a:pt x="553" y="48"/>
                    <a:pt x="558" y="48"/>
                  </a:cubicBezTo>
                  <a:cubicBezTo>
                    <a:pt x="560" y="48"/>
                    <a:pt x="562" y="48"/>
                    <a:pt x="564" y="48"/>
                  </a:cubicBezTo>
                  <a:cubicBezTo>
                    <a:pt x="565" y="47"/>
                    <a:pt x="566" y="46"/>
                    <a:pt x="566" y="44"/>
                  </a:cubicBezTo>
                  <a:cubicBezTo>
                    <a:pt x="566" y="44"/>
                    <a:pt x="567" y="43"/>
                    <a:pt x="567" y="43"/>
                  </a:cubicBezTo>
                  <a:cubicBezTo>
                    <a:pt x="567" y="43"/>
                    <a:pt x="567" y="44"/>
                    <a:pt x="567" y="44"/>
                  </a:cubicBezTo>
                  <a:cubicBezTo>
                    <a:pt x="567" y="45"/>
                    <a:pt x="567" y="48"/>
                    <a:pt x="566" y="49"/>
                  </a:cubicBezTo>
                  <a:cubicBezTo>
                    <a:pt x="566" y="51"/>
                    <a:pt x="566" y="51"/>
                    <a:pt x="563" y="51"/>
                  </a:cubicBezTo>
                  <a:cubicBezTo>
                    <a:pt x="559" y="51"/>
                    <a:pt x="556" y="50"/>
                    <a:pt x="554" y="50"/>
                  </a:cubicBezTo>
                  <a:cubicBezTo>
                    <a:pt x="552" y="50"/>
                    <a:pt x="550" y="50"/>
                    <a:pt x="550" y="50"/>
                  </a:cubicBezTo>
                  <a:cubicBezTo>
                    <a:pt x="550" y="50"/>
                    <a:pt x="548" y="50"/>
                    <a:pt x="547" y="50"/>
                  </a:cubicBezTo>
                  <a:cubicBezTo>
                    <a:pt x="546" y="50"/>
                    <a:pt x="545" y="50"/>
                    <a:pt x="544" y="50"/>
                  </a:cubicBezTo>
                  <a:cubicBezTo>
                    <a:pt x="544" y="50"/>
                    <a:pt x="543" y="50"/>
                    <a:pt x="543" y="50"/>
                  </a:cubicBezTo>
                  <a:cubicBezTo>
                    <a:pt x="543" y="50"/>
                    <a:pt x="543" y="50"/>
                    <a:pt x="544" y="50"/>
                  </a:cubicBezTo>
                  <a:cubicBezTo>
                    <a:pt x="544" y="50"/>
                    <a:pt x="545" y="49"/>
                    <a:pt x="545" y="49"/>
                  </a:cubicBezTo>
                  <a:cubicBezTo>
                    <a:pt x="546" y="49"/>
                    <a:pt x="547" y="48"/>
                    <a:pt x="547" y="47"/>
                  </a:cubicBezTo>
                  <a:cubicBezTo>
                    <a:pt x="547" y="44"/>
                    <a:pt x="547" y="40"/>
                    <a:pt x="547" y="35"/>
                  </a:cubicBezTo>
                  <a:lnTo>
                    <a:pt x="547" y="26"/>
                  </a:lnTo>
                  <a:close/>
                  <a:moveTo>
                    <a:pt x="581" y="46"/>
                  </a:moveTo>
                  <a:cubicBezTo>
                    <a:pt x="576" y="41"/>
                    <a:pt x="575" y="35"/>
                    <a:pt x="575" y="30"/>
                  </a:cubicBezTo>
                  <a:cubicBezTo>
                    <a:pt x="575" y="27"/>
                    <a:pt x="576" y="21"/>
                    <a:pt x="581" y="16"/>
                  </a:cubicBezTo>
                  <a:cubicBezTo>
                    <a:pt x="584" y="13"/>
                    <a:pt x="589" y="10"/>
                    <a:pt x="597" y="10"/>
                  </a:cubicBezTo>
                  <a:cubicBezTo>
                    <a:pt x="599" y="10"/>
                    <a:pt x="602" y="11"/>
                    <a:pt x="605" y="11"/>
                  </a:cubicBezTo>
                  <a:cubicBezTo>
                    <a:pt x="607" y="11"/>
                    <a:pt x="609" y="12"/>
                    <a:pt x="610" y="12"/>
                  </a:cubicBezTo>
                  <a:cubicBezTo>
                    <a:pt x="611" y="12"/>
                    <a:pt x="611" y="12"/>
                    <a:pt x="611" y="12"/>
                  </a:cubicBezTo>
                  <a:cubicBezTo>
                    <a:pt x="611" y="13"/>
                    <a:pt x="611" y="13"/>
                    <a:pt x="611" y="15"/>
                  </a:cubicBezTo>
                  <a:cubicBezTo>
                    <a:pt x="611" y="17"/>
                    <a:pt x="611" y="20"/>
                    <a:pt x="611" y="21"/>
                  </a:cubicBezTo>
                  <a:cubicBezTo>
                    <a:pt x="611" y="21"/>
                    <a:pt x="610" y="22"/>
                    <a:pt x="610" y="22"/>
                  </a:cubicBezTo>
                  <a:cubicBezTo>
                    <a:pt x="610" y="22"/>
                    <a:pt x="610" y="21"/>
                    <a:pt x="610" y="21"/>
                  </a:cubicBezTo>
                  <a:cubicBezTo>
                    <a:pt x="610" y="19"/>
                    <a:pt x="609" y="17"/>
                    <a:pt x="607" y="15"/>
                  </a:cubicBezTo>
                  <a:cubicBezTo>
                    <a:pt x="606" y="14"/>
                    <a:pt x="602" y="13"/>
                    <a:pt x="597" y="13"/>
                  </a:cubicBezTo>
                  <a:cubicBezTo>
                    <a:pt x="590" y="13"/>
                    <a:pt x="587" y="14"/>
                    <a:pt x="585" y="16"/>
                  </a:cubicBezTo>
                  <a:cubicBezTo>
                    <a:pt x="581" y="20"/>
                    <a:pt x="580" y="24"/>
                    <a:pt x="580" y="30"/>
                  </a:cubicBezTo>
                  <a:cubicBezTo>
                    <a:pt x="580" y="40"/>
                    <a:pt x="588" y="49"/>
                    <a:pt x="599" y="49"/>
                  </a:cubicBezTo>
                  <a:cubicBezTo>
                    <a:pt x="603" y="49"/>
                    <a:pt x="606" y="48"/>
                    <a:pt x="608" y="46"/>
                  </a:cubicBezTo>
                  <a:cubicBezTo>
                    <a:pt x="609" y="45"/>
                    <a:pt x="610" y="43"/>
                    <a:pt x="610" y="42"/>
                  </a:cubicBezTo>
                  <a:cubicBezTo>
                    <a:pt x="610" y="41"/>
                    <a:pt x="610" y="41"/>
                    <a:pt x="611" y="41"/>
                  </a:cubicBezTo>
                  <a:cubicBezTo>
                    <a:pt x="611" y="41"/>
                    <a:pt x="611" y="41"/>
                    <a:pt x="611" y="42"/>
                  </a:cubicBezTo>
                  <a:cubicBezTo>
                    <a:pt x="611" y="42"/>
                    <a:pt x="611" y="47"/>
                    <a:pt x="610" y="48"/>
                  </a:cubicBezTo>
                  <a:cubicBezTo>
                    <a:pt x="610" y="49"/>
                    <a:pt x="610" y="50"/>
                    <a:pt x="609" y="50"/>
                  </a:cubicBezTo>
                  <a:cubicBezTo>
                    <a:pt x="606" y="51"/>
                    <a:pt x="602" y="51"/>
                    <a:pt x="599" y="51"/>
                  </a:cubicBezTo>
                  <a:cubicBezTo>
                    <a:pt x="591" y="51"/>
                    <a:pt x="585" y="49"/>
                    <a:pt x="581" y="46"/>
                  </a:cubicBezTo>
                  <a:close/>
                  <a:moveTo>
                    <a:pt x="657" y="35"/>
                  </a:moveTo>
                  <a:cubicBezTo>
                    <a:pt x="657" y="40"/>
                    <a:pt x="657" y="44"/>
                    <a:pt x="657" y="47"/>
                  </a:cubicBezTo>
                  <a:cubicBezTo>
                    <a:pt x="657" y="48"/>
                    <a:pt x="658" y="49"/>
                    <a:pt x="659" y="49"/>
                  </a:cubicBezTo>
                  <a:cubicBezTo>
                    <a:pt x="660" y="49"/>
                    <a:pt x="661" y="50"/>
                    <a:pt x="662" y="50"/>
                  </a:cubicBezTo>
                  <a:cubicBezTo>
                    <a:pt x="662" y="50"/>
                    <a:pt x="662" y="50"/>
                    <a:pt x="662" y="50"/>
                  </a:cubicBezTo>
                  <a:cubicBezTo>
                    <a:pt x="662" y="50"/>
                    <a:pt x="662" y="50"/>
                    <a:pt x="661" y="50"/>
                  </a:cubicBezTo>
                  <a:cubicBezTo>
                    <a:pt x="658" y="50"/>
                    <a:pt x="655" y="50"/>
                    <a:pt x="654" y="50"/>
                  </a:cubicBezTo>
                  <a:cubicBezTo>
                    <a:pt x="654" y="50"/>
                    <a:pt x="651" y="50"/>
                    <a:pt x="649" y="50"/>
                  </a:cubicBezTo>
                  <a:cubicBezTo>
                    <a:pt x="649" y="50"/>
                    <a:pt x="648" y="50"/>
                    <a:pt x="648" y="50"/>
                  </a:cubicBezTo>
                  <a:cubicBezTo>
                    <a:pt x="648" y="50"/>
                    <a:pt x="648" y="50"/>
                    <a:pt x="649" y="50"/>
                  </a:cubicBezTo>
                  <a:cubicBezTo>
                    <a:pt x="649" y="50"/>
                    <a:pt x="650" y="49"/>
                    <a:pt x="650" y="49"/>
                  </a:cubicBezTo>
                  <a:cubicBezTo>
                    <a:pt x="651" y="49"/>
                    <a:pt x="652" y="48"/>
                    <a:pt x="652" y="47"/>
                  </a:cubicBezTo>
                  <a:cubicBezTo>
                    <a:pt x="652" y="44"/>
                    <a:pt x="652" y="40"/>
                    <a:pt x="652" y="35"/>
                  </a:cubicBezTo>
                  <a:cubicBezTo>
                    <a:pt x="652" y="30"/>
                    <a:pt x="652" y="30"/>
                    <a:pt x="652" y="30"/>
                  </a:cubicBezTo>
                  <a:cubicBezTo>
                    <a:pt x="652" y="30"/>
                    <a:pt x="652" y="30"/>
                    <a:pt x="652" y="30"/>
                  </a:cubicBezTo>
                  <a:cubicBezTo>
                    <a:pt x="629" y="30"/>
                    <a:pt x="629" y="30"/>
                    <a:pt x="629" y="30"/>
                  </a:cubicBezTo>
                  <a:cubicBezTo>
                    <a:pt x="629" y="30"/>
                    <a:pt x="629" y="30"/>
                    <a:pt x="629" y="30"/>
                  </a:cubicBezTo>
                  <a:cubicBezTo>
                    <a:pt x="629" y="35"/>
                    <a:pt x="629" y="35"/>
                    <a:pt x="629" y="35"/>
                  </a:cubicBezTo>
                  <a:cubicBezTo>
                    <a:pt x="629" y="40"/>
                    <a:pt x="629" y="44"/>
                    <a:pt x="629" y="47"/>
                  </a:cubicBezTo>
                  <a:cubicBezTo>
                    <a:pt x="629" y="48"/>
                    <a:pt x="630" y="49"/>
                    <a:pt x="631" y="49"/>
                  </a:cubicBezTo>
                  <a:cubicBezTo>
                    <a:pt x="632" y="49"/>
                    <a:pt x="633" y="50"/>
                    <a:pt x="634" y="50"/>
                  </a:cubicBezTo>
                  <a:cubicBezTo>
                    <a:pt x="634" y="50"/>
                    <a:pt x="634" y="50"/>
                    <a:pt x="634" y="50"/>
                  </a:cubicBezTo>
                  <a:cubicBezTo>
                    <a:pt x="634" y="50"/>
                    <a:pt x="634" y="50"/>
                    <a:pt x="633" y="50"/>
                  </a:cubicBezTo>
                  <a:cubicBezTo>
                    <a:pt x="630" y="50"/>
                    <a:pt x="627" y="50"/>
                    <a:pt x="627" y="50"/>
                  </a:cubicBezTo>
                  <a:cubicBezTo>
                    <a:pt x="626" y="50"/>
                    <a:pt x="623" y="50"/>
                    <a:pt x="621" y="50"/>
                  </a:cubicBezTo>
                  <a:cubicBezTo>
                    <a:pt x="621" y="50"/>
                    <a:pt x="620" y="50"/>
                    <a:pt x="620" y="50"/>
                  </a:cubicBezTo>
                  <a:cubicBezTo>
                    <a:pt x="620" y="50"/>
                    <a:pt x="620" y="50"/>
                    <a:pt x="621" y="50"/>
                  </a:cubicBezTo>
                  <a:cubicBezTo>
                    <a:pt x="621" y="50"/>
                    <a:pt x="622" y="49"/>
                    <a:pt x="622" y="49"/>
                  </a:cubicBezTo>
                  <a:cubicBezTo>
                    <a:pt x="623" y="49"/>
                    <a:pt x="624" y="48"/>
                    <a:pt x="624" y="47"/>
                  </a:cubicBezTo>
                  <a:cubicBezTo>
                    <a:pt x="624" y="44"/>
                    <a:pt x="624" y="40"/>
                    <a:pt x="624" y="35"/>
                  </a:cubicBezTo>
                  <a:cubicBezTo>
                    <a:pt x="624" y="26"/>
                    <a:pt x="624" y="26"/>
                    <a:pt x="624" y="26"/>
                  </a:cubicBezTo>
                  <a:cubicBezTo>
                    <a:pt x="624" y="18"/>
                    <a:pt x="624" y="17"/>
                    <a:pt x="624" y="15"/>
                  </a:cubicBezTo>
                  <a:cubicBezTo>
                    <a:pt x="624" y="13"/>
                    <a:pt x="624" y="12"/>
                    <a:pt x="622" y="12"/>
                  </a:cubicBezTo>
                  <a:cubicBezTo>
                    <a:pt x="621" y="12"/>
                    <a:pt x="620" y="12"/>
                    <a:pt x="620" y="12"/>
                  </a:cubicBezTo>
                  <a:cubicBezTo>
                    <a:pt x="620" y="12"/>
                    <a:pt x="620" y="12"/>
                    <a:pt x="620" y="12"/>
                  </a:cubicBezTo>
                  <a:cubicBezTo>
                    <a:pt x="620" y="11"/>
                    <a:pt x="620" y="11"/>
                    <a:pt x="620" y="11"/>
                  </a:cubicBezTo>
                  <a:cubicBezTo>
                    <a:pt x="623" y="11"/>
                    <a:pt x="626" y="11"/>
                    <a:pt x="627" y="11"/>
                  </a:cubicBezTo>
                  <a:cubicBezTo>
                    <a:pt x="627" y="11"/>
                    <a:pt x="630" y="11"/>
                    <a:pt x="632" y="11"/>
                  </a:cubicBezTo>
                  <a:cubicBezTo>
                    <a:pt x="632" y="11"/>
                    <a:pt x="633" y="11"/>
                    <a:pt x="633" y="12"/>
                  </a:cubicBezTo>
                  <a:cubicBezTo>
                    <a:pt x="633" y="12"/>
                    <a:pt x="632" y="12"/>
                    <a:pt x="632" y="12"/>
                  </a:cubicBezTo>
                  <a:cubicBezTo>
                    <a:pt x="632" y="12"/>
                    <a:pt x="632" y="12"/>
                    <a:pt x="631" y="12"/>
                  </a:cubicBezTo>
                  <a:cubicBezTo>
                    <a:pt x="629" y="12"/>
                    <a:pt x="629" y="13"/>
                    <a:pt x="629" y="15"/>
                  </a:cubicBezTo>
                  <a:cubicBezTo>
                    <a:pt x="629" y="17"/>
                    <a:pt x="629" y="18"/>
                    <a:pt x="629" y="26"/>
                  </a:cubicBezTo>
                  <a:cubicBezTo>
                    <a:pt x="629" y="27"/>
                    <a:pt x="629" y="27"/>
                    <a:pt x="629" y="27"/>
                  </a:cubicBezTo>
                  <a:cubicBezTo>
                    <a:pt x="629" y="28"/>
                    <a:pt x="629" y="28"/>
                    <a:pt x="629" y="28"/>
                  </a:cubicBezTo>
                  <a:cubicBezTo>
                    <a:pt x="652" y="28"/>
                    <a:pt x="652" y="28"/>
                    <a:pt x="652" y="28"/>
                  </a:cubicBezTo>
                  <a:cubicBezTo>
                    <a:pt x="652" y="28"/>
                    <a:pt x="652" y="28"/>
                    <a:pt x="652" y="27"/>
                  </a:cubicBezTo>
                  <a:cubicBezTo>
                    <a:pt x="652" y="26"/>
                    <a:pt x="652" y="26"/>
                    <a:pt x="652" y="26"/>
                  </a:cubicBezTo>
                  <a:cubicBezTo>
                    <a:pt x="652" y="18"/>
                    <a:pt x="652" y="17"/>
                    <a:pt x="652" y="15"/>
                  </a:cubicBezTo>
                  <a:cubicBezTo>
                    <a:pt x="652" y="13"/>
                    <a:pt x="652" y="12"/>
                    <a:pt x="650" y="12"/>
                  </a:cubicBezTo>
                  <a:cubicBezTo>
                    <a:pt x="649" y="12"/>
                    <a:pt x="648" y="12"/>
                    <a:pt x="648" y="12"/>
                  </a:cubicBezTo>
                  <a:cubicBezTo>
                    <a:pt x="648" y="12"/>
                    <a:pt x="648" y="12"/>
                    <a:pt x="648" y="12"/>
                  </a:cubicBezTo>
                  <a:cubicBezTo>
                    <a:pt x="648" y="11"/>
                    <a:pt x="648" y="11"/>
                    <a:pt x="648" y="11"/>
                  </a:cubicBezTo>
                  <a:cubicBezTo>
                    <a:pt x="651" y="11"/>
                    <a:pt x="654" y="11"/>
                    <a:pt x="654" y="11"/>
                  </a:cubicBezTo>
                  <a:cubicBezTo>
                    <a:pt x="655" y="11"/>
                    <a:pt x="658" y="11"/>
                    <a:pt x="660" y="11"/>
                  </a:cubicBezTo>
                  <a:cubicBezTo>
                    <a:pt x="660" y="11"/>
                    <a:pt x="661" y="11"/>
                    <a:pt x="661" y="12"/>
                  </a:cubicBezTo>
                  <a:cubicBezTo>
                    <a:pt x="661" y="12"/>
                    <a:pt x="660" y="12"/>
                    <a:pt x="660" y="12"/>
                  </a:cubicBezTo>
                  <a:cubicBezTo>
                    <a:pt x="660" y="12"/>
                    <a:pt x="660" y="12"/>
                    <a:pt x="659" y="12"/>
                  </a:cubicBezTo>
                  <a:cubicBezTo>
                    <a:pt x="657" y="12"/>
                    <a:pt x="657" y="13"/>
                    <a:pt x="657" y="15"/>
                  </a:cubicBezTo>
                  <a:cubicBezTo>
                    <a:pt x="657" y="17"/>
                    <a:pt x="657" y="18"/>
                    <a:pt x="657" y="26"/>
                  </a:cubicBezTo>
                  <a:lnTo>
                    <a:pt x="657" y="35"/>
                  </a:lnTo>
                  <a:close/>
                  <a:moveTo>
                    <a:pt x="677" y="43"/>
                  </a:moveTo>
                  <a:cubicBezTo>
                    <a:pt x="677" y="48"/>
                    <a:pt x="678" y="49"/>
                    <a:pt x="679" y="49"/>
                  </a:cubicBezTo>
                  <a:cubicBezTo>
                    <a:pt x="680" y="50"/>
                    <a:pt x="681" y="50"/>
                    <a:pt x="682" y="50"/>
                  </a:cubicBezTo>
                  <a:cubicBezTo>
                    <a:pt x="682" y="50"/>
                    <a:pt x="682" y="50"/>
                    <a:pt x="682" y="50"/>
                  </a:cubicBezTo>
                  <a:cubicBezTo>
                    <a:pt x="682" y="50"/>
                    <a:pt x="682" y="50"/>
                    <a:pt x="681" y="50"/>
                  </a:cubicBezTo>
                  <a:cubicBezTo>
                    <a:pt x="678" y="50"/>
                    <a:pt x="676" y="50"/>
                    <a:pt x="676" y="50"/>
                  </a:cubicBezTo>
                  <a:cubicBezTo>
                    <a:pt x="675" y="50"/>
                    <a:pt x="673" y="50"/>
                    <a:pt x="670" y="50"/>
                  </a:cubicBezTo>
                  <a:cubicBezTo>
                    <a:pt x="670" y="50"/>
                    <a:pt x="669" y="50"/>
                    <a:pt x="669" y="50"/>
                  </a:cubicBezTo>
                  <a:cubicBezTo>
                    <a:pt x="669" y="50"/>
                    <a:pt x="670" y="50"/>
                    <a:pt x="670" y="50"/>
                  </a:cubicBezTo>
                  <a:cubicBezTo>
                    <a:pt x="670" y="50"/>
                    <a:pt x="671" y="50"/>
                    <a:pt x="672" y="49"/>
                  </a:cubicBezTo>
                  <a:cubicBezTo>
                    <a:pt x="673" y="49"/>
                    <a:pt x="674" y="48"/>
                    <a:pt x="674" y="43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74" y="11"/>
                    <a:pt x="674" y="10"/>
                    <a:pt x="674" y="10"/>
                  </a:cubicBezTo>
                  <a:cubicBezTo>
                    <a:pt x="675" y="10"/>
                    <a:pt x="676" y="11"/>
                    <a:pt x="676" y="12"/>
                  </a:cubicBezTo>
                  <a:cubicBezTo>
                    <a:pt x="677" y="13"/>
                    <a:pt x="685" y="21"/>
                    <a:pt x="693" y="30"/>
                  </a:cubicBezTo>
                  <a:cubicBezTo>
                    <a:pt x="699" y="35"/>
                    <a:pt x="705" y="41"/>
                    <a:pt x="706" y="43"/>
                  </a:cubicBezTo>
                  <a:cubicBezTo>
                    <a:pt x="706" y="17"/>
                    <a:pt x="706" y="17"/>
                    <a:pt x="706" y="17"/>
                  </a:cubicBezTo>
                  <a:cubicBezTo>
                    <a:pt x="706" y="14"/>
                    <a:pt x="705" y="13"/>
                    <a:pt x="704" y="12"/>
                  </a:cubicBezTo>
                  <a:cubicBezTo>
                    <a:pt x="703" y="12"/>
                    <a:pt x="701" y="12"/>
                    <a:pt x="701" y="12"/>
                  </a:cubicBezTo>
                  <a:cubicBezTo>
                    <a:pt x="701" y="12"/>
                    <a:pt x="701" y="12"/>
                    <a:pt x="701" y="12"/>
                  </a:cubicBezTo>
                  <a:cubicBezTo>
                    <a:pt x="701" y="11"/>
                    <a:pt x="701" y="11"/>
                    <a:pt x="702" y="11"/>
                  </a:cubicBezTo>
                  <a:cubicBezTo>
                    <a:pt x="704" y="11"/>
                    <a:pt x="707" y="11"/>
                    <a:pt x="707" y="11"/>
                  </a:cubicBezTo>
                  <a:cubicBezTo>
                    <a:pt x="708" y="11"/>
                    <a:pt x="710" y="11"/>
                    <a:pt x="712" y="11"/>
                  </a:cubicBezTo>
                  <a:cubicBezTo>
                    <a:pt x="712" y="11"/>
                    <a:pt x="713" y="11"/>
                    <a:pt x="713" y="12"/>
                  </a:cubicBezTo>
                  <a:cubicBezTo>
                    <a:pt x="713" y="12"/>
                    <a:pt x="713" y="12"/>
                    <a:pt x="712" y="12"/>
                  </a:cubicBezTo>
                  <a:cubicBezTo>
                    <a:pt x="712" y="12"/>
                    <a:pt x="711" y="12"/>
                    <a:pt x="711" y="12"/>
                  </a:cubicBezTo>
                  <a:cubicBezTo>
                    <a:pt x="709" y="13"/>
                    <a:pt x="709" y="14"/>
                    <a:pt x="709" y="17"/>
                  </a:cubicBezTo>
                  <a:cubicBezTo>
                    <a:pt x="709" y="47"/>
                    <a:pt x="709" y="47"/>
                    <a:pt x="709" y="47"/>
                  </a:cubicBezTo>
                  <a:cubicBezTo>
                    <a:pt x="709" y="51"/>
                    <a:pt x="709" y="51"/>
                    <a:pt x="708" y="51"/>
                  </a:cubicBezTo>
                  <a:cubicBezTo>
                    <a:pt x="708" y="51"/>
                    <a:pt x="707" y="50"/>
                    <a:pt x="704" y="48"/>
                  </a:cubicBezTo>
                  <a:cubicBezTo>
                    <a:pt x="704" y="47"/>
                    <a:pt x="696" y="40"/>
                    <a:pt x="690" y="34"/>
                  </a:cubicBezTo>
                  <a:cubicBezTo>
                    <a:pt x="684" y="27"/>
                    <a:pt x="678" y="21"/>
                    <a:pt x="676" y="19"/>
                  </a:cubicBezTo>
                  <a:lnTo>
                    <a:pt x="677" y="43"/>
                  </a:lnTo>
                  <a:close/>
                  <a:moveTo>
                    <a:pt x="740" y="10"/>
                  </a:moveTo>
                  <a:cubicBezTo>
                    <a:pt x="752" y="10"/>
                    <a:pt x="761" y="18"/>
                    <a:pt x="761" y="30"/>
                  </a:cubicBezTo>
                  <a:cubicBezTo>
                    <a:pt x="761" y="42"/>
                    <a:pt x="753" y="51"/>
                    <a:pt x="740" y="51"/>
                  </a:cubicBezTo>
                  <a:cubicBezTo>
                    <a:pt x="725" y="51"/>
                    <a:pt x="719" y="40"/>
                    <a:pt x="719" y="31"/>
                  </a:cubicBezTo>
                  <a:cubicBezTo>
                    <a:pt x="719" y="22"/>
                    <a:pt x="725" y="10"/>
                    <a:pt x="740" y="10"/>
                  </a:cubicBezTo>
                  <a:close/>
                  <a:moveTo>
                    <a:pt x="741" y="49"/>
                  </a:moveTo>
                  <a:cubicBezTo>
                    <a:pt x="746" y="49"/>
                    <a:pt x="756" y="46"/>
                    <a:pt x="756" y="31"/>
                  </a:cubicBezTo>
                  <a:cubicBezTo>
                    <a:pt x="756" y="19"/>
                    <a:pt x="748" y="12"/>
                    <a:pt x="740" y="12"/>
                  </a:cubicBezTo>
                  <a:cubicBezTo>
                    <a:pt x="731" y="12"/>
                    <a:pt x="724" y="18"/>
                    <a:pt x="724" y="29"/>
                  </a:cubicBezTo>
                  <a:cubicBezTo>
                    <a:pt x="724" y="41"/>
                    <a:pt x="732" y="49"/>
                    <a:pt x="741" y="49"/>
                  </a:cubicBezTo>
                  <a:close/>
                  <a:moveTo>
                    <a:pt x="778" y="35"/>
                  </a:moveTo>
                  <a:cubicBezTo>
                    <a:pt x="778" y="43"/>
                    <a:pt x="778" y="46"/>
                    <a:pt x="779" y="47"/>
                  </a:cubicBezTo>
                  <a:cubicBezTo>
                    <a:pt x="779" y="48"/>
                    <a:pt x="782" y="48"/>
                    <a:pt x="786" y="48"/>
                  </a:cubicBezTo>
                  <a:cubicBezTo>
                    <a:pt x="789" y="48"/>
                    <a:pt x="791" y="48"/>
                    <a:pt x="792" y="47"/>
                  </a:cubicBezTo>
                  <a:cubicBezTo>
                    <a:pt x="793" y="46"/>
                    <a:pt x="793" y="45"/>
                    <a:pt x="794" y="44"/>
                  </a:cubicBezTo>
                  <a:cubicBezTo>
                    <a:pt x="794" y="43"/>
                    <a:pt x="794" y="43"/>
                    <a:pt x="794" y="43"/>
                  </a:cubicBezTo>
                  <a:cubicBezTo>
                    <a:pt x="794" y="43"/>
                    <a:pt x="794" y="43"/>
                    <a:pt x="794" y="44"/>
                  </a:cubicBezTo>
                  <a:cubicBezTo>
                    <a:pt x="794" y="45"/>
                    <a:pt x="794" y="48"/>
                    <a:pt x="794" y="49"/>
                  </a:cubicBezTo>
                  <a:cubicBezTo>
                    <a:pt x="793" y="50"/>
                    <a:pt x="793" y="51"/>
                    <a:pt x="790" y="51"/>
                  </a:cubicBezTo>
                  <a:cubicBezTo>
                    <a:pt x="786" y="51"/>
                    <a:pt x="783" y="51"/>
                    <a:pt x="781" y="50"/>
                  </a:cubicBezTo>
                  <a:cubicBezTo>
                    <a:pt x="778" y="50"/>
                    <a:pt x="777" y="50"/>
                    <a:pt x="775" y="50"/>
                  </a:cubicBezTo>
                  <a:cubicBezTo>
                    <a:pt x="775" y="50"/>
                    <a:pt x="774" y="50"/>
                    <a:pt x="773" y="50"/>
                  </a:cubicBezTo>
                  <a:cubicBezTo>
                    <a:pt x="772" y="50"/>
                    <a:pt x="771" y="50"/>
                    <a:pt x="770" y="50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70" y="50"/>
                    <a:pt x="770" y="49"/>
                    <a:pt x="771" y="49"/>
                  </a:cubicBezTo>
                  <a:cubicBezTo>
                    <a:pt x="772" y="49"/>
                    <a:pt x="772" y="48"/>
                    <a:pt x="772" y="47"/>
                  </a:cubicBezTo>
                  <a:cubicBezTo>
                    <a:pt x="773" y="44"/>
                    <a:pt x="773" y="40"/>
                    <a:pt x="773" y="35"/>
                  </a:cubicBezTo>
                  <a:cubicBezTo>
                    <a:pt x="773" y="26"/>
                    <a:pt x="773" y="26"/>
                    <a:pt x="773" y="26"/>
                  </a:cubicBezTo>
                  <a:cubicBezTo>
                    <a:pt x="773" y="18"/>
                    <a:pt x="773" y="17"/>
                    <a:pt x="773" y="15"/>
                  </a:cubicBezTo>
                  <a:cubicBezTo>
                    <a:pt x="772" y="13"/>
                    <a:pt x="772" y="12"/>
                    <a:pt x="770" y="12"/>
                  </a:cubicBezTo>
                  <a:cubicBezTo>
                    <a:pt x="770" y="12"/>
                    <a:pt x="769" y="12"/>
                    <a:pt x="768" y="12"/>
                  </a:cubicBezTo>
                  <a:cubicBezTo>
                    <a:pt x="768" y="12"/>
                    <a:pt x="768" y="12"/>
                    <a:pt x="768" y="12"/>
                  </a:cubicBezTo>
                  <a:cubicBezTo>
                    <a:pt x="768" y="11"/>
                    <a:pt x="768" y="11"/>
                    <a:pt x="769" y="11"/>
                  </a:cubicBezTo>
                  <a:cubicBezTo>
                    <a:pt x="771" y="11"/>
                    <a:pt x="775" y="11"/>
                    <a:pt x="775" y="11"/>
                  </a:cubicBezTo>
                  <a:cubicBezTo>
                    <a:pt x="775" y="11"/>
                    <a:pt x="779" y="11"/>
                    <a:pt x="781" y="11"/>
                  </a:cubicBezTo>
                  <a:cubicBezTo>
                    <a:pt x="782" y="11"/>
                    <a:pt x="782" y="11"/>
                    <a:pt x="782" y="12"/>
                  </a:cubicBezTo>
                  <a:cubicBezTo>
                    <a:pt x="782" y="12"/>
                    <a:pt x="782" y="12"/>
                    <a:pt x="781" y="12"/>
                  </a:cubicBezTo>
                  <a:cubicBezTo>
                    <a:pt x="781" y="12"/>
                    <a:pt x="780" y="12"/>
                    <a:pt x="780" y="12"/>
                  </a:cubicBezTo>
                  <a:cubicBezTo>
                    <a:pt x="778" y="12"/>
                    <a:pt x="778" y="13"/>
                    <a:pt x="778" y="15"/>
                  </a:cubicBezTo>
                  <a:cubicBezTo>
                    <a:pt x="778" y="17"/>
                    <a:pt x="778" y="18"/>
                    <a:pt x="778" y="26"/>
                  </a:cubicBezTo>
                  <a:lnTo>
                    <a:pt x="778" y="35"/>
                  </a:lnTo>
                  <a:close/>
                  <a:moveTo>
                    <a:pt x="819" y="10"/>
                  </a:moveTo>
                  <a:cubicBezTo>
                    <a:pt x="831" y="10"/>
                    <a:pt x="841" y="18"/>
                    <a:pt x="841" y="30"/>
                  </a:cubicBezTo>
                  <a:cubicBezTo>
                    <a:pt x="841" y="42"/>
                    <a:pt x="832" y="51"/>
                    <a:pt x="819" y="51"/>
                  </a:cubicBezTo>
                  <a:cubicBezTo>
                    <a:pt x="804" y="51"/>
                    <a:pt x="798" y="40"/>
                    <a:pt x="798" y="31"/>
                  </a:cubicBezTo>
                  <a:cubicBezTo>
                    <a:pt x="798" y="22"/>
                    <a:pt x="804" y="10"/>
                    <a:pt x="819" y="10"/>
                  </a:cubicBezTo>
                  <a:close/>
                  <a:moveTo>
                    <a:pt x="821" y="49"/>
                  </a:moveTo>
                  <a:cubicBezTo>
                    <a:pt x="825" y="49"/>
                    <a:pt x="835" y="46"/>
                    <a:pt x="835" y="31"/>
                  </a:cubicBezTo>
                  <a:cubicBezTo>
                    <a:pt x="835" y="19"/>
                    <a:pt x="827" y="12"/>
                    <a:pt x="819" y="12"/>
                  </a:cubicBezTo>
                  <a:cubicBezTo>
                    <a:pt x="810" y="12"/>
                    <a:pt x="804" y="18"/>
                    <a:pt x="804" y="29"/>
                  </a:cubicBezTo>
                  <a:cubicBezTo>
                    <a:pt x="804" y="41"/>
                    <a:pt x="811" y="49"/>
                    <a:pt x="821" y="49"/>
                  </a:cubicBezTo>
                  <a:close/>
                  <a:moveTo>
                    <a:pt x="829" y="3"/>
                  </a:moveTo>
                  <a:cubicBezTo>
                    <a:pt x="829" y="4"/>
                    <a:pt x="829" y="4"/>
                    <a:pt x="828" y="4"/>
                  </a:cubicBezTo>
                  <a:cubicBezTo>
                    <a:pt x="828" y="4"/>
                    <a:pt x="828" y="4"/>
                    <a:pt x="827" y="4"/>
                  </a:cubicBezTo>
                  <a:cubicBezTo>
                    <a:pt x="824" y="4"/>
                    <a:pt x="819" y="5"/>
                    <a:pt x="817" y="6"/>
                  </a:cubicBezTo>
                  <a:cubicBezTo>
                    <a:pt x="817" y="6"/>
                    <a:pt x="816" y="7"/>
                    <a:pt x="816" y="7"/>
                  </a:cubicBezTo>
                  <a:cubicBezTo>
                    <a:pt x="816" y="7"/>
                    <a:pt x="816" y="6"/>
                    <a:pt x="816" y="6"/>
                  </a:cubicBezTo>
                  <a:cubicBezTo>
                    <a:pt x="816" y="6"/>
                    <a:pt x="816" y="6"/>
                    <a:pt x="816" y="6"/>
                  </a:cubicBezTo>
                  <a:cubicBezTo>
                    <a:pt x="819" y="4"/>
                    <a:pt x="824" y="1"/>
                    <a:pt x="825" y="1"/>
                  </a:cubicBezTo>
                  <a:cubicBezTo>
                    <a:pt x="826" y="0"/>
                    <a:pt x="826" y="0"/>
                    <a:pt x="826" y="0"/>
                  </a:cubicBezTo>
                  <a:cubicBezTo>
                    <a:pt x="827" y="0"/>
                    <a:pt x="827" y="0"/>
                    <a:pt x="827" y="0"/>
                  </a:cubicBezTo>
                  <a:cubicBezTo>
                    <a:pt x="828" y="1"/>
                    <a:pt x="828" y="2"/>
                    <a:pt x="829" y="3"/>
                  </a:cubicBezTo>
                  <a:close/>
                  <a:moveTo>
                    <a:pt x="879" y="37"/>
                  </a:moveTo>
                  <a:cubicBezTo>
                    <a:pt x="879" y="33"/>
                    <a:pt x="879" y="32"/>
                    <a:pt x="876" y="32"/>
                  </a:cubicBezTo>
                  <a:cubicBezTo>
                    <a:pt x="876" y="32"/>
                    <a:pt x="875" y="32"/>
                    <a:pt x="875" y="32"/>
                  </a:cubicBezTo>
                  <a:cubicBezTo>
                    <a:pt x="874" y="32"/>
                    <a:pt x="874" y="32"/>
                    <a:pt x="874" y="31"/>
                  </a:cubicBezTo>
                  <a:cubicBezTo>
                    <a:pt x="874" y="31"/>
                    <a:pt x="874" y="31"/>
                    <a:pt x="875" y="31"/>
                  </a:cubicBezTo>
                  <a:cubicBezTo>
                    <a:pt x="877" y="31"/>
                    <a:pt x="881" y="31"/>
                    <a:pt x="881" y="31"/>
                  </a:cubicBezTo>
                  <a:cubicBezTo>
                    <a:pt x="882" y="31"/>
                    <a:pt x="885" y="31"/>
                    <a:pt x="887" y="31"/>
                  </a:cubicBezTo>
                  <a:cubicBezTo>
                    <a:pt x="887" y="31"/>
                    <a:pt x="888" y="31"/>
                    <a:pt x="888" y="31"/>
                  </a:cubicBezTo>
                  <a:cubicBezTo>
                    <a:pt x="888" y="32"/>
                    <a:pt x="887" y="32"/>
                    <a:pt x="887" y="32"/>
                  </a:cubicBezTo>
                  <a:cubicBezTo>
                    <a:pt x="887" y="32"/>
                    <a:pt x="886" y="32"/>
                    <a:pt x="886" y="32"/>
                  </a:cubicBezTo>
                  <a:cubicBezTo>
                    <a:pt x="884" y="32"/>
                    <a:pt x="884" y="33"/>
                    <a:pt x="884" y="35"/>
                  </a:cubicBezTo>
                  <a:cubicBezTo>
                    <a:pt x="884" y="36"/>
                    <a:pt x="884" y="38"/>
                    <a:pt x="884" y="40"/>
                  </a:cubicBezTo>
                  <a:cubicBezTo>
                    <a:pt x="884" y="46"/>
                    <a:pt x="884" y="46"/>
                    <a:pt x="884" y="46"/>
                  </a:cubicBezTo>
                  <a:cubicBezTo>
                    <a:pt x="884" y="48"/>
                    <a:pt x="884" y="48"/>
                    <a:pt x="883" y="49"/>
                  </a:cubicBezTo>
                  <a:cubicBezTo>
                    <a:pt x="880" y="51"/>
                    <a:pt x="875" y="51"/>
                    <a:pt x="872" y="51"/>
                  </a:cubicBezTo>
                  <a:cubicBezTo>
                    <a:pt x="867" y="51"/>
                    <a:pt x="860" y="51"/>
                    <a:pt x="854" y="46"/>
                  </a:cubicBezTo>
                  <a:cubicBezTo>
                    <a:pt x="850" y="43"/>
                    <a:pt x="847" y="37"/>
                    <a:pt x="847" y="31"/>
                  </a:cubicBezTo>
                  <a:cubicBezTo>
                    <a:pt x="847" y="22"/>
                    <a:pt x="852" y="17"/>
                    <a:pt x="856" y="14"/>
                  </a:cubicBezTo>
                  <a:cubicBezTo>
                    <a:pt x="861" y="11"/>
                    <a:pt x="867" y="10"/>
                    <a:pt x="871" y="10"/>
                  </a:cubicBezTo>
                  <a:cubicBezTo>
                    <a:pt x="874" y="10"/>
                    <a:pt x="878" y="11"/>
                    <a:pt x="879" y="11"/>
                  </a:cubicBezTo>
                  <a:cubicBezTo>
                    <a:pt x="880" y="12"/>
                    <a:pt x="882" y="12"/>
                    <a:pt x="883" y="12"/>
                  </a:cubicBezTo>
                  <a:cubicBezTo>
                    <a:pt x="884" y="12"/>
                    <a:pt x="884" y="12"/>
                    <a:pt x="884" y="12"/>
                  </a:cubicBezTo>
                  <a:cubicBezTo>
                    <a:pt x="884" y="13"/>
                    <a:pt x="884" y="14"/>
                    <a:pt x="884" y="20"/>
                  </a:cubicBezTo>
                  <a:cubicBezTo>
                    <a:pt x="884" y="21"/>
                    <a:pt x="883" y="21"/>
                    <a:pt x="883" y="21"/>
                  </a:cubicBezTo>
                  <a:cubicBezTo>
                    <a:pt x="883" y="21"/>
                    <a:pt x="883" y="20"/>
                    <a:pt x="883" y="20"/>
                  </a:cubicBezTo>
                  <a:cubicBezTo>
                    <a:pt x="883" y="19"/>
                    <a:pt x="882" y="18"/>
                    <a:pt x="881" y="17"/>
                  </a:cubicBezTo>
                  <a:cubicBezTo>
                    <a:pt x="880" y="15"/>
                    <a:pt x="876" y="13"/>
                    <a:pt x="869" y="13"/>
                  </a:cubicBezTo>
                  <a:cubicBezTo>
                    <a:pt x="866" y="13"/>
                    <a:pt x="862" y="13"/>
                    <a:pt x="858" y="16"/>
                  </a:cubicBezTo>
                  <a:cubicBezTo>
                    <a:pt x="855" y="18"/>
                    <a:pt x="852" y="23"/>
                    <a:pt x="852" y="29"/>
                  </a:cubicBezTo>
                  <a:cubicBezTo>
                    <a:pt x="852" y="36"/>
                    <a:pt x="856" y="42"/>
                    <a:pt x="858" y="43"/>
                  </a:cubicBezTo>
                  <a:cubicBezTo>
                    <a:pt x="862" y="47"/>
                    <a:pt x="867" y="49"/>
                    <a:pt x="872" y="49"/>
                  </a:cubicBezTo>
                  <a:cubicBezTo>
                    <a:pt x="874" y="49"/>
                    <a:pt x="876" y="49"/>
                    <a:pt x="878" y="48"/>
                  </a:cubicBezTo>
                  <a:cubicBezTo>
                    <a:pt x="878" y="47"/>
                    <a:pt x="879" y="47"/>
                    <a:pt x="879" y="46"/>
                  </a:cubicBezTo>
                  <a:lnTo>
                    <a:pt x="879" y="37"/>
                  </a:lnTo>
                  <a:close/>
                  <a:moveTo>
                    <a:pt x="905" y="35"/>
                  </a:moveTo>
                  <a:cubicBezTo>
                    <a:pt x="905" y="40"/>
                    <a:pt x="905" y="44"/>
                    <a:pt x="905" y="47"/>
                  </a:cubicBezTo>
                  <a:cubicBezTo>
                    <a:pt x="905" y="48"/>
                    <a:pt x="905" y="49"/>
                    <a:pt x="907" y="49"/>
                  </a:cubicBezTo>
                  <a:cubicBezTo>
                    <a:pt x="908" y="49"/>
                    <a:pt x="909" y="50"/>
                    <a:pt x="909" y="50"/>
                  </a:cubicBezTo>
                  <a:cubicBezTo>
                    <a:pt x="910" y="50"/>
                    <a:pt x="910" y="50"/>
                    <a:pt x="910" y="50"/>
                  </a:cubicBezTo>
                  <a:cubicBezTo>
                    <a:pt x="910" y="50"/>
                    <a:pt x="910" y="50"/>
                    <a:pt x="909" y="50"/>
                  </a:cubicBezTo>
                  <a:cubicBezTo>
                    <a:pt x="906" y="50"/>
                    <a:pt x="903" y="50"/>
                    <a:pt x="902" y="50"/>
                  </a:cubicBezTo>
                  <a:cubicBezTo>
                    <a:pt x="902" y="50"/>
                    <a:pt x="899" y="50"/>
                    <a:pt x="897" y="50"/>
                  </a:cubicBezTo>
                  <a:cubicBezTo>
                    <a:pt x="896" y="50"/>
                    <a:pt x="896" y="50"/>
                    <a:pt x="896" y="50"/>
                  </a:cubicBezTo>
                  <a:cubicBezTo>
                    <a:pt x="896" y="50"/>
                    <a:pt x="896" y="50"/>
                    <a:pt x="897" y="50"/>
                  </a:cubicBezTo>
                  <a:cubicBezTo>
                    <a:pt x="897" y="50"/>
                    <a:pt x="898" y="49"/>
                    <a:pt x="898" y="49"/>
                  </a:cubicBezTo>
                  <a:cubicBezTo>
                    <a:pt x="899" y="49"/>
                    <a:pt x="899" y="48"/>
                    <a:pt x="900" y="47"/>
                  </a:cubicBezTo>
                  <a:cubicBezTo>
                    <a:pt x="900" y="44"/>
                    <a:pt x="900" y="40"/>
                    <a:pt x="900" y="35"/>
                  </a:cubicBezTo>
                  <a:cubicBezTo>
                    <a:pt x="900" y="26"/>
                    <a:pt x="900" y="26"/>
                    <a:pt x="900" y="26"/>
                  </a:cubicBezTo>
                  <a:cubicBezTo>
                    <a:pt x="900" y="18"/>
                    <a:pt x="900" y="17"/>
                    <a:pt x="900" y="15"/>
                  </a:cubicBezTo>
                  <a:cubicBezTo>
                    <a:pt x="900" y="13"/>
                    <a:pt x="899" y="12"/>
                    <a:pt x="898" y="12"/>
                  </a:cubicBezTo>
                  <a:cubicBezTo>
                    <a:pt x="897" y="12"/>
                    <a:pt x="897" y="12"/>
                    <a:pt x="896" y="12"/>
                  </a:cubicBezTo>
                  <a:cubicBezTo>
                    <a:pt x="896" y="12"/>
                    <a:pt x="896" y="12"/>
                    <a:pt x="896" y="12"/>
                  </a:cubicBezTo>
                  <a:cubicBezTo>
                    <a:pt x="896" y="11"/>
                    <a:pt x="896" y="11"/>
                    <a:pt x="897" y="11"/>
                  </a:cubicBezTo>
                  <a:cubicBezTo>
                    <a:pt x="899" y="11"/>
                    <a:pt x="902" y="11"/>
                    <a:pt x="902" y="11"/>
                  </a:cubicBezTo>
                  <a:cubicBezTo>
                    <a:pt x="903" y="11"/>
                    <a:pt x="906" y="11"/>
                    <a:pt x="908" y="11"/>
                  </a:cubicBezTo>
                  <a:cubicBezTo>
                    <a:pt x="908" y="11"/>
                    <a:pt x="909" y="11"/>
                    <a:pt x="909" y="12"/>
                  </a:cubicBezTo>
                  <a:cubicBezTo>
                    <a:pt x="909" y="12"/>
                    <a:pt x="908" y="12"/>
                    <a:pt x="908" y="12"/>
                  </a:cubicBezTo>
                  <a:cubicBezTo>
                    <a:pt x="908" y="12"/>
                    <a:pt x="907" y="12"/>
                    <a:pt x="907" y="12"/>
                  </a:cubicBezTo>
                  <a:cubicBezTo>
                    <a:pt x="905" y="12"/>
                    <a:pt x="905" y="13"/>
                    <a:pt x="905" y="15"/>
                  </a:cubicBezTo>
                  <a:cubicBezTo>
                    <a:pt x="905" y="17"/>
                    <a:pt x="905" y="18"/>
                    <a:pt x="905" y="26"/>
                  </a:cubicBezTo>
                  <a:lnTo>
                    <a:pt x="905" y="35"/>
                  </a:lnTo>
                  <a:close/>
                  <a:moveTo>
                    <a:pt x="932" y="12"/>
                  </a:moveTo>
                  <a:cubicBezTo>
                    <a:pt x="933" y="10"/>
                    <a:pt x="933" y="10"/>
                    <a:pt x="933" y="10"/>
                  </a:cubicBezTo>
                  <a:cubicBezTo>
                    <a:pt x="934" y="10"/>
                    <a:pt x="934" y="11"/>
                    <a:pt x="934" y="12"/>
                  </a:cubicBezTo>
                  <a:cubicBezTo>
                    <a:pt x="935" y="14"/>
                    <a:pt x="944" y="36"/>
                    <a:pt x="947" y="44"/>
                  </a:cubicBezTo>
                  <a:cubicBezTo>
                    <a:pt x="949" y="48"/>
                    <a:pt x="951" y="49"/>
                    <a:pt x="952" y="49"/>
                  </a:cubicBezTo>
                  <a:cubicBezTo>
                    <a:pt x="953" y="50"/>
                    <a:pt x="953" y="50"/>
                    <a:pt x="954" y="50"/>
                  </a:cubicBezTo>
                  <a:cubicBezTo>
                    <a:pt x="954" y="50"/>
                    <a:pt x="955" y="50"/>
                    <a:pt x="955" y="50"/>
                  </a:cubicBezTo>
                  <a:cubicBezTo>
                    <a:pt x="955" y="50"/>
                    <a:pt x="954" y="50"/>
                    <a:pt x="953" y="50"/>
                  </a:cubicBezTo>
                  <a:cubicBezTo>
                    <a:pt x="953" y="50"/>
                    <a:pt x="949" y="50"/>
                    <a:pt x="945" y="50"/>
                  </a:cubicBezTo>
                  <a:cubicBezTo>
                    <a:pt x="944" y="50"/>
                    <a:pt x="943" y="50"/>
                    <a:pt x="943" y="50"/>
                  </a:cubicBezTo>
                  <a:cubicBezTo>
                    <a:pt x="943" y="50"/>
                    <a:pt x="943" y="50"/>
                    <a:pt x="943" y="50"/>
                  </a:cubicBezTo>
                  <a:cubicBezTo>
                    <a:pt x="944" y="49"/>
                    <a:pt x="944" y="49"/>
                    <a:pt x="944" y="48"/>
                  </a:cubicBezTo>
                  <a:cubicBezTo>
                    <a:pt x="939" y="36"/>
                    <a:pt x="939" y="36"/>
                    <a:pt x="939" y="36"/>
                  </a:cubicBezTo>
                  <a:cubicBezTo>
                    <a:pt x="939" y="36"/>
                    <a:pt x="939" y="36"/>
                    <a:pt x="939" y="36"/>
                  </a:cubicBezTo>
                  <a:cubicBezTo>
                    <a:pt x="926" y="36"/>
                    <a:pt x="926" y="36"/>
                    <a:pt x="926" y="36"/>
                  </a:cubicBezTo>
                  <a:cubicBezTo>
                    <a:pt x="926" y="36"/>
                    <a:pt x="926" y="36"/>
                    <a:pt x="926" y="36"/>
                  </a:cubicBezTo>
                  <a:cubicBezTo>
                    <a:pt x="923" y="45"/>
                    <a:pt x="923" y="45"/>
                    <a:pt x="923" y="45"/>
                  </a:cubicBezTo>
                  <a:cubicBezTo>
                    <a:pt x="922" y="46"/>
                    <a:pt x="922" y="47"/>
                    <a:pt x="922" y="48"/>
                  </a:cubicBezTo>
                  <a:cubicBezTo>
                    <a:pt x="922" y="49"/>
                    <a:pt x="923" y="50"/>
                    <a:pt x="924" y="50"/>
                  </a:cubicBezTo>
                  <a:cubicBezTo>
                    <a:pt x="924" y="50"/>
                    <a:pt x="924" y="50"/>
                    <a:pt x="924" y="50"/>
                  </a:cubicBezTo>
                  <a:cubicBezTo>
                    <a:pt x="925" y="50"/>
                    <a:pt x="925" y="50"/>
                    <a:pt x="925" y="50"/>
                  </a:cubicBezTo>
                  <a:cubicBezTo>
                    <a:pt x="925" y="50"/>
                    <a:pt x="924" y="50"/>
                    <a:pt x="924" y="50"/>
                  </a:cubicBezTo>
                  <a:cubicBezTo>
                    <a:pt x="923" y="50"/>
                    <a:pt x="920" y="50"/>
                    <a:pt x="919" y="50"/>
                  </a:cubicBezTo>
                  <a:cubicBezTo>
                    <a:pt x="919" y="50"/>
                    <a:pt x="916" y="50"/>
                    <a:pt x="914" y="50"/>
                  </a:cubicBezTo>
                  <a:cubicBezTo>
                    <a:pt x="913" y="50"/>
                    <a:pt x="913" y="50"/>
                    <a:pt x="913" y="50"/>
                  </a:cubicBezTo>
                  <a:cubicBezTo>
                    <a:pt x="913" y="50"/>
                    <a:pt x="913" y="50"/>
                    <a:pt x="913" y="50"/>
                  </a:cubicBezTo>
                  <a:cubicBezTo>
                    <a:pt x="913" y="50"/>
                    <a:pt x="914" y="50"/>
                    <a:pt x="915" y="49"/>
                  </a:cubicBezTo>
                  <a:cubicBezTo>
                    <a:pt x="917" y="49"/>
                    <a:pt x="918" y="47"/>
                    <a:pt x="919" y="45"/>
                  </a:cubicBezTo>
                  <a:lnTo>
                    <a:pt x="932" y="12"/>
                  </a:lnTo>
                  <a:close/>
                  <a:moveTo>
                    <a:pt x="938" y="34"/>
                  </a:moveTo>
                  <a:cubicBezTo>
                    <a:pt x="938" y="34"/>
                    <a:pt x="938" y="34"/>
                    <a:pt x="938" y="33"/>
                  </a:cubicBezTo>
                  <a:cubicBezTo>
                    <a:pt x="933" y="19"/>
                    <a:pt x="933" y="19"/>
                    <a:pt x="933" y="19"/>
                  </a:cubicBezTo>
                  <a:cubicBezTo>
                    <a:pt x="932" y="18"/>
                    <a:pt x="932" y="18"/>
                    <a:pt x="932" y="19"/>
                  </a:cubicBezTo>
                  <a:cubicBezTo>
                    <a:pt x="927" y="33"/>
                    <a:pt x="927" y="33"/>
                    <a:pt x="927" y="33"/>
                  </a:cubicBezTo>
                  <a:cubicBezTo>
                    <a:pt x="927" y="34"/>
                    <a:pt x="927" y="34"/>
                    <a:pt x="927" y="34"/>
                  </a:cubicBezTo>
                  <a:lnTo>
                    <a:pt x="938" y="34"/>
                  </a:lnTo>
                  <a:close/>
                  <a:moveTo>
                    <a:pt x="967" y="35"/>
                  </a:moveTo>
                  <a:cubicBezTo>
                    <a:pt x="967" y="40"/>
                    <a:pt x="967" y="44"/>
                    <a:pt x="967" y="47"/>
                  </a:cubicBezTo>
                  <a:cubicBezTo>
                    <a:pt x="967" y="48"/>
                    <a:pt x="967" y="49"/>
                    <a:pt x="969" y="49"/>
                  </a:cubicBezTo>
                  <a:cubicBezTo>
                    <a:pt x="970" y="49"/>
                    <a:pt x="971" y="50"/>
                    <a:pt x="971" y="50"/>
                  </a:cubicBezTo>
                  <a:cubicBezTo>
                    <a:pt x="972" y="50"/>
                    <a:pt x="972" y="50"/>
                    <a:pt x="972" y="50"/>
                  </a:cubicBezTo>
                  <a:cubicBezTo>
                    <a:pt x="972" y="50"/>
                    <a:pt x="972" y="50"/>
                    <a:pt x="971" y="50"/>
                  </a:cubicBezTo>
                  <a:cubicBezTo>
                    <a:pt x="968" y="50"/>
                    <a:pt x="964" y="50"/>
                    <a:pt x="964" y="50"/>
                  </a:cubicBezTo>
                  <a:cubicBezTo>
                    <a:pt x="964" y="50"/>
                    <a:pt x="961" y="50"/>
                    <a:pt x="959" y="50"/>
                  </a:cubicBezTo>
                  <a:cubicBezTo>
                    <a:pt x="958" y="50"/>
                    <a:pt x="958" y="50"/>
                    <a:pt x="958" y="50"/>
                  </a:cubicBezTo>
                  <a:cubicBezTo>
                    <a:pt x="958" y="50"/>
                    <a:pt x="958" y="50"/>
                    <a:pt x="958" y="50"/>
                  </a:cubicBezTo>
                  <a:cubicBezTo>
                    <a:pt x="959" y="50"/>
                    <a:pt x="960" y="49"/>
                    <a:pt x="960" y="49"/>
                  </a:cubicBezTo>
                  <a:cubicBezTo>
                    <a:pt x="961" y="49"/>
                    <a:pt x="961" y="48"/>
                    <a:pt x="962" y="47"/>
                  </a:cubicBezTo>
                  <a:cubicBezTo>
                    <a:pt x="962" y="44"/>
                    <a:pt x="962" y="40"/>
                    <a:pt x="962" y="35"/>
                  </a:cubicBezTo>
                  <a:cubicBezTo>
                    <a:pt x="962" y="26"/>
                    <a:pt x="962" y="26"/>
                    <a:pt x="962" y="26"/>
                  </a:cubicBezTo>
                  <a:cubicBezTo>
                    <a:pt x="962" y="18"/>
                    <a:pt x="962" y="17"/>
                    <a:pt x="962" y="15"/>
                  </a:cubicBezTo>
                  <a:cubicBezTo>
                    <a:pt x="962" y="13"/>
                    <a:pt x="961" y="12"/>
                    <a:pt x="960" y="12"/>
                  </a:cubicBezTo>
                  <a:cubicBezTo>
                    <a:pt x="959" y="12"/>
                    <a:pt x="959" y="12"/>
                    <a:pt x="958" y="12"/>
                  </a:cubicBezTo>
                  <a:cubicBezTo>
                    <a:pt x="958" y="12"/>
                    <a:pt x="958" y="12"/>
                    <a:pt x="958" y="12"/>
                  </a:cubicBezTo>
                  <a:cubicBezTo>
                    <a:pt x="958" y="11"/>
                    <a:pt x="958" y="11"/>
                    <a:pt x="959" y="11"/>
                  </a:cubicBezTo>
                  <a:cubicBezTo>
                    <a:pt x="961" y="11"/>
                    <a:pt x="964" y="11"/>
                    <a:pt x="964" y="11"/>
                  </a:cubicBezTo>
                  <a:cubicBezTo>
                    <a:pt x="964" y="11"/>
                    <a:pt x="968" y="11"/>
                    <a:pt x="970" y="11"/>
                  </a:cubicBezTo>
                  <a:cubicBezTo>
                    <a:pt x="970" y="11"/>
                    <a:pt x="970" y="11"/>
                    <a:pt x="970" y="12"/>
                  </a:cubicBezTo>
                  <a:cubicBezTo>
                    <a:pt x="970" y="12"/>
                    <a:pt x="970" y="12"/>
                    <a:pt x="970" y="12"/>
                  </a:cubicBezTo>
                  <a:cubicBezTo>
                    <a:pt x="970" y="12"/>
                    <a:pt x="969" y="12"/>
                    <a:pt x="969" y="12"/>
                  </a:cubicBezTo>
                  <a:cubicBezTo>
                    <a:pt x="967" y="12"/>
                    <a:pt x="967" y="13"/>
                    <a:pt x="967" y="15"/>
                  </a:cubicBezTo>
                  <a:cubicBezTo>
                    <a:pt x="967" y="17"/>
                    <a:pt x="967" y="18"/>
                    <a:pt x="967" y="26"/>
                  </a:cubicBezTo>
                  <a:lnTo>
                    <a:pt x="967" y="35"/>
                  </a:lnTo>
                  <a:close/>
                  <a:moveTo>
                    <a:pt x="318" y="116"/>
                  </a:moveTo>
                  <a:cubicBezTo>
                    <a:pt x="318" y="118"/>
                    <a:pt x="319" y="122"/>
                    <a:pt x="322" y="122"/>
                  </a:cubicBezTo>
                  <a:cubicBezTo>
                    <a:pt x="323" y="123"/>
                    <a:pt x="325" y="123"/>
                    <a:pt x="326" y="123"/>
                  </a:cubicBezTo>
                  <a:cubicBezTo>
                    <a:pt x="326" y="123"/>
                    <a:pt x="326" y="123"/>
                    <a:pt x="326" y="123"/>
                  </a:cubicBezTo>
                  <a:cubicBezTo>
                    <a:pt x="326" y="124"/>
                    <a:pt x="325" y="124"/>
                    <a:pt x="325" y="124"/>
                  </a:cubicBezTo>
                  <a:cubicBezTo>
                    <a:pt x="323" y="124"/>
                    <a:pt x="317" y="124"/>
                    <a:pt x="315" y="123"/>
                  </a:cubicBezTo>
                  <a:cubicBezTo>
                    <a:pt x="313" y="123"/>
                    <a:pt x="313" y="123"/>
                    <a:pt x="313" y="123"/>
                  </a:cubicBezTo>
                  <a:cubicBezTo>
                    <a:pt x="313" y="123"/>
                    <a:pt x="313" y="122"/>
                    <a:pt x="313" y="122"/>
                  </a:cubicBezTo>
                  <a:cubicBezTo>
                    <a:pt x="314" y="122"/>
                    <a:pt x="314" y="121"/>
                    <a:pt x="313" y="120"/>
                  </a:cubicBezTo>
                  <a:cubicBezTo>
                    <a:pt x="311" y="89"/>
                    <a:pt x="311" y="89"/>
                    <a:pt x="311" y="89"/>
                  </a:cubicBezTo>
                  <a:cubicBezTo>
                    <a:pt x="310" y="89"/>
                    <a:pt x="310" y="89"/>
                    <a:pt x="310" y="89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4" y="123"/>
                    <a:pt x="294" y="124"/>
                    <a:pt x="293" y="124"/>
                  </a:cubicBezTo>
                  <a:cubicBezTo>
                    <a:pt x="293" y="124"/>
                    <a:pt x="293" y="123"/>
                    <a:pt x="291" y="121"/>
                  </a:cubicBezTo>
                  <a:cubicBezTo>
                    <a:pt x="290" y="118"/>
                    <a:pt x="285" y="107"/>
                    <a:pt x="284" y="107"/>
                  </a:cubicBezTo>
                  <a:cubicBezTo>
                    <a:pt x="284" y="106"/>
                    <a:pt x="277" y="91"/>
                    <a:pt x="276" y="89"/>
                  </a:cubicBezTo>
                  <a:cubicBezTo>
                    <a:pt x="276" y="89"/>
                    <a:pt x="276" y="89"/>
                    <a:pt x="276" y="89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4" y="119"/>
                    <a:pt x="274" y="120"/>
                    <a:pt x="274" y="121"/>
                  </a:cubicBezTo>
                  <a:cubicBezTo>
                    <a:pt x="274" y="122"/>
                    <a:pt x="274" y="122"/>
                    <a:pt x="275" y="123"/>
                  </a:cubicBezTo>
                  <a:cubicBezTo>
                    <a:pt x="276" y="123"/>
                    <a:pt x="277" y="123"/>
                    <a:pt x="277" y="123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8" y="124"/>
                    <a:pt x="278" y="124"/>
                    <a:pt x="277" y="124"/>
                  </a:cubicBezTo>
                  <a:cubicBezTo>
                    <a:pt x="275" y="124"/>
                    <a:pt x="272" y="124"/>
                    <a:pt x="271" y="124"/>
                  </a:cubicBezTo>
                  <a:cubicBezTo>
                    <a:pt x="271" y="124"/>
                    <a:pt x="268" y="124"/>
                    <a:pt x="266" y="124"/>
                  </a:cubicBezTo>
                  <a:cubicBezTo>
                    <a:pt x="265" y="124"/>
                    <a:pt x="265" y="124"/>
                    <a:pt x="265" y="123"/>
                  </a:cubicBezTo>
                  <a:cubicBezTo>
                    <a:pt x="265" y="123"/>
                    <a:pt x="265" y="123"/>
                    <a:pt x="266" y="123"/>
                  </a:cubicBezTo>
                  <a:cubicBezTo>
                    <a:pt x="266" y="123"/>
                    <a:pt x="266" y="123"/>
                    <a:pt x="267" y="123"/>
                  </a:cubicBezTo>
                  <a:cubicBezTo>
                    <a:pt x="269" y="122"/>
                    <a:pt x="270" y="120"/>
                    <a:pt x="270" y="11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5" y="77"/>
                    <a:pt x="275" y="77"/>
                  </a:cubicBezTo>
                  <a:cubicBezTo>
                    <a:pt x="275" y="77"/>
                    <a:pt x="276" y="77"/>
                    <a:pt x="276" y="78"/>
                  </a:cubicBezTo>
                  <a:cubicBezTo>
                    <a:pt x="295" y="116"/>
                    <a:pt x="295" y="116"/>
                    <a:pt x="295" y="116"/>
                  </a:cubicBezTo>
                  <a:cubicBezTo>
                    <a:pt x="313" y="78"/>
                    <a:pt x="313" y="78"/>
                    <a:pt x="313" y="78"/>
                  </a:cubicBezTo>
                  <a:cubicBezTo>
                    <a:pt x="313" y="77"/>
                    <a:pt x="313" y="77"/>
                    <a:pt x="313" y="77"/>
                  </a:cubicBezTo>
                  <a:cubicBezTo>
                    <a:pt x="314" y="77"/>
                    <a:pt x="314" y="77"/>
                    <a:pt x="314" y="78"/>
                  </a:cubicBezTo>
                  <a:lnTo>
                    <a:pt x="318" y="116"/>
                  </a:lnTo>
                  <a:close/>
                  <a:moveTo>
                    <a:pt x="340" y="109"/>
                  </a:moveTo>
                  <a:cubicBezTo>
                    <a:pt x="340" y="114"/>
                    <a:pt x="340" y="118"/>
                    <a:pt x="341" y="120"/>
                  </a:cubicBezTo>
                  <a:cubicBezTo>
                    <a:pt x="341" y="122"/>
                    <a:pt x="341" y="122"/>
                    <a:pt x="343" y="123"/>
                  </a:cubicBezTo>
                  <a:cubicBezTo>
                    <a:pt x="343" y="123"/>
                    <a:pt x="345" y="123"/>
                    <a:pt x="345" y="123"/>
                  </a:cubicBezTo>
                  <a:cubicBezTo>
                    <a:pt x="345" y="123"/>
                    <a:pt x="346" y="123"/>
                    <a:pt x="346" y="123"/>
                  </a:cubicBezTo>
                  <a:cubicBezTo>
                    <a:pt x="346" y="124"/>
                    <a:pt x="345" y="124"/>
                    <a:pt x="345" y="124"/>
                  </a:cubicBezTo>
                  <a:cubicBezTo>
                    <a:pt x="342" y="124"/>
                    <a:pt x="338" y="124"/>
                    <a:pt x="338" y="124"/>
                  </a:cubicBezTo>
                  <a:cubicBezTo>
                    <a:pt x="338" y="124"/>
                    <a:pt x="334" y="124"/>
                    <a:pt x="333" y="124"/>
                  </a:cubicBezTo>
                  <a:cubicBezTo>
                    <a:pt x="332" y="124"/>
                    <a:pt x="332" y="124"/>
                    <a:pt x="332" y="123"/>
                  </a:cubicBezTo>
                  <a:cubicBezTo>
                    <a:pt x="332" y="123"/>
                    <a:pt x="332" y="123"/>
                    <a:pt x="332" y="123"/>
                  </a:cubicBezTo>
                  <a:cubicBezTo>
                    <a:pt x="333" y="123"/>
                    <a:pt x="333" y="123"/>
                    <a:pt x="334" y="123"/>
                  </a:cubicBezTo>
                  <a:cubicBezTo>
                    <a:pt x="335" y="122"/>
                    <a:pt x="335" y="122"/>
                    <a:pt x="335" y="120"/>
                  </a:cubicBezTo>
                  <a:cubicBezTo>
                    <a:pt x="336" y="118"/>
                    <a:pt x="336" y="114"/>
                    <a:pt x="336" y="109"/>
                  </a:cubicBezTo>
                  <a:cubicBezTo>
                    <a:pt x="336" y="100"/>
                    <a:pt x="336" y="100"/>
                    <a:pt x="336" y="100"/>
                  </a:cubicBezTo>
                  <a:cubicBezTo>
                    <a:pt x="336" y="92"/>
                    <a:pt x="336" y="90"/>
                    <a:pt x="335" y="88"/>
                  </a:cubicBezTo>
                  <a:cubicBezTo>
                    <a:pt x="335" y="87"/>
                    <a:pt x="335" y="86"/>
                    <a:pt x="334" y="86"/>
                  </a:cubicBezTo>
                  <a:cubicBezTo>
                    <a:pt x="333" y="85"/>
                    <a:pt x="332" y="85"/>
                    <a:pt x="332" y="85"/>
                  </a:cubicBezTo>
                  <a:cubicBezTo>
                    <a:pt x="332" y="85"/>
                    <a:pt x="332" y="85"/>
                    <a:pt x="332" y="85"/>
                  </a:cubicBezTo>
                  <a:cubicBezTo>
                    <a:pt x="332" y="85"/>
                    <a:pt x="332" y="85"/>
                    <a:pt x="333" y="85"/>
                  </a:cubicBezTo>
                  <a:cubicBezTo>
                    <a:pt x="334" y="85"/>
                    <a:pt x="338" y="85"/>
                    <a:pt x="338" y="85"/>
                  </a:cubicBezTo>
                  <a:cubicBezTo>
                    <a:pt x="338" y="85"/>
                    <a:pt x="342" y="85"/>
                    <a:pt x="343" y="85"/>
                  </a:cubicBezTo>
                  <a:cubicBezTo>
                    <a:pt x="344" y="85"/>
                    <a:pt x="344" y="85"/>
                    <a:pt x="344" y="85"/>
                  </a:cubicBezTo>
                  <a:cubicBezTo>
                    <a:pt x="344" y="85"/>
                    <a:pt x="344" y="85"/>
                    <a:pt x="344" y="85"/>
                  </a:cubicBezTo>
                  <a:cubicBezTo>
                    <a:pt x="343" y="85"/>
                    <a:pt x="343" y="85"/>
                    <a:pt x="342" y="86"/>
                  </a:cubicBezTo>
                  <a:cubicBezTo>
                    <a:pt x="341" y="86"/>
                    <a:pt x="341" y="87"/>
                    <a:pt x="341" y="88"/>
                  </a:cubicBezTo>
                  <a:cubicBezTo>
                    <a:pt x="340" y="90"/>
                    <a:pt x="340" y="92"/>
                    <a:pt x="340" y="100"/>
                  </a:cubicBezTo>
                  <a:lnTo>
                    <a:pt x="340" y="109"/>
                  </a:lnTo>
                  <a:close/>
                  <a:moveTo>
                    <a:pt x="360" y="117"/>
                  </a:moveTo>
                  <a:cubicBezTo>
                    <a:pt x="361" y="121"/>
                    <a:pt x="361" y="122"/>
                    <a:pt x="363" y="123"/>
                  </a:cubicBezTo>
                  <a:cubicBezTo>
                    <a:pt x="364" y="123"/>
                    <a:pt x="365" y="123"/>
                    <a:pt x="365" y="123"/>
                  </a:cubicBezTo>
                  <a:cubicBezTo>
                    <a:pt x="365" y="123"/>
                    <a:pt x="366" y="123"/>
                    <a:pt x="366" y="123"/>
                  </a:cubicBezTo>
                  <a:cubicBezTo>
                    <a:pt x="366" y="124"/>
                    <a:pt x="365" y="124"/>
                    <a:pt x="365" y="124"/>
                  </a:cubicBezTo>
                  <a:cubicBezTo>
                    <a:pt x="362" y="124"/>
                    <a:pt x="359" y="124"/>
                    <a:pt x="359" y="124"/>
                  </a:cubicBezTo>
                  <a:cubicBezTo>
                    <a:pt x="359" y="124"/>
                    <a:pt x="356" y="124"/>
                    <a:pt x="354" y="124"/>
                  </a:cubicBezTo>
                  <a:cubicBezTo>
                    <a:pt x="353" y="124"/>
                    <a:pt x="353" y="124"/>
                    <a:pt x="353" y="123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4" y="123"/>
                    <a:pt x="355" y="123"/>
                    <a:pt x="356" y="123"/>
                  </a:cubicBezTo>
                  <a:cubicBezTo>
                    <a:pt x="357" y="122"/>
                    <a:pt x="357" y="121"/>
                    <a:pt x="357" y="116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4"/>
                    <a:pt x="357" y="84"/>
                    <a:pt x="358" y="84"/>
                  </a:cubicBezTo>
                  <a:cubicBezTo>
                    <a:pt x="358" y="84"/>
                    <a:pt x="359" y="85"/>
                    <a:pt x="360" y="85"/>
                  </a:cubicBezTo>
                  <a:cubicBezTo>
                    <a:pt x="361" y="86"/>
                    <a:pt x="369" y="95"/>
                    <a:pt x="377" y="103"/>
                  </a:cubicBezTo>
                  <a:cubicBezTo>
                    <a:pt x="382" y="109"/>
                    <a:pt x="388" y="115"/>
                    <a:pt x="390" y="117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9" y="87"/>
                    <a:pt x="389" y="86"/>
                    <a:pt x="387" y="86"/>
                  </a:cubicBezTo>
                  <a:cubicBezTo>
                    <a:pt x="386" y="85"/>
                    <a:pt x="385" y="85"/>
                    <a:pt x="384" y="85"/>
                  </a:cubicBezTo>
                  <a:cubicBezTo>
                    <a:pt x="384" y="85"/>
                    <a:pt x="384" y="85"/>
                    <a:pt x="384" y="85"/>
                  </a:cubicBezTo>
                  <a:cubicBezTo>
                    <a:pt x="384" y="85"/>
                    <a:pt x="384" y="85"/>
                    <a:pt x="385" y="85"/>
                  </a:cubicBezTo>
                  <a:cubicBezTo>
                    <a:pt x="387" y="85"/>
                    <a:pt x="390" y="85"/>
                    <a:pt x="391" y="85"/>
                  </a:cubicBezTo>
                  <a:cubicBezTo>
                    <a:pt x="391" y="85"/>
                    <a:pt x="393" y="85"/>
                    <a:pt x="395" y="85"/>
                  </a:cubicBezTo>
                  <a:cubicBezTo>
                    <a:pt x="396" y="85"/>
                    <a:pt x="396" y="85"/>
                    <a:pt x="396" y="85"/>
                  </a:cubicBezTo>
                  <a:cubicBezTo>
                    <a:pt x="396" y="85"/>
                    <a:pt x="396" y="85"/>
                    <a:pt x="396" y="85"/>
                  </a:cubicBezTo>
                  <a:cubicBezTo>
                    <a:pt x="395" y="85"/>
                    <a:pt x="395" y="85"/>
                    <a:pt x="394" y="86"/>
                  </a:cubicBezTo>
                  <a:cubicBezTo>
                    <a:pt x="393" y="86"/>
                    <a:pt x="392" y="87"/>
                    <a:pt x="392" y="90"/>
                  </a:cubicBezTo>
                  <a:cubicBezTo>
                    <a:pt x="392" y="120"/>
                    <a:pt x="392" y="120"/>
                    <a:pt x="392" y="120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1" y="124"/>
                    <a:pt x="391" y="124"/>
                    <a:pt x="388" y="121"/>
                  </a:cubicBezTo>
                  <a:cubicBezTo>
                    <a:pt x="387" y="121"/>
                    <a:pt x="379" y="113"/>
                    <a:pt x="374" y="107"/>
                  </a:cubicBezTo>
                  <a:cubicBezTo>
                    <a:pt x="368" y="100"/>
                    <a:pt x="361" y="94"/>
                    <a:pt x="360" y="92"/>
                  </a:cubicBezTo>
                  <a:lnTo>
                    <a:pt x="360" y="117"/>
                  </a:lnTo>
                  <a:close/>
                  <a:moveTo>
                    <a:pt x="413" y="109"/>
                  </a:moveTo>
                  <a:cubicBezTo>
                    <a:pt x="413" y="114"/>
                    <a:pt x="413" y="118"/>
                    <a:pt x="413" y="120"/>
                  </a:cubicBezTo>
                  <a:cubicBezTo>
                    <a:pt x="413" y="122"/>
                    <a:pt x="413" y="122"/>
                    <a:pt x="415" y="123"/>
                  </a:cubicBezTo>
                  <a:cubicBezTo>
                    <a:pt x="416" y="123"/>
                    <a:pt x="417" y="123"/>
                    <a:pt x="418" y="123"/>
                  </a:cubicBezTo>
                  <a:cubicBezTo>
                    <a:pt x="418" y="123"/>
                    <a:pt x="418" y="123"/>
                    <a:pt x="418" y="123"/>
                  </a:cubicBezTo>
                  <a:cubicBezTo>
                    <a:pt x="418" y="124"/>
                    <a:pt x="418" y="124"/>
                    <a:pt x="417" y="124"/>
                  </a:cubicBezTo>
                  <a:cubicBezTo>
                    <a:pt x="414" y="124"/>
                    <a:pt x="411" y="124"/>
                    <a:pt x="410" y="124"/>
                  </a:cubicBezTo>
                  <a:cubicBezTo>
                    <a:pt x="410" y="124"/>
                    <a:pt x="407" y="124"/>
                    <a:pt x="405" y="124"/>
                  </a:cubicBezTo>
                  <a:cubicBezTo>
                    <a:pt x="404" y="124"/>
                    <a:pt x="404" y="124"/>
                    <a:pt x="404" y="123"/>
                  </a:cubicBezTo>
                  <a:cubicBezTo>
                    <a:pt x="404" y="123"/>
                    <a:pt x="404" y="123"/>
                    <a:pt x="405" y="123"/>
                  </a:cubicBezTo>
                  <a:cubicBezTo>
                    <a:pt x="405" y="123"/>
                    <a:pt x="406" y="123"/>
                    <a:pt x="406" y="123"/>
                  </a:cubicBezTo>
                  <a:cubicBezTo>
                    <a:pt x="407" y="122"/>
                    <a:pt x="407" y="122"/>
                    <a:pt x="408" y="120"/>
                  </a:cubicBezTo>
                  <a:cubicBezTo>
                    <a:pt x="408" y="118"/>
                    <a:pt x="408" y="114"/>
                    <a:pt x="408" y="109"/>
                  </a:cubicBezTo>
                  <a:cubicBezTo>
                    <a:pt x="408" y="100"/>
                    <a:pt x="408" y="100"/>
                    <a:pt x="408" y="100"/>
                  </a:cubicBezTo>
                  <a:cubicBezTo>
                    <a:pt x="408" y="92"/>
                    <a:pt x="408" y="90"/>
                    <a:pt x="408" y="88"/>
                  </a:cubicBezTo>
                  <a:cubicBezTo>
                    <a:pt x="408" y="87"/>
                    <a:pt x="407" y="86"/>
                    <a:pt x="406" y="86"/>
                  </a:cubicBezTo>
                  <a:cubicBezTo>
                    <a:pt x="406" y="85"/>
                    <a:pt x="405" y="85"/>
                    <a:pt x="404" y="85"/>
                  </a:cubicBezTo>
                  <a:cubicBezTo>
                    <a:pt x="404" y="85"/>
                    <a:pt x="404" y="85"/>
                    <a:pt x="404" y="85"/>
                  </a:cubicBezTo>
                  <a:cubicBezTo>
                    <a:pt x="404" y="85"/>
                    <a:pt x="404" y="85"/>
                    <a:pt x="405" y="85"/>
                  </a:cubicBezTo>
                  <a:cubicBezTo>
                    <a:pt x="407" y="85"/>
                    <a:pt x="410" y="85"/>
                    <a:pt x="410" y="85"/>
                  </a:cubicBezTo>
                  <a:cubicBezTo>
                    <a:pt x="411" y="85"/>
                    <a:pt x="414" y="85"/>
                    <a:pt x="416" y="85"/>
                  </a:cubicBezTo>
                  <a:cubicBezTo>
                    <a:pt x="416" y="85"/>
                    <a:pt x="417" y="85"/>
                    <a:pt x="417" y="85"/>
                  </a:cubicBezTo>
                  <a:cubicBezTo>
                    <a:pt x="417" y="85"/>
                    <a:pt x="416" y="85"/>
                    <a:pt x="416" y="85"/>
                  </a:cubicBezTo>
                  <a:cubicBezTo>
                    <a:pt x="416" y="85"/>
                    <a:pt x="415" y="85"/>
                    <a:pt x="415" y="86"/>
                  </a:cubicBezTo>
                  <a:cubicBezTo>
                    <a:pt x="413" y="86"/>
                    <a:pt x="413" y="87"/>
                    <a:pt x="413" y="88"/>
                  </a:cubicBezTo>
                  <a:cubicBezTo>
                    <a:pt x="413" y="90"/>
                    <a:pt x="413" y="92"/>
                    <a:pt x="413" y="100"/>
                  </a:cubicBezTo>
                  <a:lnTo>
                    <a:pt x="413" y="109"/>
                  </a:lnTo>
                  <a:close/>
                  <a:moveTo>
                    <a:pt x="427" y="123"/>
                  </a:moveTo>
                  <a:cubicBezTo>
                    <a:pt x="426" y="123"/>
                    <a:pt x="426" y="123"/>
                    <a:pt x="426" y="121"/>
                  </a:cubicBezTo>
                  <a:cubicBezTo>
                    <a:pt x="426" y="119"/>
                    <a:pt x="427" y="117"/>
                    <a:pt x="427" y="116"/>
                  </a:cubicBezTo>
                  <a:cubicBezTo>
                    <a:pt x="427" y="115"/>
                    <a:pt x="427" y="115"/>
                    <a:pt x="427" y="115"/>
                  </a:cubicBezTo>
                  <a:cubicBezTo>
                    <a:pt x="427" y="115"/>
                    <a:pt x="428" y="115"/>
                    <a:pt x="428" y="115"/>
                  </a:cubicBezTo>
                  <a:cubicBezTo>
                    <a:pt x="428" y="116"/>
                    <a:pt x="428" y="117"/>
                    <a:pt x="428" y="117"/>
                  </a:cubicBezTo>
                  <a:cubicBezTo>
                    <a:pt x="429" y="121"/>
                    <a:pt x="433" y="122"/>
                    <a:pt x="436" y="122"/>
                  </a:cubicBezTo>
                  <a:cubicBezTo>
                    <a:pt x="442" y="122"/>
                    <a:pt x="444" y="119"/>
                    <a:pt x="444" y="116"/>
                  </a:cubicBezTo>
                  <a:cubicBezTo>
                    <a:pt x="444" y="112"/>
                    <a:pt x="442" y="110"/>
                    <a:pt x="438" y="106"/>
                  </a:cubicBezTo>
                  <a:cubicBezTo>
                    <a:pt x="435" y="105"/>
                    <a:pt x="435" y="105"/>
                    <a:pt x="435" y="105"/>
                  </a:cubicBezTo>
                  <a:cubicBezTo>
                    <a:pt x="429" y="100"/>
                    <a:pt x="427" y="97"/>
                    <a:pt x="427" y="94"/>
                  </a:cubicBezTo>
                  <a:cubicBezTo>
                    <a:pt x="427" y="87"/>
                    <a:pt x="432" y="84"/>
                    <a:pt x="439" y="84"/>
                  </a:cubicBezTo>
                  <a:cubicBezTo>
                    <a:pt x="442" y="84"/>
                    <a:pt x="444" y="84"/>
                    <a:pt x="445" y="84"/>
                  </a:cubicBezTo>
                  <a:cubicBezTo>
                    <a:pt x="446" y="85"/>
                    <a:pt x="446" y="85"/>
                    <a:pt x="447" y="85"/>
                  </a:cubicBezTo>
                  <a:cubicBezTo>
                    <a:pt x="447" y="85"/>
                    <a:pt x="447" y="85"/>
                    <a:pt x="447" y="85"/>
                  </a:cubicBezTo>
                  <a:cubicBezTo>
                    <a:pt x="447" y="85"/>
                    <a:pt x="447" y="87"/>
                    <a:pt x="447" y="90"/>
                  </a:cubicBezTo>
                  <a:cubicBezTo>
                    <a:pt x="447" y="91"/>
                    <a:pt x="447" y="92"/>
                    <a:pt x="447" y="92"/>
                  </a:cubicBezTo>
                  <a:cubicBezTo>
                    <a:pt x="446" y="92"/>
                    <a:pt x="446" y="91"/>
                    <a:pt x="446" y="91"/>
                  </a:cubicBezTo>
                  <a:cubicBezTo>
                    <a:pt x="446" y="90"/>
                    <a:pt x="446" y="89"/>
                    <a:pt x="445" y="88"/>
                  </a:cubicBezTo>
                  <a:cubicBezTo>
                    <a:pt x="445" y="88"/>
                    <a:pt x="443" y="86"/>
                    <a:pt x="438" y="86"/>
                  </a:cubicBezTo>
                  <a:cubicBezTo>
                    <a:pt x="435" y="86"/>
                    <a:pt x="431" y="88"/>
                    <a:pt x="431" y="91"/>
                  </a:cubicBezTo>
                  <a:cubicBezTo>
                    <a:pt x="431" y="95"/>
                    <a:pt x="433" y="97"/>
                    <a:pt x="438" y="100"/>
                  </a:cubicBezTo>
                  <a:cubicBezTo>
                    <a:pt x="440" y="101"/>
                    <a:pt x="440" y="101"/>
                    <a:pt x="440" y="101"/>
                  </a:cubicBezTo>
                  <a:cubicBezTo>
                    <a:pt x="446" y="106"/>
                    <a:pt x="449" y="109"/>
                    <a:pt x="449" y="114"/>
                  </a:cubicBezTo>
                  <a:cubicBezTo>
                    <a:pt x="449" y="117"/>
                    <a:pt x="447" y="120"/>
                    <a:pt x="444" y="123"/>
                  </a:cubicBezTo>
                  <a:cubicBezTo>
                    <a:pt x="441" y="124"/>
                    <a:pt x="438" y="125"/>
                    <a:pt x="435" y="125"/>
                  </a:cubicBezTo>
                  <a:cubicBezTo>
                    <a:pt x="433" y="125"/>
                    <a:pt x="429" y="124"/>
                    <a:pt x="427" y="123"/>
                  </a:cubicBezTo>
                  <a:close/>
                  <a:moveTo>
                    <a:pt x="479" y="121"/>
                  </a:moveTo>
                  <a:cubicBezTo>
                    <a:pt x="485" y="121"/>
                    <a:pt x="486" y="120"/>
                    <a:pt x="488" y="119"/>
                  </a:cubicBezTo>
                  <a:cubicBezTo>
                    <a:pt x="488" y="118"/>
                    <a:pt x="488" y="117"/>
                    <a:pt x="489" y="116"/>
                  </a:cubicBezTo>
                  <a:cubicBezTo>
                    <a:pt x="489" y="116"/>
                    <a:pt x="489" y="115"/>
                    <a:pt x="489" y="115"/>
                  </a:cubicBezTo>
                  <a:cubicBezTo>
                    <a:pt x="490" y="115"/>
                    <a:pt x="490" y="116"/>
                    <a:pt x="490" y="117"/>
                  </a:cubicBezTo>
                  <a:cubicBezTo>
                    <a:pt x="490" y="118"/>
                    <a:pt x="489" y="121"/>
                    <a:pt x="489" y="123"/>
                  </a:cubicBezTo>
                  <a:cubicBezTo>
                    <a:pt x="488" y="124"/>
                    <a:pt x="488" y="124"/>
                    <a:pt x="487" y="124"/>
                  </a:cubicBezTo>
                  <a:cubicBezTo>
                    <a:pt x="478" y="124"/>
                    <a:pt x="469" y="124"/>
                    <a:pt x="459" y="124"/>
                  </a:cubicBezTo>
                  <a:cubicBezTo>
                    <a:pt x="459" y="124"/>
                    <a:pt x="458" y="124"/>
                    <a:pt x="458" y="123"/>
                  </a:cubicBezTo>
                  <a:cubicBezTo>
                    <a:pt x="458" y="123"/>
                    <a:pt x="459" y="123"/>
                    <a:pt x="459" y="122"/>
                  </a:cubicBezTo>
                  <a:cubicBezTo>
                    <a:pt x="467" y="110"/>
                    <a:pt x="475" y="98"/>
                    <a:pt x="483" y="87"/>
                  </a:cubicBezTo>
                  <a:cubicBezTo>
                    <a:pt x="471" y="87"/>
                    <a:pt x="471" y="87"/>
                    <a:pt x="471" y="87"/>
                  </a:cubicBezTo>
                  <a:cubicBezTo>
                    <a:pt x="469" y="87"/>
                    <a:pt x="465" y="87"/>
                    <a:pt x="464" y="88"/>
                  </a:cubicBezTo>
                  <a:cubicBezTo>
                    <a:pt x="462" y="89"/>
                    <a:pt x="461" y="91"/>
                    <a:pt x="461" y="92"/>
                  </a:cubicBezTo>
                  <a:cubicBezTo>
                    <a:pt x="460" y="93"/>
                    <a:pt x="460" y="93"/>
                    <a:pt x="460" y="93"/>
                  </a:cubicBezTo>
                  <a:cubicBezTo>
                    <a:pt x="460" y="93"/>
                    <a:pt x="460" y="92"/>
                    <a:pt x="460" y="92"/>
                  </a:cubicBezTo>
                  <a:cubicBezTo>
                    <a:pt x="460" y="91"/>
                    <a:pt x="460" y="87"/>
                    <a:pt x="461" y="85"/>
                  </a:cubicBezTo>
                  <a:cubicBezTo>
                    <a:pt x="461" y="84"/>
                    <a:pt x="461" y="84"/>
                    <a:pt x="461" y="84"/>
                  </a:cubicBezTo>
                  <a:cubicBezTo>
                    <a:pt x="462" y="84"/>
                    <a:pt x="462" y="84"/>
                    <a:pt x="463" y="85"/>
                  </a:cubicBezTo>
                  <a:cubicBezTo>
                    <a:pt x="469" y="85"/>
                    <a:pt x="471" y="85"/>
                    <a:pt x="473" y="85"/>
                  </a:cubicBezTo>
                  <a:cubicBezTo>
                    <a:pt x="488" y="85"/>
                    <a:pt x="488" y="85"/>
                    <a:pt x="488" y="85"/>
                  </a:cubicBezTo>
                  <a:cubicBezTo>
                    <a:pt x="489" y="85"/>
                    <a:pt x="489" y="85"/>
                    <a:pt x="489" y="85"/>
                  </a:cubicBezTo>
                  <a:cubicBezTo>
                    <a:pt x="489" y="85"/>
                    <a:pt x="489" y="86"/>
                    <a:pt x="489" y="86"/>
                  </a:cubicBezTo>
                  <a:cubicBezTo>
                    <a:pt x="481" y="98"/>
                    <a:pt x="473" y="110"/>
                    <a:pt x="465" y="121"/>
                  </a:cubicBezTo>
                  <a:lnTo>
                    <a:pt x="479" y="121"/>
                  </a:lnTo>
                  <a:close/>
                  <a:moveTo>
                    <a:pt x="513" y="109"/>
                  </a:moveTo>
                  <a:cubicBezTo>
                    <a:pt x="513" y="114"/>
                    <a:pt x="513" y="118"/>
                    <a:pt x="513" y="120"/>
                  </a:cubicBezTo>
                  <a:cubicBezTo>
                    <a:pt x="513" y="122"/>
                    <a:pt x="513" y="122"/>
                    <a:pt x="515" y="123"/>
                  </a:cubicBezTo>
                  <a:cubicBezTo>
                    <a:pt x="516" y="123"/>
                    <a:pt x="517" y="123"/>
                    <a:pt x="518" y="123"/>
                  </a:cubicBezTo>
                  <a:cubicBezTo>
                    <a:pt x="518" y="123"/>
                    <a:pt x="518" y="123"/>
                    <a:pt x="518" y="123"/>
                  </a:cubicBezTo>
                  <a:cubicBezTo>
                    <a:pt x="518" y="124"/>
                    <a:pt x="518" y="124"/>
                    <a:pt x="517" y="124"/>
                  </a:cubicBezTo>
                  <a:cubicBezTo>
                    <a:pt x="514" y="124"/>
                    <a:pt x="511" y="124"/>
                    <a:pt x="510" y="124"/>
                  </a:cubicBezTo>
                  <a:cubicBezTo>
                    <a:pt x="510" y="124"/>
                    <a:pt x="506" y="124"/>
                    <a:pt x="505" y="124"/>
                  </a:cubicBezTo>
                  <a:cubicBezTo>
                    <a:pt x="504" y="124"/>
                    <a:pt x="504" y="124"/>
                    <a:pt x="504" y="123"/>
                  </a:cubicBezTo>
                  <a:cubicBezTo>
                    <a:pt x="504" y="123"/>
                    <a:pt x="504" y="123"/>
                    <a:pt x="504" y="123"/>
                  </a:cubicBezTo>
                  <a:cubicBezTo>
                    <a:pt x="505" y="123"/>
                    <a:pt x="506" y="123"/>
                    <a:pt x="506" y="123"/>
                  </a:cubicBezTo>
                  <a:cubicBezTo>
                    <a:pt x="507" y="123"/>
                    <a:pt x="507" y="122"/>
                    <a:pt x="508" y="120"/>
                  </a:cubicBezTo>
                  <a:cubicBezTo>
                    <a:pt x="508" y="118"/>
                    <a:pt x="508" y="114"/>
                    <a:pt x="508" y="109"/>
                  </a:cubicBezTo>
                  <a:cubicBezTo>
                    <a:pt x="508" y="87"/>
                    <a:pt x="508" y="87"/>
                    <a:pt x="508" y="87"/>
                  </a:cubicBezTo>
                  <a:cubicBezTo>
                    <a:pt x="500" y="87"/>
                    <a:pt x="500" y="87"/>
                    <a:pt x="500" y="87"/>
                  </a:cubicBezTo>
                  <a:cubicBezTo>
                    <a:pt x="497" y="87"/>
                    <a:pt x="495" y="87"/>
                    <a:pt x="495" y="89"/>
                  </a:cubicBezTo>
                  <a:cubicBezTo>
                    <a:pt x="494" y="90"/>
                    <a:pt x="494" y="90"/>
                    <a:pt x="494" y="90"/>
                  </a:cubicBezTo>
                  <a:cubicBezTo>
                    <a:pt x="494" y="91"/>
                    <a:pt x="494" y="91"/>
                    <a:pt x="493" y="91"/>
                  </a:cubicBezTo>
                  <a:cubicBezTo>
                    <a:pt x="493" y="91"/>
                    <a:pt x="493" y="91"/>
                    <a:pt x="493" y="90"/>
                  </a:cubicBezTo>
                  <a:cubicBezTo>
                    <a:pt x="493" y="90"/>
                    <a:pt x="494" y="85"/>
                    <a:pt x="494" y="85"/>
                  </a:cubicBezTo>
                  <a:cubicBezTo>
                    <a:pt x="494" y="84"/>
                    <a:pt x="494" y="84"/>
                    <a:pt x="495" y="84"/>
                  </a:cubicBezTo>
                  <a:cubicBezTo>
                    <a:pt x="495" y="84"/>
                    <a:pt x="496" y="84"/>
                    <a:pt x="497" y="84"/>
                  </a:cubicBezTo>
                  <a:cubicBezTo>
                    <a:pt x="499" y="85"/>
                    <a:pt x="501" y="85"/>
                    <a:pt x="501" y="85"/>
                  </a:cubicBezTo>
                  <a:cubicBezTo>
                    <a:pt x="522" y="85"/>
                    <a:pt x="522" y="85"/>
                    <a:pt x="522" y="85"/>
                  </a:cubicBezTo>
                  <a:cubicBezTo>
                    <a:pt x="523" y="85"/>
                    <a:pt x="525" y="85"/>
                    <a:pt x="525" y="84"/>
                  </a:cubicBezTo>
                  <a:cubicBezTo>
                    <a:pt x="526" y="84"/>
                    <a:pt x="527" y="84"/>
                    <a:pt x="527" y="84"/>
                  </a:cubicBezTo>
                  <a:cubicBezTo>
                    <a:pt x="527" y="84"/>
                    <a:pt x="527" y="84"/>
                    <a:pt x="527" y="85"/>
                  </a:cubicBezTo>
                  <a:cubicBezTo>
                    <a:pt x="527" y="86"/>
                    <a:pt x="527" y="90"/>
                    <a:pt x="527" y="91"/>
                  </a:cubicBezTo>
                  <a:cubicBezTo>
                    <a:pt x="527" y="91"/>
                    <a:pt x="527" y="91"/>
                    <a:pt x="526" y="91"/>
                  </a:cubicBezTo>
                  <a:cubicBezTo>
                    <a:pt x="526" y="91"/>
                    <a:pt x="526" y="91"/>
                    <a:pt x="526" y="90"/>
                  </a:cubicBezTo>
                  <a:cubicBezTo>
                    <a:pt x="526" y="90"/>
                    <a:pt x="526" y="90"/>
                    <a:pt x="526" y="90"/>
                  </a:cubicBezTo>
                  <a:cubicBezTo>
                    <a:pt x="526" y="88"/>
                    <a:pt x="525" y="87"/>
                    <a:pt x="519" y="87"/>
                  </a:cubicBezTo>
                  <a:cubicBezTo>
                    <a:pt x="513" y="87"/>
                    <a:pt x="513" y="87"/>
                    <a:pt x="513" y="87"/>
                  </a:cubicBezTo>
                  <a:lnTo>
                    <a:pt x="513" y="109"/>
                  </a:lnTo>
                  <a:close/>
                  <a:moveTo>
                    <a:pt x="538" y="100"/>
                  </a:moveTo>
                  <a:cubicBezTo>
                    <a:pt x="538" y="92"/>
                    <a:pt x="538" y="90"/>
                    <a:pt x="538" y="88"/>
                  </a:cubicBezTo>
                  <a:cubicBezTo>
                    <a:pt x="538" y="87"/>
                    <a:pt x="538" y="86"/>
                    <a:pt x="536" y="86"/>
                  </a:cubicBezTo>
                  <a:cubicBezTo>
                    <a:pt x="536" y="85"/>
                    <a:pt x="535" y="85"/>
                    <a:pt x="534" y="85"/>
                  </a:cubicBezTo>
                  <a:cubicBezTo>
                    <a:pt x="534" y="85"/>
                    <a:pt x="534" y="85"/>
                    <a:pt x="534" y="85"/>
                  </a:cubicBezTo>
                  <a:cubicBezTo>
                    <a:pt x="534" y="85"/>
                    <a:pt x="534" y="85"/>
                    <a:pt x="535" y="85"/>
                  </a:cubicBezTo>
                  <a:cubicBezTo>
                    <a:pt x="537" y="85"/>
                    <a:pt x="541" y="85"/>
                    <a:pt x="541" y="85"/>
                  </a:cubicBezTo>
                  <a:cubicBezTo>
                    <a:pt x="541" y="85"/>
                    <a:pt x="552" y="85"/>
                    <a:pt x="554" y="85"/>
                  </a:cubicBezTo>
                  <a:cubicBezTo>
                    <a:pt x="555" y="85"/>
                    <a:pt x="556" y="84"/>
                    <a:pt x="556" y="84"/>
                  </a:cubicBezTo>
                  <a:cubicBezTo>
                    <a:pt x="556" y="84"/>
                    <a:pt x="557" y="84"/>
                    <a:pt x="557" y="84"/>
                  </a:cubicBezTo>
                  <a:cubicBezTo>
                    <a:pt x="557" y="84"/>
                    <a:pt x="557" y="84"/>
                    <a:pt x="557" y="85"/>
                  </a:cubicBezTo>
                  <a:cubicBezTo>
                    <a:pt x="557" y="85"/>
                    <a:pt x="557" y="86"/>
                    <a:pt x="557" y="87"/>
                  </a:cubicBezTo>
                  <a:cubicBezTo>
                    <a:pt x="557" y="88"/>
                    <a:pt x="556" y="90"/>
                    <a:pt x="556" y="90"/>
                  </a:cubicBezTo>
                  <a:cubicBezTo>
                    <a:pt x="556" y="91"/>
                    <a:pt x="556" y="91"/>
                    <a:pt x="556" y="91"/>
                  </a:cubicBezTo>
                  <a:cubicBezTo>
                    <a:pt x="556" y="91"/>
                    <a:pt x="555" y="91"/>
                    <a:pt x="555" y="90"/>
                  </a:cubicBezTo>
                  <a:cubicBezTo>
                    <a:pt x="555" y="90"/>
                    <a:pt x="555" y="89"/>
                    <a:pt x="555" y="89"/>
                  </a:cubicBezTo>
                  <a:cubicBezTo>
                    <a:pt x="555" y="88"/>
                    <a:pt x="554" y="87"/>
                    <a:pt x="551" y="87"/>
                  </a:cubicBezTo>
                  <a:cubicBezTo>
                    <a:pt x="550" y="87"/>
                    <a:pt x="544" y="87"/>
                    <a:pt x="544" y="87"/>
                  </a:cubicBezTo>
                  <a:cubicBezTo>
                    <a:pt x="543" y="87"/>
                    <a:pt x="543" y="87"/>
                    <a:pt x="543" y="87"/>
                  </a:cubicBezTo>
                  <a:cubicBezTo>
                    <a:pt x="543" y="101"/>
                    <a:pt x="543" y="101"/>
                    <a:pt x="543" y="101"/>
                  </a:cubicBezTo>
                  <a:cubicBezTo>
                    <a:pt x="543" y="102"/>
                    <a:pt x="543" y="102"/>
                    <a:pt x="544" y="102"/>
                  </a:cubicBezTo>
                  <a:cubicBezTo>
                    <a:pt x="544" y="102"/>
                    <a:pt x="551" y="102"/>
                    <a:pt x="553" y="102"/>
                  </a:cubicBezTo>
                  <a:cubicBezTo>
                    <a:pt x="554" y="102"/>
                    <a:pt x="555" y="102"/>
                    <a:pt x="555" y="101"/>
                  </a:cubicBezTo>
                  <a:cubicBezTo>
                    <a:pt x="556" y="101"/>
                    <a:pt x="556" y="100"/>
                    <a:pt x="556" y="100"/>
                  </a:cubicBezTo>
                  <a:cubicBezTo>
                    <a:pt x="556" y="100"/>
                    <a:pt x="556" y="101"/>
                    <a:pt x="556" y="101"/>
                  </a:cubicBezTo>
                  <a:cubicBezTo>
                    <a:pt x="556" y="101"/>
                    <a:pt x="556" y="102"/>
                    <a:pt x="556" y="104"/>
                  </a:cubicBezTo>
                  <a:cubicBezTo>
                    <a:pt x="556" y="105"/>
                    <a:pt x="556" y="107"/>
                    <a:pt x="556" y="107"/>
                  </a:cubicBezTo>
                  <a:cubicBezTo>
                    <a:pt x="556" y="108"/>
                    <a:pt x="555" y="108"/>
                    <a:pt x="555" y="108"/>
                  </a:cubicBezTo>
                  <a:cubicBezTo>
                    <a:pt x="555" y="108"/>
                    <a:pt x="555" y="108"/>
                    <a:pt x="555" y="108"/>
                  </a:cubicBezTo>
                  <a:cubicBezTo>
                    <a:pt x="555" y="107"/>
                    <a:pt x="555" y="107"/>
                    <a:pt x="554" y="106"/>
                  </a:cubicBezTo>
                  <a:cubicBezTo>
                    <a:pt x="554" y="105"/>
                    <a:pt x="554" y="105"/>
                    <a:pt x="552" y="104"/>
                  </a:cubicBezTo>
                  <a:cubicBezTo>
                    <a:pt x="550" y="104"/>
                    <a:pt x="545" y="104"/>
                    <a:pt x="544" y="104"/>
                  </a:cubicBezTo>
                  <a:cubicBezTo>
                    <a:pt x="543" y="104"/>
                    <a:pt x="543" y="104"/>
                    <a:pt x="543" y="104"/>
                  </a:cubicBezTo>
                  <a:cubicBezTo>
                    <a:pt x="543" y="109"/>
                    <a:pt x="543" y="109"/>
                    <a:pt x="543" y="109"/>
                  </a:cubicBezTo>
                  <a:cubicBezTo>
                    <a:pt x="543" y="111"/>
                    <a:pt x="543" y="117"/>
                    <a:pt x="543" y="118"/>
                  </a:cubicBezTo>
                  <a:cubicBezTo>
                    <a:pt x="543" y="121"/>
                    <a:pt x="544" y="122"/>
                    <a:pt x="550" y="122"/>
                  </a:cubicBezTo>
                  <a:cubicBezTo>
                    <a:pt x="551" y="122"/>
                    <a:pt x="554" y="122"/>
                    <a:pt x="555" y="121"/>
                  </a:cubicBezTo>
                  <a:cubicBezTo>
                    <a:pt x="556" y="121"/>
                    <a:pt x="557" y="120"/>
                    <a:pt x="557" y="118"/>
                  </a:cubicBezTo>
                  <a:cubicBezTo>
                    <a:pt x="558" y="117"/>
                    <a:pt x="558" y="117"/>
                    <a:pt x="558" y="117"/>
                  </a:cubicBezTo>
                  <a:cubicBezTo>
                    <a:pt x="558" y="117"/>
                    <a:pt x="558" y="117"/>
                    <a:pt x="558" y="118"/>
                  </a:cubicBezTo>
                  <a:cubicBezTo>
                    <a:pt x="558" y="118"/>
                    <a:pt x="558" y="122"/>
                    <a:pt x="558" y="123"/>
                  </a:cubicBezTo>
                  <a:cubicBezTo>
                    <a:pt x="557" y="124"/>
                    <a:pt x="557" y="124"/>
                    <a:pt x="555" y="124"/>
                  </a:cubicBezTo>
                  <a:cubicBezTo>
                    <a:pt x="551" y="124"/>
                    <a:pt x="547" y="124"/>
                    <a:pt x="545" y="124"/>
                  </a:cubicBezTo>
                  <a:cubicBezTo>
                    <a:pt x="543" y="124"/>
                    <a:pt x="542" y="124"/>
                    <a:pt x="541" y="124"/>
                  </a:cubicBezTo>
                  <a:cubicBezTo>
                    <a:pt x="541" y="124"/>
                    <a:pt x="540" y="124"/>
                    <a:pt x="539" y="124"/>
                  </a:cubicBezTo>
                  <a:cubicBezTo>
                    <a:pt x="537" y="124"/>
                    <a:pt x="536" y="124"/>
                    <a:pt x="535" y="124"/>
                  </a:cubicBezTo>
                  <a:cubicBezTo>
                    <a:pt x="535" y="124"/>
                    <a:pt x="535" y="124"/>
                    <a:pt x="535" y="123"/>
                  </a:cubicBezTo>
                  <a:cubicBezTo>
                    <a:pt x="535" y="123"/>
                    <a:pt x="535" y="123"/>
                    <a:pt x="535" y="123"/>
                  </a:cubicBezTo>
                  <a:cubicBezTo>
                    <a:pt x="535" y="123"/>
                    <a:pt x="536" y="123"/>
                    <a:pt x="537" y="123"/>
                  </a:cubicBezTo>
                  <a:cubicBezTo>
                    <a:pt x="538" y="123"/>
                    <a:pt x="538" y="122"/>
                    <a:pt x="538" y="120"/>
                  </a:cubicBezTo>
                  <a:cubicBezTo>
                    <a:pt x="538" y="118"/>
                    <a:pt x="538" y="114"/>
                    <a:pt x="538" y="109"/>
                  </a:cubicBezTo>
                  <a:lnTo>
                    <a:pt x="538" y="100"/>
                  </a:lnTo>
                  <a:close/>
                  <a:moveTo>
                    <a:pt x="555" y="76"/>
                  </a:moveTo>
                  <a:cubicBezTo>
                    <a:pt x="555" y="77"/>
                    <a:pt x="555" y="77"/>
                    <a:pt x="555" y="77"/>
                  </a:cubicBezTo>
                  <a:cubicBezTo>
                    <a:pt x="555" y="77"/>
                    <a:pt x="554" y="77"/>
                    <a:pt x="553" y="77"/>
                  </a:cubicBezTo>
                  <a:cubicBezTo>
                    <a:pt x="550" y="77"/>
                    <a:pt x="546" y="79"/>
                    <a:pt x="544" y="80"/>
                  </a:cubicBezTo>
                  <a:cubicBezTo>
                    <a:pt x="543" y="80"/>
                    <a:pt x="543" y="80"/>
                    <a:pt x="543" y="80"/>
                  </a:cubicBezTo>
                  <a:cubicBezTo>
                    <a:pt x="543" y="80"/>
                    <a:pt x="542" y="80"/>
                    <a:pt x="542" y="80"/>
                  </a:cubicBezTo>
                  <a:cubicBezTo>
                    <a:pt x="542" y="79"/>
                    <a:pt x="543" y="79"/>
                    <a:pt x="543" y="79"/>
                  </a:cubicBezTo>
                  <a:cubicBezTo>
                    <a:pt x="545" y="78"/>
                    <a:pt x="551" y="74"/>
                    <a:pt x="551" y="74"/>
                  </a:cubicBezTo>
                  <a:cubicBezTo>
                    <a:pt x="552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4"/>
                  </a:cubicBezTo>
                  <a:cubicBezTo>
                    <a:pt x="554" y="74"/>
                    <a:pt x="554" y="75"/>
                    <a:pt x="555" y="76"/>
                  </a:cubicBezTo>
                  <a:close/>
                  <a:moveTo>
                    <a:pt x="572" y="100"/>
                  </a:moveTo>
                  <a:cubicBezTo>
                    <a:pt x="572" y="92"/>
                    <a:pt x="572" y="90"/>
                    <a:pt x="572" y="88"/>
                  </a:cubicBezTo>
                  <a:cubicBezTo>
                    <a:pt x="572" y="87"/>
                    <a:pt x="571" y="86"/>
                    <a:pt x="570" y="86"/>
                  </a:cubicBezTo>
                  <a:cubicBezTo>
                    <a:pt x="569" y="85"/>
                    <a:pt x="568" y="85"/>
                    <a:pt x="568" y="85"/>
                  </a:cubicBezTo>
                  <a:cubicBezTo>
                    <a:pt x="568" y="85"/>
                    <a:pt x="567" y="85"/>
                    <a:pt x="567" y="85"/>
                  </a:cubicBezTo>
                  <a:cubicBezTo>
                    <a:pt x="567" y="85"/>
                    <a:pt x="568" y="85"/>
                    <a:pt x="568" y="85"/>
                  </a:cubicBezTo>
                  <a:cubicBezTo>
                    <a:pt x="571" y="85"/>
                    <a:pt x="574" y="85"/>
                    <a:pt x="575" y="85"/>
                  </a:cubicBezTo>
                  <a:cubicBezTo>
                    <a:pt x="575" y="85"/>
                    <a:pt x="580" y="85"/>
                    <a:pt x="581" y="85"/>
                  </a:cubicBezTo>
                  <a:cubicBezTo>
                    <a:pt x="585" y="85"/>
                    <a:pt x="589" y="85"/>
                    <a:pt x="591" y="87"/>
                  </a:cubicBezTo>
                  <a:cubicBezTo>
                    <a:pt x="593" y="88"/>
                    <a:pt x="595" y="90"/>
                    <a:pt x="595" y="94"/>
                  </a:cubicBezTo>
                  <a:cubicBezTo>
                    <a:pt x="595" y="98"/>
                    <a:pt x="594" y="101"/>
                    <a:pt x="589" y="106"/>
                  </a:cubicBezTo>
                  <a:cubicBezTo>
                    <a:pt x="593" y="111"/>
                    <a:pt x="597" y="116"/>
                    <a:pt x="600" y="119"/>
                  </a:cubicBezTo>
                  <a:cubicBezTo>
                    <a:pt x="603" y="122"/>
                    <a:pt x="604" y="123"/>
                    <a:pt x="606" y="123"/>
                  </a:cubicBezTo>
                  <a:cubicBezTo>
                    <a:pt x="607" y="123"/>
                    <a:pt x="607" y="123"/>
                    <a:pt x="608" y="123"/>
                  </a:cubicBezTo>
                  <a:cubicBezTo>
                    <a:pt x="608" y="123"/>
                    <a:pt x="608" y="123"/>
                    <a:pt x="608" y="123"/>
                  </a:cubicBezTo>
                  <a:cubicBezTo>
                    <a:pt x="608" y="124"/>
                    <a:pt x="608" y="124"/>
                    <a:pt x="607" y="124"/>
                  </a:cubicBezTo>
                  <a:cubicBezTo>
                    <a:pt x="603" y="124"/>
                    <a:pt x="603" y="124"/>
                    <a:pt x="603" y="124"/>
                  </a:cubicBezTo>
                  <a:cubicBezTo>
                    <a:pt x="600" y="124"/>
                    <a:pt x="599" y="124"/>
                    <a:pt x="598" y="123"/>
                  </a:cubicBezTo>
                  <a:cubicBezTo>
                    <a:pt x="595" y="122"/>
                    <a:pt x="593" y="119"/>
                    <a:pt x="590" y="115"/>
                  </a:cubicBezTo>
                  <a:cubicBezTo>
                    <a:pt x="588" y="112"/>
                    <a:pt x="586" y="109"/>
                    <a:pt x="585" y="108"/>
                  </a:cubicBezTo>
                  <a:cubicBezTo>
                    <a:pt x="584" y="107"/>
                    <a:pt x="584" y="107"/>
                    <a:pt x="584" y="107"/>
                  </a:cubicBezTo>
                  <a:cubicBezTo>
                    <a:pt x="577" y="107"/>
                    <a:pt x="577" y="107"/>
                    <a:pt x="577" y="107"/>
                  </a:cubicBezTo>
                  <a:cubicBezTo>
                    <a:pt x="577" y="107"/>
                    <a:pt x="577" y="107"/>
                    <a:pt x="577" y="108"/>
                  </a:cubicBezTo>
                  <a:cubicBezTo>
                    <a:pt x="577" y="109"/>
                    <a:pt x="577" y="109"/>
                    <a:pt x="577" y="109"/>
                  </a:cubicBezTo>
                  <a:cubicBezTo>
                    <a:pt x="577" y="114"/>
                    <a:pt x="577" y="118"/>
                    <a:pt x="577" y="120"/>
                  </a:cubicBezTo>
                  <a:cubicBezTo>
                    <a:pt x="577" y="122"/>
                    <a:pt x="577" y="122"/>
                    <a:pt x="579" y="123"/>
                  </a:cubicBezTo>
                  <a:cubicBezTo>
                    <a:pt x="580" y="123"/>
                    <a:pt x="581" y="123"/>
                    <a:pt x="581" y="123"/>
                  </a:cubicBezTo>
                  <a:cubicBezTo>
                    <a:pt x="582" y="123"/>
                    <a:pt x="582" y="123"/>
                    <a:pt x="582" y="123"/>
                  </a:cubicBezTo>
                  <a:cubicBezTo>
                    <a:pt x="582" y="124"/>
                    <a:pt x="582" y="124"/>
                    <a:pt x="581" y="124"/>
                  </a:cubicBezTo>
                  <a:cubicBezTo>
                    <a:pt x="578" y="124"/>
                    <a:pt x="575" y="124"/>
                    <a:pt x="574" y="124"/>
                  </a:cubicBezTo>
                  <a:cubicBezTo>
                    <a:pt x="574" y="124"/>
                    <a:pt x="571" y="124"/>
                    <a:pt x="569" y="124"/>
                  </a:cubicBezTo>
                  <a:cubicBezTo>
                    <a:pt x="569" y="124"/>
                    <a:pt x="568" y="124"/>
                    <a:pt x="568" y="123"/>
                  </a:cubicBezTo>
                  <a:cubicBezTo>
                    <a:pt x="568" y="123"/>
                    <a:pt x="568" y="123"/>
                    <a:pt x="569" y="123"/>
                  </a:cubicBezTo>
                  <a:cubicBezTo>
                    <a:pt x="569" y="123"/>
                    <a:pt x="570" y="123"/>
                    <a:pt x="570" y="123"/>
                  </a:cubicBezTo>
                  <a:cubicBezTo>
                    <a:pt x="571" y="122"/>
                    <a:pt x="571" y="122"/>
                    <a:pt x="572" y="120"/>
                  </a:cubicBezTo>
                  <a:cubicBezTo>
                    <a:pt x="572" y="118"/>
                    <a:pt x="572" y="114"/>
                    <a:pt x="572" y="109"/>
                  </a:cubicBezTo>
                  <a:lnTo>
                    <a:pt x="572" y="100"/>
                  </a:lnTo>
                  <a:close/>
                  <a:moveTo>
                    <a:pt x="577" y="104"/>
                  </a:moveTo>
                  <a:cubicBezTo>
                    <a:pt x="577" y="104"/>
                    <a:pt x="577" y="104"/>
                    <a:pt x="577" y="105"/>
                  </a:cubicBezTo>
                  <a:cubicBezTo>
                    <a:pt x="578" y="105"/>
                    <a:pt x="581" y="105"/>
                    <a:pt x="583" y="105"/>
                  </a:cubicBezTo>
                  <a:cubicBezTo>
                    <a:pt x="584" y="105"/>
                    <a:pt x="586" y="105"/>
                    <a:pt x="587" y="105"/>
                  </a:cubicBezTo>
                  <a:cubicBezTo>
                    <a:pt x="589" y="103"/>
                    <a:pt x="590" y="101"/>
                    <a:pt x="590" y="97"/>
                  </a:cubicBezTo>
                  <a:cubicBezTo>
                    <a:pt x="590" y="90"/>
                    <a:pt x="587" y="86"/>
                    <a:pt x="581" y="86"/>
                  </a:cubicBezTo>
                  <a:cubicBezTo>
                    <a:pt x="579" y="86"/>
                    <a:pt x="578" y="87"/>
                    <a:pt x="577" y="87"/>
                  </a:cubicBezTo>
                  <a:cubicBezTo>
                    <a:pt x="577" y="87"/>
                    <a:pt x="577" y="87"/>
                    <a:pt x="577" y="87"/>
                  </a:cubicBezTo>
                  <a:lnTo>
                    <a:pt x="577" y="104"/>
                  </a:lnTo>
                  <a:close/>
                  <a:moveTo>
                    <a:pt x="618" y="109"/>
                  </a:moveTo>
                  <a:cubicBezTo>
                    <a:pt x="618" y="114"/>
                    <a:pt x="618" y="118"/>
                    <a:pt x="618" y="120"/>
                  </a:cubicBezTo>
                  <a:cubicBezTo>
                    <a:pt x="618" y="122"/>
                    <a:pt x="619" y="122"/>
                    <a:pt x="620" y="123"/>
                  </a:cubicBezTo>
                  <a:cubicBezTo>
                    <a:pt x="621" y="123"/>
                    <a:pt x="622" y="123"/>
                    <a:pt x="623" y="123"/>
                  </a:cubicBezTo>
                  <a:cubicBezTo>
                    <a:pt x="623" y="123"/>
                    <a:pt x="623" y="123"/>
                    <a:pt x="623" y="123"/>
                  </a:cubicBezTo>
                  <a:cubicBezTo>
                    <a:pt x="623" y="124"/>
                    <a:pt x="623" y="124"/>
                    <a:pt x="622" y="124"/>
                  </a:cubicBezTo>
                  <a:cubicBezTo>
                    <a:pt x="619" y="124"/>
                    <a:pt x="616" y="124"/>
                    <a:pt x="615" y="124"/>
                  </a:cubicBezTo>
                  <a:cubicBezTo>
                    <a:pt x="615" y="124"/>
                    <a:pt x="612" y="124"/>
                    <a:pt x="610" y="124"/>
                  </a:cubicBezTo>
                  <a:cubicBezTo>
                    <a:pt x="610" y="124"/>
                    <a:pt x="609" y="124"/>
                    <a:pt x="609" y="123"/>
                  </a:cubicBezTo>
                  <a:cubicBezTo>
                    <a:pt x="609" y="123"/>
                    <a:pt x="609" y="123"/>
                    <a:pt x="610" y="123"/>
                  </a:cubicBezTo>
                  <a:cubicBezTo>
                    <a:pt x="610" y="123"/>
                    <a:pt x="611" y="123"/>
                    <a:pt x="611" y="123"/>
                  </a:cubicBezTo>
                  <a:cubicBezTo>
                    <a:pt x="612" y="122"/>
                    <a:pt x="613" y="122"/>
                    <a:pt x="613" y="120"/>
                  </a:cubicBezTo>
                  <a:cubicBezTo>
                    <a:pt x="613" y="118"/>
                    <a:pt x="613" y="114"/>
                    <a:pt x="613" y="109"/>
                  </a:cubicBezTo>
                  <a:cubicBezTo>
                    <a:pt x="613" y="100"/>
                    <a:pt x="613" y="100"/>
                    <a:pt x="613" y="100"/>
                  </a:cubicBezTo>
                  <a:cubicBezTo>
                    <a:pt x="613" y="92"/>
                    <a:pt x="613" y="90"/>
                    <a:pt x="613" y="88"/>
                  </a:cubicBezTo>
                  <a:cubicBezTo>
                    <a:pt x="613" y="87"/>
                    <a:pt x="612" y="86"/>
                    <a:pt x="611" y="86"/>
                  </a:cubicBezTo>
                  <a:cubicBezTo>
                    <a:pt x="611" y="85"/>
                    <a:pt x="610" y="85"/>
                    <a:pt x="610" y="85"/>
                  </a:cubicBezTo>
                  <a:cubicBezTo>
                    <a:pt x="609" y="85"/>
                    <a:pt x="609" y="85"/>
                    <a:pt x="609" y="85"/>
                  </a:cubicBezTo>
                  <a:cubicBezTo>
                    <a:pt x="609" y="85"/>
                    <a:pt x="609" y="85"/>
                    <a:pt x="610" y="85"/>
                  </a:cubicBezTo>
                  <a:cubicBezTo>
                    <a:pt x="612" y="85"/>
                    <a:pt x="615" y="85"/>
                    <a:pt x="615" y="85"/>
                  </a:cubicBezTo>
                  <a:cubicBezTo>
                    <a:pt x="616" y="85"/>
                    <a:pt x="619" y="85"/>
                    <a:pt x="621" y="85"/>
                  </a:cubicBezTo>
                  <a:cubicBezTo>
                    <a:pt x="621" y="85"/>
                    <a:pt x="622" y="85"/>
                    <a:pt x="622" y="85"/>
                  </a:cubicBezTo>
                  <a:cubicBezTo>
                    <a:pt x="622" y="85"/>
                    <a:pt x="621" y="85"/>
                    <a:pt x="621" y="85"/>
                  </a:cubicBezTo>
                  <a:cubicBezTo>
                    <a:pt x="621" y="85"/>
                    <a:pt x="621" y="85"/>
                    <a:pt x="620" y="86"/>
                  </a:cubicBezTo>
                  <a:cubicBezTo>
                    <a:pt x="618" y="86"/>
                    <a:pt x="618" y="87"/>
                    <a:pt x="618" y="88"/>
                  </a:cubicBezTo>
                  <a:cubicBezTo>
                    <a:pt x="618" y="90"/>
                    <a:pt x="618" y="92"/>
                    <a:pt x="618" y="100"/>
                  </a:cubicBezTo>
                  <a:lnTo>
                    <a:pt x="618" y="109"/>
                  </a:lnTo>
                  <a:close/>
                  <a:moveTo>
                    <a:pt x="634" y="100"/>
                  </a:moveTo>
                  <a:cubicBezTo>
                    <a:pt x="634" y="92"/>
                    <a:pt x="634" y="90"/>
                    <a:pt x="634" y="88"/>
                  </a:cubicBezTo>
                  <a:cubicBezTo>
                    <a:pt x="634" y="87"/>
                    <a:pt x="634" y="86"/>
                    <a:pt x="632" y="86"/>
                  </a:cubicBezTo>
                  <a:cubicBezTo>
                    <a:pt x="631" y="85"/>
                    <a:pt x="630" y="85"/>
                    <a:pt x="630" y="85"/>
                  </a:cubicBezTo>
                  <a:cubicBezTo>
                    <a:pt x="630" y="85"/>
                    <a:pt x="630" y="85"/>
                    <a:pt x="630" y="85"/>
                  </a:cubicBezTo>
                  <a:cubicBezTo>
                    <a:pt x="630" y="85"/>
                    <a:pt x="630" y="85"/>
                    <a:pt x="630" y="85"/>
                  </a:cubicBezTo>
                  <a:cubicBezTo>
                    <a:pt x="633" y="85"/>
                    <a:pt x="636" y="85"/>
                    <a:pt x="637" y="85"/>
                  </a:cubicBezTo>
                  <a:cubicBezTo>
                    <a:pt x="637" y="85"/>
                    <a:pt x="640" y="85"/>
                    <a:pt x="642" y="85"/>
                  </a:cubicBezTo>
                  <a:cubicBezTo>
                    <a:pt x="643" y="85"/>
                    <a:pt x="643" y="85"/>
                    <a:pt x="643" y="85"/>
                  </a:cubicBezTo>
                  <a:cubicBezTo>
                    <a:pt x="643" y="85"/>
                    <a:pt x="643" y="85"/>
                    <a:pt x="642" y="85"/>
                  </a:cubicBezTo>
                  <a:cubicBezTo>
                    <a:pt x="642" y="85"/>
                    <a:pt x="642" y="85"/>
                    <a:pt x="641" y="86"/>
                  </a:cubicBezTo>
                  <a:cubicBezTo>
                    <a:pt x="640" y="86"/>
                    <a:pt x="639" y="87"/>
                    <a:pt x="639" y="88"/>
                  </a:cubicBezTo>
                  <a:cubicBezTo>
                    <a:pt x="639" y="90"/>
                    <a:pt x="639" y="92"/>
                    <a:pt x="639" y="100"/>
                  </a:cubicBezTo>
                  <a:cubicBezTo>
                    <a:pt x="639" y="107"/>
                    <a:pt x="639" y="107"/>
                    <a:pt x="639" y="107"/>
                  </a:cubicBezTo>
                  <a:cubicBezTo>
                    <a:pt x="639" y="114"/>
                    <a:pt x="641" y="117"/>
                    <a:pt x="643" y="120"/>
                  </a:cubicBezTo>
                  <a:cubicBezTo>
                    <a:pt x="646" y="122"/>
                    <a:pt x="648" y="122"/>
                    <a:pt x="651" y="122"/>
                  </a:cubicBezTo>
                  <a:cubicBezTo>
                    <a:pt x="654" y="122"/>
                    <a:pt x="658" y="121"/>
                    <a:pt x="659" y="119"/>
                  </a:cubicBezTo>
                  <a:cubicBezTo>
                    <a:pt x="662" y="116"/>
                    <a:pt x="663" y="111"/>
                    <a:pt x="663" y="106"/>
                  </a:cubicBezTo>
                  <a:cubicBezTo>
                    <a:pt x="663" y="100"/>
                    <a:pt x="663" y="100"/>
                    <a:pt x="663" y="100"/>
                  </a:cubicBezTo>
                  <a:cubicBezTo>
                    <a:pt x="663" y="92"/>
                    <a:pt x="662" y="90"/>
                    <a:pt x="662" y="88"/>
                  </a:cubicBezTo>
                  <a:cubicBezTo>
                    <a:pt x="662" y="87"/>
                    <a:pt x="662" y="86"/>
                    <a:pt x="660" y="86"/>
                  </a:cubicBezTo>
                  <a:cubicBezTo>
                    <a:pt x="660" y="85"/>
                    <a:pt x="659" y="85"/>
                    <a:pt x="658" y="85"/>
                  </a:cubicBezTo>
                  <a:cubicBezTo>
                    <a:pt x="658" y="85"/>
                    <a:pt x="658" y="85"/>
                    <a:pt x="658" y="85"/>
                  </a:cubicBezTo>
                  <a:cubicBezTo>
                    <a:pt x="658" y="85"/>
                    <a:pt x="658" y="85"/>
                    <a:pt x="659" y="85"/>
                  </a:cubicBezTo>
                  <a:cubicBezTo>
                    <a:pt x="661" y="85"/>
                    <a:pt x="664" y="85"/>
                    <a:pt x="665" y="85"/>
                  </a:cubicBezTo>
                  <a:cubicBezTo>
                    <a:pt x="665" y="85"/>
                    <a:pt x="668" y="85"/>
                    <a:pt x="669" y="85"/>
                  </a:cubicBezTo>
                  <a:cubicBezTo>
                    <a:pt x="670" y="85"/>
                    <a:pt x="670" y="85"/>
                    <a:pt x="670" y="85"/>
                  </a:cubicBezTo>
                  <a:cubicBezTo>
                    <a:pt x="670" y="85"/>
                    <a:pt x="670" y="85"/>
                    <a:pt x="670" y="85"/>
                  </a:cubicBezTo>
                  <a:cubicBezTo>
                    <a:pt x="669" y="85"/>
                    <a:pt x="669" y="85"/>
                    <a:pt x="668" y="86"/>
                  </a:cubicBezTo>
                  <a:cubicBezTo>
                    <a:pt x="667" y="86"/>
                    <a:pt x="666" y="87"/>
                    <a:pt x="666" y="88"/>
                  </a:cubicBezTo>
                  <a:cubicBezTo>
                    <a:pt x="666" y="90"/>
                    <a:pt x="666" y="92"/>
                    <a:pt x="666" y="100"/>
                  </a:cubicBezTo>
                  <a:cubicBezTo>
                    <a:pt x="666" y="105"/>
                    <a:pt x="666" y="105"/>
                    <a:pt x="666" y="105"/>
                  </a:cubicBezTo>
                  <a:cubicBezTo>
                    <a:pt x="666" y="111"/>
                    <a:pt x="666" y="117"/>
                    <a:pt x="661" y="121"/>
                  </a:cubicBezTo>
                  <a:cubicBezTo>
                    <a:pt x="657" y="124"/>
                    <a:pt x="653" y="125"/>
                    <a:pt x="650" y="125"/>
                  </a:cubicBezTo>
                  <a:cubicBezTo>
                    <a:pt x="648" y="125"/>
                    <a:pt x="643" y="124"/>
                    <a:pt x="639" y="121"/>
                  </a:cubicBezTo>
                  <a:cubicBezTo>
                    <a:pt x="636" y="118"/>
                    <a:pt x="634" y="115"/>
                    <a:pt x="634" y="107"/>
                  </a:cubicBezTo>
                  <a:lnTo>
                    <a:pt x="634" y="100"/>
                  </a:lnTo>
                  <a:close/>
                  <a:moveTo>
                    <a:pt x="721" y="117"/>
                  </a:moveTo>
                  <a:cubicBezTo>
                    <a:pt x="721" y="119"/>
                    <a:pt x="722" y="122"/>
                    <a:pt x="724" y="122"/>
                  </a:cubicBezTo>
                  <a:cubicBezTo>
                    <a:pt x="725" y="123"/>
                    <a:pt x="727" y="123"/>
                    <a:pt x="727" y="123"/>
                  </a:cubicBezTo>
                  <a:cubicBezTo>
                    <a:pt x="728" y="123"/>
                    <a:pt x="728" y="123"/>
                    <a:pt x="728" y="123"/>
                  </a:cubicBezTo>
                  <a:cubicBezTo>
                    <a:pt x="728" y="124"/>
                    <a:pt x="727" y="124"/>
                    <a:pt x="727" y="124"/>
                  </a:cubicBezTo>
                  <a:cubicBezTo>
                    <a:pt x="725" y="124"/>
                    <a:pt x="719" y="124"/>
                    <a:pt x="717" y="124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7" y="122"/>
                    <a:pt x="717" y="122"/>
                    <a:pt x="717" y="121"/>
                  </a:cubicBezTo>
                  <a:cubicBezTo>
                    <a:pt x="714" y="94"/>
                    <a:pt x="714" y="94"/>
                    <a:pt x="714" y="94"/>
                  </a:cubicBezTo>
                  <a:cubicBezTo>
                    <a:pt x="714" y="94"/>
                    <a:pt x="714" y="94"/>
                    <a:pt x="714" y="94"/>
                  </a:cubicBezTo>
                  <a:cubicBezTo>
                    <a:pt x="701" y="121"/>
                    <a:pt x="701" y="121"/>
                    <a:pt x="701" y="121"/>
                  </a:cubicBezTo>
                  <a:cubicBezTo>
                    <a:pt x="700" y="123"/>
                    <a:pt x="700" y="124"/>
                    <a:pt x="699" y="124"/>
                  </a:cubicBezTo>
                  <a:cubicBezTo>
                    <a:pt x="699" y="124"/>
                    <a:pt x="698" y="123"/>
                    <a:pt x="697" y="121"/>
                  </a:cubicBezTo>
                  <a:cubicBezTo>
                    <a:pt x="696" y="119"/>
                    <a:pt x="692" y="112"/>
                    <a:pt x="691" y="109"/>
                  </a:cubicBezTo>
                  <a:cubicBezTo>
                    <a:pt x="689" y="106"/>
                    <a:pt x="685" y="97"/>
                    <a:pt x="684" y="95"/>
                  </a:cubicBezTo>
                  <a:cubicBezTo>
                    <a:pt x="684" y="95"/>
                    <a:pt x="684" y="95"/>
                    <a:pt x="684" y="95"/>
                  </a:cubicBezTo>
                  <a:cubicBezTo>
                    <a:pt x="682" y="119"/>
                    <a:pt x="682" y="119"/>
                    <a:pt x="682" y="119"/>
                  </a:cubicBezTo>
                  <a:cubicBezTo>
                    <a:pt x="682" y="119"/>
                    <a:pt x="682" y="120"/>
                    <a:pt x="682" y="121"/>
                  </a:cubicBezTo>
                  <a:cubicBezTo>
                    <a:pt x="682" y="122"/>
                    <a:pt x="682" y="122"/>
                    <a:pt x="683" y="123"/>
                  </a:cubicBezTo>
                  <a:cubicBezTo>
                    <a:pt x="684" y="123"/>
                    <a:pt x="685" y="123"/>
                    <a:pt x="685" y="123"/>
                  </a:cubicBezTo>
                  <a:cubicBezTo>
                    <a:pt x="685" y="123"/>
                    <a:pt x="685" y="123"/>
                    <a:pt x="685" y="123"/>
                  </a:cubicBezTo>
                  <a:cubicBezTo>
                    <a:pt x="685" y="124"/>
                    <a:pt x="685" y="124"/>
                    <a:pt x="684" y="124"/>
                  </a:cubicBezTo>
                  <a:cubicBezTo>
                    <a:pt x="682" y="124"/>
                    <a:pt x="680" y="124"/>
                    <a:pt x="679" y="124"/>
                  </a:cubicBezTo>
                  <a:cubicBezTo>
                    <a:pt x="679" y="124"/>
                    <a:pt x="676" y="124"/>
                    <a:pt x="675" y="124"/>
                  </a:cubicBezTo>
                  <a:cubicBezTo>
                    <a:pt x="674" y="124"/>
                    <a:pt x="674" y="124"/>
                    <a:pt x="674" y="123"/>
                  </a:cubicBezTo>
                  <a:cubicBezTo>
                    <a:pt x="674" y="123"/>
                    <a:pt x="674" y="123"/>
                    <a:pt x="675" y="123"/>
                  </a:cubicBezTo>
                  <a:cubicBezTo>
                    <a:pt x="675" y="123"/>
                    <a:pt x="675" y="123"/>
                    <a:pt x="676" y="123"/>
                  </a:cubicBezTo>
                  <a:cubicBezTo>
                    <a:pt x="678" y="122"/>
                    <a:pt x="678" y="121"/>
                    <a:pt x="678" y="119"/>
                  </a:cubicBezTo>
                  <a:cubicBezTo>
                    <a:pt x="682" y="85"/>
                    <a:pt x="682" y="85"/>
                    <a:pt x="682" y="85"/>
                  </a:cubicBezTo>
                  <a:cubicBezTo>
                    <a:pt x="682" y="84"/>
                    <a:pt x="682" y="84"/>
                    <a:pt x="683" y="84"/>
                  </a:cubicBezTo>
                  <a:cubicBezTo>
                    <a:pt x="683" y="84"/>
                    <a:pt x="684" y="84"/>
                    <a:pt x="684" y="85"/>
                  </a:cubicBezTo>
                  <a:cubicBezTo>
                    <a:pt x="700" y="117"/>
                    <a:pt x="700" y="117"/>
                    <a:pt x="700" y="117"/>
                  </a:cubicBezTo>
                  <a:cubicBezTo>
                    <a:pt x="716" y="85"/>
                    <a:pt x="716" y="85"/>
                    <a:pt x="716" y="85"/>
                  </a:cubicBezTo>
                  <a:cubicBezTo>
                    <a:pt x="716" y="84"/>
                    <a:pt x="716" y="84"/>
                    <a:pt x="717" y="84"/>
                  </a:cubicBezTo>
                  <a:cubicBezTo>
                    <a:pt x="717" y="84"/>
                    <a:pt x="717" y="84"/>
                    <a:pt x="717" y="85"/>
                  </a:cubicBezTo>
                  <a:lnTo>
                    <a:pt x="721" y="1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3666" y="1572"/>
              <a:ext cx="377" cy="786"/>
            </a:xfrm>
            <a:custGeom>
              <a:avLst/>
              <a:gdLst>
                <a:gd name="T0" fmla="*/ 103 w 159"/>
                <a:gd name="T1" fmla="*/ 33 h 331"/>
                <a:gd name="T2" fmla="*/ 68 w 159"/>
                <a:gd name="T3" fmla="*/ 6 h 331"/>
                <a:gd name="T4" fmla="*/ 74 w 159"/>
                <a:gd name="T5" fmla="*/ 26 h 331"/>
                <a:gd name="T6" fmla="*/ 12 w 159"/>
                <a:gd name="T7" fmla="*/ 69 h 331"/>
                <a:gd name="T8" fmla="*/ 79 w 159"/>
                <a:gd name="T9" fmla="*/ 331 h 331"/>
                <a:gd name="T10" fmla="*/ 143 w 159"/>
                <a:gd name="T11" fmla="*/ 159 h 331"/>
                <a:gd name="T12" fmla="*/ 96 w 159"/>
                <a:gd name="T13" fmla="*/ 237 h 331"/>
                <a:gd name="T14" fmla="*/ 106 w 159"/>
                <a:gd name="T15" fmla="*/ 243 h 331"/>
                <a:gd name="T16" fmla="*/ 115 w 159"/>
                <a:gd name="T17" fmla="*/ 240 h 331"/>
                <a:gd name="T18" fmla="*/ 126 w 159"/>
                <a:gd name="T19" fmla="*/ 241 h 331"/>
                <a:gd name="T20" fmla="*/ 112 w 159"/>
                <a:gd name="T21" fmla="*/ 246 h 331"/>
                <a:gd name="T22" fmla="*/ 132 w 159"/>
                <a:gd name="T23" fmla="*/ 239 h 331"/>
                <a:gd name="T24" fmla="*/ 131 w 159"/>
                <a:gd name="T25" fmla="*/ 251 h 331"/>
                <a:gd name="T26" fmla="*/ 108 w 159"/>
                <a:gd name="T27" fmla="*/ 243 h 331"/>
                <a:gd name="T28" fmla="*/ 104 w 159"/>
                <a:gd name="T29" fmla="*/ 238 h 331"/>
                <a:gd name="T30" fmla="*/ 135 w 159"/>
                <a:gd name="T31" fmla="*/ 249 h 331"/>
                <a:gd name="T32" fmla="*/ 135 w 159"/>
                <a:gd name="T33" fmla="*/ 241 h 331"/>
                <a:gd name="T34" fmla="*/ 141 w 159"/>
                <a:gd name="T35" fmla="*/ 237 h 331"/>
                <a:gd name="T36" fmla="*/ 118 w 159"/>
                <a:gd name="T37" fmla="*/ 232 h 331"/>
                <a:gd name="T38" fmla="*/ 96 w 159"/>
                <a:gd name="T39" fmla="*/ 176 h 331"/>
                <a:gd name="T40" fmla="*/ 143 w 159"/>
                <a:gd name="T41" fmla="*/ 197 h 331"/>
                <a:gd name="T42" fmla="*/ 96 w 159"/>
                <a:gd name="T43" fmla="*/ 195 h 331"/>
                <a:gd name="T44" fmla="*/ 109 w 159"/>
                <a:gd name="T45" fmla="*/ 136 h 331"/>
                <a:gd name="T46" fmla="*/ 129 w 159"/>
                <a:gd name="T47" fmla="*/ 137 h 331"/>
                <a:gd name="T48" fmla="*/ 143 w 159"/>
                <a:gd name="T49" fmla="*/ 212 h 331"/>
                <a:gd name="T50" fmla="*/ 139 w 159"/>
                <a:gd name="T51" fmla="*/ 103 h 331"/>
                <a:gd name="T52" fmla="*/ 120 w 159"/>
                <a:gd name="T53" fmla="*/ 50 h 331"/>
                <a:gd name="T54" fmla="*/ 133 w 159"/>
                <a:gd name="T55" fmla="*/ 90 h 331"/>
                <a:gd name="T56" fmla="*/ 71 w 159"/>
                <a:gd name="T57" fmla="*/ 18 h 331"/>
                <a:gd name="T58" fmla="*/ 62 w 159"/>
                <a:gd name="T59" fmla="*/ 3 h 331"/>
                <a:gd name="T60" fmla="*/ 80 w 159"/>
                <a:gd name="T61" fmla="*/ 11 h 331"/>
                <a:gd name="T62" fmla="*/ 88 w 159"/>
                <a:gd name="T63" fmla="*/ 35 h 331"/>
                <a:gd name="T64" fmla="*/ 24 w 159"/>
                <a:gd name="T65" fmla="*/ 56 h 331"/>
                <a:gd name="T66" fmla="*/ 24 w 159"/>
                <a:gd name="T67" fmla="*/ 78 h 331"/>
                <a:gd name="T68" fmla="*/ 20 w 159"/>
                <a:gd name="T69" fmla="*/ 69 h 331"/>
                <a:gd name="T70" fmla="*/ 20 w 159"/>
                <a:gd name="T71" fmla="*/ 114 h 331"/>
                <a:gd name="T72" fmla="*/ 13 w 159"/>
                <a:gd name="T73" fmla="*/ 73 h 331"/>
                <a:gd name="T74" fmla="*/ 3 w 159"/>
                <a:gd name="T75" fmla="*/ 228 h 331"/>
                <a:gd name="T76" fmla="*/ 65 w 159"/>
                <a:gd name="T77" fmla="*/ 324 h 331"/>
                <a:gd name="T78" fmla="*/ 47 w 159"/>
                <a:gd name="T79" fmla="*/ 302 h 331"/>
                <a:gd name="T80" fmla="*/ 73 w 159"/>
                <a:gd name="T81" fmla="*/ 302 h 331"/>
                <a:gd name="T82" fmla="*/ 18 w 159"/>
                <a:gd name="T83" fmla="*/ 228 h 331"/>
                <a:gd name="T84" fmla="*/ 50 w 159"/>
                <a:gd name="T85" fmla="*/ 251 h 331"/>
                <a:gd name="T86" fmla="*/ 3 w 159"/>
                <a:gd name="T87" fmla="*/ 202 h 331"/>
                <a:gd name="T88" fmla="*/ 40 w 159"/>
                <a:gd name="T89" fmla="*/ 177 h 331"/>
                <a:gd name="T90" fmla="*/ 65 w 159"/>
                <a:gd name="T91" fmla="*/ 177 h 331"/>
                <a:gd name="T92" fmla="*/ 18 w 159"/>
                <a:gd name="T93" fmla="*/ 126 h 331"/>
                <a:gd name="T94" fmla="*/ 50 w 159"/>
                <a:gd name="T95" fmla="*/ 149 h 331"/>
                <a:gd name="T96" fmla="*/ 146 w 159"/>
                <a:gd name="T97" fmla="*/ 124 h 331"/>
                <a:gd name="T98" fmla="*/ 81 w 159"/>
                <a:gd name="T99" fmla="*/ 300 h 331"/>
                <a:gd name="T100" fmla="*/ 120 w 159"/>
                <a:gd name="T101" fmla="*/ 314 h 331"/>
                <a:gd name="T102" fmla="*/ 138 w 159"/>
                <a:gd name="T103" fmla="*/ 299 h 331"/>
                <a:gd name="T104" fmla="*/ 153 w 159"/>
                <a:gd name="T105" fmla="*/ 273 h 331"/>
                <a:gd name="T106" fmla="*/ 125 w 159"/>
                <a:gd name="T107" fmla="*/ 116 h 331"/>
                <a:gd name="T108" fmla="*/ 131 w 159"/>
                <a:gd name="T109" fmla="*/ 104 h 331"/>
                <a:gd name="T110" fmla="*/ 88 w 159"/>
                <a:gd name="T111" fmla="*/ 115 h 331"/>
                <a:gd name="T112" fmla="*/ 56 w 159"/>
                <a:gd name="T113" fmla="*/ 101 h 331"/>
                <a:gd name="T114" fmla="*/ 37 w 159"/>
                <a:gd name="T115" fmla="*/ 105 h 331"/>
                <a:gd name="T116" fmla="*/ 80 w 159"/>
                <a:gd name="T117" fmla="*/ 47 h 331"/>
                <a:gd name="T118" fmla="*/ 107 w 159"/>
                <a:gd name="T119" fmla="*/ 67 h 331"/>
                <a:gd name="T120" fmla="*/ 48 w 159"/>
                <a:gd name="T121" fmla="*/ 59 h 331"/>
                <a:gd name="T122" fmla="*/ 31 w 159"/>
                <a:gd name="T123" fmla="*/ 6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" h="331">
                  <a:moveTo>
                    <a:pt x="158" y="124"/>
                  </a:moveTo>
                  <a:cubicBezTo>
                    <a:pt x="148" y="124"/>
                    <a:pt x="148" y="124"/>
                    <a:pt x="148" y="124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76"/>
                    <a:pt x="148" y="75"/>
                    <a:pt x="148" y="75"/>
                  </a:cubicBezTo>
                  <a:cubicBezTo>
                    <a:pt x="150" y="75"/>
                    <a:pt x="151" y="74"/>
                    <a:pt x="151" y="72"/>
                  </a:cubicBezTo>
                  <a:cubicBezTo>
                    <a:pt x="151" y="70"/>
                    <a:pt x="149" y="69"/>
                    <a:pt x="147" y="69"/>
                  </a:cubicBezTo>
                  <a:cubicBezTo>
                    <a:pt x="145" y="69"/>
                    <a:pt x="144" y="70"/>
                    <a:pt x="144" y="72"/>
                  </a:cubicBezTo>
                  <a:cubicBezTo>
                    <a:pt x="144" y="74"/>
                    <a:pt x="145" y="75"/>
                    <a:pt x="146" y="75"/>
                  </a:cubicBezTo>
                  <a:cubicBezTo>
                    <a:pt x="146" y="75"/>
                    <a:pt x="146" y="76"/>
                    <a:pt x="146" y="76"/>
                  </a:cubicBezTo>
                  <a:cubicBezTo>
                    <a:pt x="146" y="90"/>
                    <a:pt x="146" y="90"/>
                    <a:pt x="146" y="90"/>
                  </a:cubicBezTo>
                  <a:cubicBezTo>
                    <a:pt x="141" y="74"/>
                    <a:pt x="141" y="74"/>
                    <a:pt x="141" y="74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2" y="73"/>
                    <a:pt x="144" y="71"/>
                    <a:pt x="144" y="69"/>
                  </a:cubicBezTo>
                  <a:cubicBezTo>
                    <a:pt x="144" y="68"/>
                    <a:pt x="143" y="67"/>
                    <a:pt x="142" y="66"/>
                  </a:cubicBezTo>
                  <a:cubicBezTo>
                    <a:pt x="141" y="66"/>
                    <a:pt x="140" y="65"/>
                    <a:pt x="139" y="66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5" y="31"/>
                    <a:pt x="86" y="30"/>
                    <a:pt x="86" y="28"/>
                  </a:cubicBezTo>
                  <a:cubicBezTo>
                    <a:pt x="85" y="27"/>
                    <a:pt x="85" y="25"/>
                    <a:pt x="84" y="24"/>
                  </a:cubicBezTo>
                  <a:cubicBezTo>
                    <a:pt x="83" y="23"/>
                    <a:pt x="81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2" y="14"/>
                    <a:pt x="83" y="13"/>
                    <a:pt x="84" y="12"/>
                  </a:cubicBezTo>
                  <a:cubicBezTo>
                    <a:pt x="84" y="11"/>
                    <a:pt x="85" y="10"/>
                    <a:pt x="85" y="9"/>
                  </a:cubicBezTo>
                  <a:cubicBezTo>
                    <a:pt x="85" y="8"/>
                    <a:pt x="84" y="7"/>
                    <a:pt x="83" y="6"/>
                  </a:cubicBezTo>
                  <a:cubicBezTo>
                    <a:pt x="83" y="5"/>
                    <a:pt x="81" y="5"/>
                    <a:pt x="80" y="5"/>
                  </a:cubicBezTo>
                  <a:cubicBezTo>
                    <a:pt x="79" y="5"/>
                    <a:pt x="78" y="5"/>
                    <a:pt x="77" y="6"/>
                  </a:cubicBezTo>
                  <a:cubicBezTo>
                    <a:pt x="76" y="7"/>
                    <a:pt x="76" y="7"/>
                    <a:pt x="76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4"/>
                    <a:pt x="68" y="3"/>
                    <a:pt x="67" y="2"/>
                  </a:cubicBezTo>
                  <a:cubicBezTo>
                    <a:pt x="66" y="1"/>
                    <a:pt x="65" y="0"/>
                    <a:pt x="64" y="0"/>
                  </a:cubicBezTo>
                  <a:cubicBezTo>
                    <a:pt x="63" y="0"/>
                    <a:pt x="61" y="1"/>
                    <a:pt x="61" y="2"/>
                  </a:cubicBezTo>
                  <a:cubicBezTo>
                    <a:pt x="60" y="3"/>
                    <a:pt x="59" y="4"/>
                    <a:pt x="59" y="5"/>
                  </a:cubicBezTo>
                  <a:cubicBezTo>
                    <a:pt x="59" y="6"/>
                    <a:pt x="60" y="7"/>
                    <a:pt x="61" y="8"/>
                  </a:cubicBezTo>
                  <a:cubicBezTo>
                    <a:pt x="61" y="9"/>
                    <a:pt x="62" y="9"/>
                    <a:pt x="63" y="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0" y="17"/>
                    <a:pt x="59" y="18"/>
                    <a:pt x="58" y="19"/>
                  </a:cubicBezTo>
                  <a:cubicBezTo>
                    <a:pt x="57" y="20"/>
                    <a:pt x="57" y="21"/>
                    <a:pt x="57" y="22"/>
                  </a:cubicBezTo>
                  <a:cubicBezTo>
                    <a:pt x="57" y="23"/>
                    <a:pt x="57" y="24"/>
                    <a:pt x="58" y="25"/>
                  </a:cubicBezTo>
                  <a:cubicBezTo>
                    <a:pt x="59" y="26"/>
                    <a:pt x="60" y="26"/>
                    <a:pt x="62" y="26"/>
                  </a:cubicBezTo>
                  <a:cubicBezTo>
                    <a:pt x="63" y="26"/>
                    <a:pt x="64" y="26"/>
                    <a:pt x="65" y="25"/>
                  </a:cubicBezTo>
                  <a:cubicBezTo>
                    <a:pt x="65" y="24"/>
                    <a:pt x="66" y="24"/>
                    <a:pt x="66" y="23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30"/>
                    <a:pt x="74" y="31"/>
                    <a:pt x="7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9" y="65"/>
                    <a:pt x="18" y="66"/>
                    <a:pt x="17" y="66"/>
                  </a:cubicBezTo>
                  <a:cubicBezTo>
                    <a:pt x="16" y="67"/>
                    <a:pt x="15" y="68"/>
                    <a:pt x="15" y="69"/>
                  </a:cubicBezTo>
                  <a:cubicBezTo>
                    <a:pt x="15" y="71"/>
                    <a:pt x="17" y="73"/>
                    <a:pt x="19" y="73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6"/>
                    <a:pt x="13" y="75"/>
                    <a:pt x="13" y="75"/>
                  </a:cubicBezTo>
                  <a:cubicBezTo>
                    <a:pt x="13" y="75"/>
                    <a:pt x="14" y="75"/>
                    <a:pt x="14" y="75"/>
                  </a:cubicBezTo>
                  <a:cubicBezTo>
                    <a:pt x="15" y="74"/>
                    <a:pt x="15" y="73"/>
                    <a:pt x="15" y="72"/>
                  </a:cubicBezTo>
                  <a:cubicBezTo>
                    <a:pt x="15" y="71"/>
                    <a:pt x="15" y="70"/>
                    <a:pt x="14" y="70"/>
                  </a:cubicBezTo>
                  <a:cubicBezTo>
                    <a:pt x="14" y="69"/>
                    <a:pt x="13" y="69"/>
                    <a:pt x="12" y="69"/>
                  </a:cubicBezTo>
                  <a:cubicBezTo>
                    <a:pt x="10" y="69"/>
                    <a:pt x="8" y="70"/>
                    <a:pt x="8" y="72"/>
                  </a:cubicBezTo>
                  <a:cubicBezTo>
                    <a:pt x="8" y="74"/>
                    <a:pt x="10" y="75"/>
                    <a:pt x="11" y="75"/>
                  </a:cubicBezTo>
                  <a:cubicBezTo>
                    <a:pt x="11" y="75"/>
                    <a:pt x="11" y="76"/>
                    <a:pt x="11" y="76"/>
                  </a:cubicBezTo>
                  <a:cubicBezTo>
                    <a:pt x="11" y="124"/>
                    <a:pt x="11" y="124"/>
                    <a:pt x="11" y="124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57"/>
                    <a:pt x="1" y="261"/>
                    <a:pt x="2" y="265"/>
                  </a:cubicBezTo>
                  <a:cubicBezTo>
                    <a:pt x="2" y="269"/>
                    <a:pt x="4" y="274"/>
                    <a:pt x="5" y="278"/>
                  </a:cubicBezTo>
                  <a:cubicBezTo>
                    <a:pt x="5" y="278"/>
                    <a:pt x="5" y="278"/>
                    <a:pt x="5" y="278"/>
                  </a:cubicBezTo>
                  <a:cubicBezTo>
                    <a:pt x="7" y="283"/>
                    <a:pt x="9" y="287"/>
                    <a:pt x="12" y="292"/>
                  </a:cubicBezTo>
                  <a:cubicBezTo>
                    <a:pt x="15" y="296"/>
                    <a:pt x="18" y="300"/>
                    <a:pt x="22" y="304"/>
                  </a:cubicBezTo>
                  <a:cubicBezTo>
                    <a:pt x="25" y="307"/>
                    <a:pt x="28" y="310"/>
                    <a:pt x="32" y="312"/>
                  </a:cubicBezTo>
                  <a:cubicBezTo>
                    <a:pt x="36" y="315"/>
                    <a:pt x="40" y="317"/>
                    <a:pt x="43" y="318"/>
                  </a:cubicBezTo>
                  <a:cubicBezTo>
                    <a:pt x="51" y="322"/>
                    <a:pt x="59" y="324"/>
                    <a:pt x="65" y="326"/>
                  </a:cubicBezTo>
                  <a:cubicBezTo>
                    <a:pt x="65" y="326"/>
                    <a:pt x="65" y="326"/>
                    <a:pt x="65" y="326"/>
                  </a:cubicBezTo>
                  <a:cubicBezTo>
                    <a:pt x="71" y="328"/>
                    <a:pt x="76" y="329"/>
                    <a:pt x="79" y="331"/>
                  </a:cubicBezTo>
                  <a:cubicBezTo>
                    <a:pt x="80" y="331"/>
                    <a:pt x="80" y="331"/>
                    <a:pt x="80" y="331"/>
                  </a:cubicBezTo>
                  <a:cubicBezTo>
                    <a:pt x="83" y="329"/>
                    <a:pt x="88" y="328"/>
                    <a:pt x="94" y="326"/>
                  </a:cubicBezTo>
                  <a:cubicBezTo>
                    <a:pt x="94" y="326"/>
                    <a:pt x="94" y="326"/>
                    <a:pt x="94" y="326"/>
                  </a:cubicBezTo>
                  <a:cubicBezTo>
                    <a:pt x="101" y="324"/>
                    <a:pt x="108" y="322"/>
                    <a:pt x="116" y="318"/>
                  </a:cubicBezTo>
                  <a:cubicBezTo>
                    <a:pt x="128" y="313"/>
                    <a:pt x="139" y="304"/>
                    <a:pt x="147" y="291"/>
                  </a:cubicBezTo>
                  <a:cubicBezTo>
                    <a:pt x="155" y="279"/>
                    <a:pt x="159" y="266"/>
                    <a:pt x="159" y="251"/>
                  </a:cubicBezTo>
                  <a:cubicBezTo>
                    <a:pt x="159" y="125"/>
                    <a:pt x="159" y="125"/>
                    <a:pt x="159" y="125"/>
                  </a:cubicBezTo>
                  <a:lnTo>
                    <a:pt x="158" y="124"/>
                  </a:lnTo>
                  <a:close/>
                  <a:moveTo>
                    <a:pt x="146" y="72"/>
                  </a:moveTo>
                  <a:cubicBezTo>
                    <a:pt x="147" y="71"/>
                    <a:pt x="147" y="71"/>
                    <a:pt x="147" y="7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7" y="73"/>
                    <a:pt x="147" y="73"/>
                    <a:pt x="147" y="73"/>
                  </a:cubicBezTo>
                  <a:lnTo>
                    <a:pt x="146" y="72"/>
                  </a:lnTo>
                  <a:close/>
                  <a:moveTo>
                    <a:pt x="149" y="126"/>
                  </a:moveTo>
                  <a:cubicBezTo>
                    <a:pt x="149" y="194"/>
                    <a:pt x="149" y="194"/>
                    <a:pt x="149" y="194"/>
                  </a:cubicBezTo>
                  <a:cubicBezTo>
                    <a:pt x="147" y="195"/>
                    <a:pt x="145" y="195"/>
                    <a:pt x="143" y="195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43" y="126"/>
                    <a:pt x="143" y="126"/>
                    <a:pt x="143" y="126"/>
                  </a:cubicBezTo>
                  <a:lnTo>
                    <a:pt x="149" y="126"/>
                  </a:lnTo>
                  <a:close/>
                  <a:moveTo>
                    <a:pt x="100" y="254"/>
                  </a:moveTo>
                  <a:cubicBezTo>
                    <a:pt x="100" y="255"/>
                    <a:pt x="100" y="257"/>
                    <a:pt x="100" y="258"/>
                  </a:cubicBezTo>
                  <a:cubicBezTo>
                    <a:pt x="99" y="259"/>
                    <a:pt x="98" y="262"/>
                    <a:pt x="97" y="264"/>
                  </a:cubicBezTo>
                  <a:cubicBezTo>
                    <a:pt x="96" y="264"/>
                    <a:pt x="96" y="264"/>
                    <a:pt x="96" y="264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98" y="240"/>
                    <a:pt x="99" y="249"/>
                    <a:pt x="100" y="254"/>
                  </a:cubicBezTo>
                  <a:moveTo>
                    <a:pt x="96" y="237"/>
                  </a:moveTo>
                  <a:cubicBezTo>
                    <a:pt x="96" y="212"/>
                    <a:pt x="96" y="212"/>
                    <a:pt x="96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2" y="238"/>
                    <a:pt x="102" y="238"/>
                    <a:pt x="102" y="238"/>
                  </a:cubicBezTo>
                  <a:cubicBezTo>
                    <a:pt x="102" y="237"/>
                    <a:pt x="102" y="237"/>
                    <a:pt x="102" y="237"/>
                  </a:cubicBezTo>
                  <a:cubicBezTo>
                    <a:pt x="100" y="237"/>
                    <a:pt x="100" y="237"/>
                    <a:pt x="100" y="237"/>
                  </a:cubicBezTo>
                  <a:cubicBezTo>
                    <a:pt x="99" y="237"/>
                    <a:pt x="99" y="237"/>
                    <a:pt x="99" y="237"/>
                  </a:cubicBezTo>
                  <a:cubicBezTo>
                    <a:pt x="98" y="237"/>
                    <a:pt x="98" y="237"/>
                    <a:pt x="98" y="237"/>
                  </a:cubicBezTo>
                  <a:cubicBezTo>
                    <a:pt x="97" y="237"/>
                    <a:pt x="97" y="237"/>
                    <a:pt x="97" y="237"/>
                  </a:cubicBezTo>
                  <a:lnTo>
                    <a:pt x="96" y="237"/>
                  </a:lnTo>
                  <a:close/>
                  <a:moveTo>
                    <a:pt x="99" y="239"/>
                  </a:moveTo>
                  <a:cubicBezTo>
                    <a:pt x="100" y="239"/>
                    <a:pt x="100" y="239"/>
                    <a:pt x="100" y="239"/>
                  </a:cubicBezTo>
                  <a:cubicBezTo>
                    <a:pt x="100" y="239"/>
                    <a:pt x="100" y="239"/>
                    <a:pt x="100" y="239"/>
                  </a:cubicBezTo>
                  <a:cubicBezTo>
                    <a:pt x="100" y="239"/>
                    <a:pt x="100" y="239"/>
                    <a:pt x="100" y="239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01" y="241"/>
                    <a:pt x="101" y="241"/>
                    <a:pt x="101" y="241"/>
                  </a:cubicBezTo>
                  <a:cubicBezTo>
                    <a:pt x="102" y="241"/>
                    <a:pt x="102" y="241"/>
                    <a:pt x="102" y="241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40"/>
                    <a:pt x="103" y="240"/>
                    <a:pt x="103" y="240"/>
                  </a:cubicBezTo>
                  <a:cubicBezTo>
                    <a:pt x="103" y="240"/>
                    <a:pt x="103" y="240"/>
                    <a:pt x="103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5" y="241"/>
                    <a:pt x="105" y="241"/>
                    <a:pt x="105" y="241"/>
                  </a:cubicBezTo>
                  <a:cubicBezTo>
                    <a:pt x="106" y="243"/>
                    <a:pt x="106" y="243"/>
                    <a:pt x="106" y="243"/>
                  </a:cubicBezTo>
                  <a:cubicBezTo>
                    <a:pt x="106" y="244"/>
                    <a:pt x="106" y="244"/>
                    <a:pt x="106" y="244"/>
                  </a:cubicBezTo>
                  <a:cubicBezTo>
                    <a:pt x="106" y="244"/>
                    <a:pt x="106" y="244"/>
                    <a:pt x="106" y="244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4" y="245"/>
                    <a:pt x="104" y="245"/>
                    <a:pt x="104" y="245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2" y="247"/>
                    <a:pt x="102" y="248"/>
                    <a:pt x="103" y="249"/>
                  </a:cubicBezTo>
                  <a:cubicBezTo>
                    <a:pt x="103" y="250"/>
                    <a:pt x="104" y="250"/>
                    <a:pt x="105" y="251"/>
                  </a:cubicBezTo>
                  <a:cubicBezTo>
                    <a:pt x="106" y="251"/>
                    <a:pt x="106" y="251"/>
                    <a:pt x="106" y="251"/>
                  </a:cubicBezTo>
                  <a:cubicBezTo>
                    <a:pt x="102" y="251"/>
                    <a:pt x="102" y="251"/>
                    <a:pt x="102" y="251"/>
                  </a:cubicBezTo>
                  <a:cubicBezTo>
                    <a:pt x="101" y="247"/>
                    <a:pt x="100" y="242"/>
                    <a:pt x="99" y="239"/>
                  </a:cubicBezTo>
                  <a:moveTo>
                    <a:pt x="103" y="239"/>
                  </a:move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lose/>
                  <a:moveTo>
                    <a:pt x="104" y="240"/>
                  </a:move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lose/>
                  <a:moveTo>
                    <a:pt x="115" y="240"/>
                  </a:moveTo>
                  <a:cubicBezTo>
                    <a:pt x="116" y="240"/>
                    <a:pt x="116" y="240"/>
                    <a:pt x="116" y="240"/>
                  </a:cubicBezTo>
                  <a:cubicBezTo>
                    <a:pt x="116" y="239"/>
                    <a:pt x="116" y="239"/>
                    <a:pt x="116" y="239"/>
                  </a:cubicBezTo>
                  <a:cubicBezTo>
                    <a:pt x="115" y="237"/>
                    <a:pt x="115" y="237"/>
                    <a:pt x="115" y="237"/>
                  </a:cubicBezTo>
                  <a:cubicBezTo>
                    <a:pt x="116" y="235"/>
                    <a:pt x="116" y="235"/>
                    <a:pt x="116" y="235"/>
                  </a:cubicBezTo>
                  <a:cubicBezTo>
                    <a:pt x="118" y="234"/>
                    <a:pt x="118" y="234"/>
                    <a:pt x="118" y="234"/>
                  </a:cubicBezTo>
                  <a:cubicBezTo>
                    <a:pt x="118" y="234"/>
                    <a:pt x="118" y="234"/>
                    <a:pt x="118" y="234"/>
                  </a:cubicBezTo>
                  <a:cubicBezTo>
                    <a:pt x="119" y="234"/>
                    <a:pt x="119" y="234"/>
                    <a:pt x="119" y="234"/>
                  </a:cubicBezTo>
                  <a:cubicBezTo>
                    <a:pt x="120" y="234"/>
                    <a:pt x="120" y="234"/>
                    <a:pt x="120" y="234"/>
                  </a:cubicBezTo>
                  <a:cubicBezTo>
                    <a:pt x="122" y="235"/>
                    <a:pt x="122" y="235"/>
                    <a:pt x="122" y="235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39"/>
                    <a:pt x="121" y="239"/>
                    <a:pt x="121" y="239"/>
                  </a:cubicBezTo>
                  <a:cubicBezTo>
                    <a:pt x="121" y="240"/>
                    <a:pt x="121" y="240"/>
                    <a:pt x="121" y="240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22" y="240"/>
                    <a:pt x="122" y="240"/>
                    <a:pt x="122" y="240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24" y="239"/>
                    <a:pt x="124" y="239"/>
                    <a:pt x="124" y="239"/>
                  </a:cubicBezTo>
                  <a:cubicBezTo>
                    <a:pt x="126" y="240"/>
                    <a:pt x="126" y="240"/>
                    <a:pt x="126" y="240"/>
                  </a:cubicBezTo>
                  <a:cubicBezTo>
                    <a:pt x="126" y="241"/>
                    <a:pt x="126" y="241"/>
                    <a:pt x="126" y="241"/>
                  </a:cubicBezTo>
                  <a:cubicBezTo>
                    <a:pt x="126" y="241"/>
                    <a:pt x="126" y="241"/>
                    <a:pt x="126" y="241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6" y="244"/>
                    <a:pt x="126" y="244"/>
                    <a:pt x="126" y="244"/>
                  </a:cubicBezTo>
                  <a:cubicBezTo>
                    <a:pt x="126" y="244"/>
                    <a:pt x="126" y="244"/>
                    <a:pt x="126" y="244"/>
                  </a:cubicBezTo>
                  <a:cubicBezTo>
                    <a:pt x="126" y="244"/>
                    <a:pt x="126" y="244"/>
                    <a:pt x="126" y="244"/>
                  </a:cubicBezTo>
                  <a:cubicBezTo>
                    <a:pt x="126" y="246"/>
                    <a:pt x="126" y="246"/>
                    <a:pt x="126" y="246"/>
                  </a:cubicBezTo>
                  <a:cubicBezTo>
                    <a:pt x="124" y="246"/>
                    <a:pt x="124" y="246"/>
                    <a:pt x="124" y="246"/>
                  </a:cubicBezTo>
                  <a:cubicBezTo>
                    <a:pt x="122" y="245"/>
                    <a:pt x="122" y="245"/>
                    <a:pt x="122" y="245"/>
                  </a:cubicBezTo>
                  <a:cubicBezTo>
                    <a:pt x="121" y="245"/>
                    <a:pt x="121" y="245"/>
                    <a:pt x="121" y="245"/>
                  </a:cubicBezTo>
                  <a:cubicBezTo>
                    <a:pt x="121" y="246"/>
                    <a:pt x="121" y="246"/>
                    <a:pt x="121" y="246"/>
                  </a:cubicBezTo>
                  <a:cubicBezTo>
                    <a:pt x="122" y="249"/>
                    <a:pt x="123" y="250"/>
                    <a:pt x="124" y="250"/>
                  </a:cubicBezTo>
                  <a:cubicBezTo>
                    <a:pt x="124" y="251"/>
                    <a:pt x="125" y="251"/>
                    <a:pt x="125" y="251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13" y="251"/>
                    <a:pt x="113" y="251"/>
                    <a:pt x="114" y="250"/>
                  </a:cubicBezTo>
                  <a:cubicBezTo>
                    <a:pt x="115" y="250"/>
                    <a:pt x="116" y="249"/>
                    <a:pt x="117" y="246"/>
                  </a:cubicBezTo>
                  <a:cubicBezTo>
                    <a:pt x="116" y="245"/>
                    <a:pt x="116" y="245"/>
                    <a:pt x="116" y="245"/>
                  </a:cubicBezTo>
                  <a:cubicBezTo>
                    <a:pt x="115" y="245"/>
                    <a:pt x="115" y="245"/>
                    <a:pt x="115" y="245"/>
                  </a:cubicBezTo>
                  <a:cubicBezTo>
                    <a:pt x="113" y="246"/>
                    <a:pt x="113" y="246"/>
                    <a:pt x="113" y="246"/>
                  </a:cubicBezTo>
                  <a:cubicBezTo>
                    <a:pt x="112" y="246"/>
                    <a:pt x="112" y="246"/>
                    <a:pt x="112" y="246"/>
                  </a:cubicBezTo>
                  <a:cubicBezTo>
                    <a:pt x="111" y="244"/>
                    <a:pt x="111" y="244"/>
                    <a:pt x="111" y="244"/>
                  </a:cubicBezTo>
                  <a:cubicBezTo>
                    <a:pt x="110" y="243"/>
                    <a:pt x="110" y="243"/>
                    <a:pt x="110" y="243"/>
                  </a:cubicBezTo>
                  <a:cubicBezTo>
                    <a:pt x="111" y="241"/>
                    <a:pt x="111" y="241"/>
                    <a:pt x="111" y="241"/>
                  </a:cubicBezTo>
                  <a:cubicBezTo>
                    <a:pt x="111" y="241"/>
                    <a:pt x="111" y="241"/>
                    <a:pt x="111" y="241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3" y="239"/>
                    <a:pt x="113" y="239"/>
                    <a:pt x="113" y="239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5" y="240"/>
                    <a:pt x="115" y="240"/>
                  </a:cubicBezTo>
                  <a:close/>
                  <a:moveTo>
                    <a:pt x="129" y="242"/>
                  </a:moveTo>
                  <a:cubicBezTo>
                    <a:pt x="128" y="240"/>
                    <a:pt x="128" y="240"/>
                    <a:pt x="128" y="240"/>
                  </a:cubicBezTo>
                  <a:cubicBezTo>
                    <a:pt x="127" y="239"/>
                    <a:pt x="127" y="239"/>
                    <a:pt x="127" y="239"/>
                  </a:cubicBezTo>
                  <a:cubicBezTo>
                    <a:pt x="127" y="238"/>
                    <a:pt x="127" y="238"/>
                    <a:pt x="127" y="238"/>
                  </a:cubicBezTo>
                  <a:cubicBezTo>
                    <a:pt x="127" y="212"/>
                    <a:pt x="127" y="212"/>
                    <a:pt x="127" y="212"/>
                  </a:cubicBezTo>
                  <a:cubicBezTo>
                    <a:pt x="133" y="212"/>
                    <a:pt x="133" y="212"/>
                    <a:pt x="133" y="212"/>
                  </a:cubicBezTo>
                  <a:cubicBezTo>
                    <a:pt x="133" y="238"/>
                    <a:pt x="133" y="238"/>
                    <a:pt x="133" y="238"/>
                  </a:cubicBezTo>
                  <a:cubicBezTo>
                    <a:pt x="132" y="238"/>
                    <a:pt x="132" y="238"/>
                    <a:pt x="132" y="238"/>
                  </a:cubicBezTo>
                  <a:cubicBezTo>
                    <a:pt x="132" y="239"/>
                    <a:pt x="132" y="239"/>
                    <a:pt x="132" y="239"/>
                  </a:cubicBezTo>
                  <a:cubicBezTo>
                    <a:pt x="131" y="239"/>
                    <a:pt x="131" y="240"/>
                    <a:pt x="131" y="241"/>
                  </a:cubicBezTo>
                  <a:cubicBezTo>
                    <a:pt x="130" y="242"/>
                    <a:pt x="130" y="242"/>
                    <a:pt x="130" y="242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30" y="244"/>
                    <a:pt x="130" y="244"/>
                    <a:pt x="130" y="244"/>
                  </a:cubicBezTo>
                  <a:cubicBezTo>
                    <a:pt x="130" y="246"/>
                    <a:pt x="130" y="247"/>
                    <a:pt x="131" y="248"/>
                  </a:cubicBezTo>
                  <a:cubicBezTo>
                    <a:pt x="131" y="248"/>
                    <a:pt x="132" y="248"/>
                    <a:pt x="132" y="248"/>
                  </a:cubicBezTo>
                  <a:cubicBezTo>
                    <a:pt x="132" y="249"/>
                    <a:pt x="132" y="249"/>
                    <a:pt x="132" y="249"/>
                  </a:cubicBezTo>
                  <a:cubicBezTo>
                    <a:pt x="130" y="248"/>
                    <a:pt x="130" y="248"/>
                    <a:pt x="130" y="248"/>
                  </a:cubicBezTo>
                  <a:cubicBezTo>
                    <a:pt x="129" y="248"/>
                    <a:pt x="129" y="248"/>
                    <a:pt x="129" y="248"/>
                  </a:cubicBezTo>
                  <a:cubicBezTo>
                    <a:pt x="128" y="248"/>
                    <a:pt x="128" y="248"/>
                    <a:pt x="128" y="248"/>
                  </a:cubicBezTo>
                  <a:cubicBezTo>
                    <a:pt x="127" y="248"/>
                    <a:pt x="127" y="248"/>
                    <a:pt x="127" y="248"/>
                  </a:cubicBezTo>
                  <a:cubicBezTo>
                    <a:pt x="127" y="247"/>
                    <a:pt x="127" y="247"/>
                    <a:pt x="127" y="247"/>
                  </a:cubicBezTo>
                  <a:cubicBezTo>
                    <a:pt x="127" y="247"/>
                    <a:pt x="127" y="247"/>
                    <a:pt x="127" y="247"/>
                  </a:cubicBezTo>
                  <a:cubicBezTo>
                    <a:pt x="128" y="245"/>
                    <a:pt x="128" y="245"/>
                    <a:pt x="128" y="245"/>
                  </a:cubicBezTo>
                  <a:cubicBezTo>
                    <a:pt x="129" y="243"/>
                    <a:pt x="129" y="243"/>
                    <a:pt x="129" y="243"/>
                  </a:cubicBezTo>
                  <a:lnTo>
                    <a:pt x="129" y="242"/>
                  </a:lnTo>
                  <a:close/>
                  <a:moveTo>
                    <a:pt x="128" y="250"/>
                  </a:moveTo>
                  <a:cubicBezTo>
                    <a:pt x="129" y="251"/>
                    <a:pt x="129" y="251"/>
                    <a:pt x="129" y="251"/>
                  </a:cubicBezTo>
                  <a:cubicBezTo>
                    <a:pt x="130" y="251"/>
                    <a:pt x="130" y="251"/>
                    <a:pt x="131" y="251"/>
                  </a:cubicBezTo>
                  <a:cubicBezTo>
                    <a:pt x="126" y="251"/>
                    <a:pt x="126" y="251"/>
                    <a:pt x="126" y="251"/>
                  </a:cubicBezTo>
                  <a:cubicBezTo>
                    <a:pt x="127" y="251"/>
                    <a:pt x="128" y="250"/>
                    <a:pt x="128" y="250"/>
                  </a:cubicBezTo>
                  <a:moveTo>
                    <a:pt x="125" y="248"/>
                  </a:moveTo>
                  <a:cubicBezTo>
                    <a:pt x="125" y="249"/>
                    <a:pt x="125" y="249"/>
                    <a:pt x="125" y="249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5" y="248"/>
                    <a:pt x="125" y="248"/>
                    <a:pt x="125" y="248"/>
                  </a:cubicBezTo>
                  <a:close/>
                  <a:moveTo>
                    <a:pt x="113" y="248"/>
                  </a:moveTo>
                  <a:cubicBezTo>
                    <a:pt x="113" y="248"/>
                    <a:pt x="113" y="248"/>
                    <a:pt x="113" y="248"/>
                  </a:cubicBezTo>
                  <a:cubicBezTo>
                    <a:pt x="113" y="248"/>
                    <a:pt x="113" y="248"/>
                    <a:pt x="113" y="248"/>
                  </a:cubicBezTo>
                  <a:close/>
                  <a:moveTo>
                    <a:pt x="111" y="251"/>
                  </a:moveTo>
                  <a:cubicBezTo>
                    <a:pt x="107" y="251"/>
                    <a:pt x="107" y="251"/>
                    <a:pt x="107" y="251"/>
                  </a:cubicBezTo>
                  <a:cubicBezTo>
                    <a:pt x="107" y="251"/>
                    <a:pt x="108" y="251"/>
                    <a:pt x="108" y="251"/>
                  </a:cubicBezTo>
                  <a:cubicBezTo>
                    <a:pt x="109" y="250"/>
                    <a:pt x="109" y="250"/>
                    <a:pt x="109" y="250"/>
                  </a:cubicBezTo>
                  <a:cubicBezTo>
                    <a:pt x="110" y="250"/>
                    <a:pt x="111" y="251"/>
                    <a:pt x="111" y="251"/>
                  </a:cubicBezTo>
                  <a:moveTo>
                    <a:pt x="111" y="238"/>
                  </a:moveTo>
                  <a:cubicBezTo>
                    <a:pt x="110" y="239"/>
                    <a:pt x="110" y="239"/>
                    <a:pt x="110" y="239"/>
                  </a:cubicBezTo>
                  <a:cubicBezTo>
                    <a:pt x="109" y="240"/>
                    <a:pt x="109" y="240"/>
                    <a:pt x="109" y="240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08" y="243"/>
                    <a:pt x="108" y="243"/>
                    <a:pt x="108" y="243"/>
                  </a:cubicBezTo>
                  <a:cubicBezTo>
                    <a:pt x="109" y="245"/>
                    <a:pt x="109" y="245"/>
                    <a:pt x="109" y="245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9" y="248"/>
                    <a:pt x="109" y="248"/>
                    <a:pt x="109" y="248"/>
                  </a:cubicBezTo>
                  <a:cubicBezTo>
                    <a:pt x="107" y="248"/>
                    <a:pt x="107" y="248"/>
                    <a:pt x="107" y="248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106" y="248"/>
                    <a:pt x="106" y="248"/>
                    <a:pt x="106" y="248"/>
                  </a:cubicBezTo>
                  <a:cubicBezTo>
                    <a:pt x="106" y="248"/>
                    <a:pt x="106" y="248"/>
                    <a:pt x="107" y="248"/>
                  </a:cubicBezTo>
                  <a:cubicBezTo>
                    <a:pt x="108" y="247"/>
                    <a:pt x="108" y="246"/>
                    <a:pt x="108" y="245"/>
                  </a:cubicBezTo>
                  <a:cubicBezTo>
                    <a:pt x="108" y="243"/>
                    <a:pt x="108" y="243"/>
                    <a:pt x="108" y="243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07" y="241"/>
                    <a:pt x="107" y="241"/>
                    <a:pt x="107" y="241"/>
                  </a:cubicBezTo>
                  <a:cubicBezTo>
                    <a:pt x="107" y="240"/>
                    <a:pt x="106" y="239"/>
                    <a:pt x="105" y="239"/>
                  </a:cubicBezTo>
                  <a:cubicBezTo>
                    <a:pt x="105" y="238"/>
                    <a:pt x="105" y="238"/>
                    <a:pt x="105" y="238"/>
                  </a:cubicBezTo>
                  <a:cubicBezTo>
                    <a:pt x="105" y="238"/>
                    <a:pt x="105" y="238"/>
                    <a:pt x="105" y="238"/>
                  </a:cubicBezTo>
                  <a:cubicBezTo>
                    <a:pt x="105" y="238"/>
                    <a:pt x="105" y="238"/>
                    <a:pt x="105" y="238"/>
                  </a:cubicBezTo>
                  <a:cubicBezTo>
                    <a:pt x="104" y="238"/>
                    <a:pt x="104" y="238"/>
                    <a:pt x="104" y="238"/>
                  </a:cubicBezTo>
                  <a:cubicBezTo>
                    <a:pt x="104" y="212"/>
                    <a:pt x="104" y="212"/>
                    <a:pt x="104" y="212"/>
                  </a:cubicBezTo>
                  <a:cubicBezTo>
                    <a:pt x="111" y="212"/>
                    <a:pt x="111" y="212"/>
                    <a:pt x="111" y="212"/>
                  </a:cubicBezTo>
                  <a:lnTo>
                    <a:pt x="111" y="238"/>
                  </a:lnTo>
                  <a:close/>
                  <a:moveTo>
                    <a:pt x="103" y="247"/>
                  </a:moveTo>
                  <a:cubicBezTo>
                    <a:pt x="103" y="247"/>
                    <a:pt x="103" y="247"/>
                    <a:pt x="103" y="247"/>
                  </a:cubicBezTo>
                  <a:cubicBezTo>
                    <a:pt x="103" y="247"/>
                    <a:pt x="103" y="247"/>
                    <a:pt x="103" y="247"/>
                  </a:cubicBezTo>
                  <a:close/>
                  <a:moveTo>
                    <a:pt x="136" y="253"/>
                  </a:moveTo>
                  <a:cubicBezTo>
                    <a:pt x="136" y="254"/>
                    <a:pt x="136" y="254"/>
                    <a:pt x="136" y="254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5" y="255"/>
                    <a:pt x="135" y="256"/>
                    <a:pt x="135" y="257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2" y="256"/>
                    <a:pt x="102" y="255"/>
                    <a:pt x="102" y="254"/>
                  </a:cubicBezTo>
                  <a:cubicBezTo>
                    <a:pt x="102" y="253"/>
                    <a:pt x="102" y="253"/>
                    <a:pt x="102" y="253"/>
                  </a:cubicBezTo>
                  <a:cubicBezTo>
                    <a:pt x="102" y="253"/>
                    <a:pt x="102" y="253"/>
                    <a:pt x="102" y="253"/>
                  </a:cubicBezTo>
                  <a:lnTo>
                    <a:pt x="136" y="253"/>
                  </a:lnTo>
                  <a:close/>
                  <a:moveTo>
                    <a:pt x="131" y="251"/>
                  </a:moveTo>
                  <a:cubicBezTo>
                    <a:pt x="132" y="251"/>
                    <a:pt x="132" y="251"/>
                    <a:pt x="132" y="251"/>
                  </a:cubicBezTo>
                  <a:cubicBezTo>
                    <a:pt x="133" y="250"/>
                    <a:pt x="134" y="250"/>
                    <a:pt x="135" y="249"/>
                  </a:cubicBezTo>
                  <a:cubicBezTo>
                    <a:pt x="135" y="248"/>
                    <a:pt x="135" y="247"/>
                    <a:pt x="136" y="246"/>
                  </a:cubicBezTo>
                  <a:cubicBezTo>
                    <a:pt x="135" y="245"/>
                    <a:pt x="135" y="245"/>
                    <a:pt x="135" y="245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133" y="246"/>
                    <a:pt x="133" y="246"/>
                    <a:pt x="133" y="246"/>
                  </a:cubicBezTo>
                  <a:cubicBezTo>
                    <a:pt x="132" y="246"/>
                    <a:pt x="132" y="246"/>
                    <a:pt x="132" y="246"/>
                  </a:cubicBezTo>
                  <a:cubicBezTo>
                    <a:pt x="132" y="244"/>
                    <a:pt x="132" y="244"/>
                    <a:pt x="132" y="244"/>
                  </a:cubicBezTo>
                  <a:cubicBezTo>
                    <a:pt x="132" y="243"/>
                    <a:pt x="132" y="243"/>
                    <a:pt x="132" y="243"/>
                  </a:cubicBezTo>
                  <a:cubicBezTo>
                    <a:pt x="133" y="241"/>
                    <a:pt x="133" y="241"/>
                    <a:pt x="133" y="241"/>
                  </a:cubicBezTo>
                  <a:cubicBezTo>
                    <a:pt x="133" y="240"/>
                    <a:pt x="133" y="240"/>
                    <a:pt x="133" y="240"/>
                  </a:cubicBezTo>
                  <a:cubicBezTo>
                    <a:pt x="133" y="240"/>
                    <a:pt x="133" y="240"/>
                    <a:pt x="133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1"/>
                    <a:pt x="134" y="241"/>
                    <a:pt x="134" y="241"/>
                  </a:cubicBezTo>
                  <a:cubicBezTo>
                    <a:pt x="135" y="241"/>
                    <a:pt x="135" y="241"/>
                    <a:pt x="135" y="241"/>
                  </a:cubicBezTo>
                  <a:cubicBezTo>
                    <a:pt x="136" y="241"/>
                    <a:pt x="136" y="241"/>
                    <a:pt x="136" y="241"/>
                  </a:cubicBezTo>
                  <a:cubicBezTo>
                    <a:pt x="137" y="241"/>
                    <a:pt x="137" y="241"/>
                    <a:pt x="137" y="241"/>
                  </a:cubicBezTo>
                  <a:cubicBezTo>
                    <a:pt x="137" y="240"/>
                    <a:pt x="137" y="240"/>
                    <a:pt x="137" y="240"/>
                  </a:cubicBezTo>
                  <a:cubicBezTo>
                    <a:pt x="137" y="239"/>
                    <a:pt x="137" y="239"/>
                    <a:pt x="137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7" y="242"/>
                    <a:pt x="136" y="247"/>
                    <a:pt x="136" y="251"/>
                  </a:cubicBezTo>
                  <a:lnTo>
                    <a:pt x="131" y="251"/>
                  </a:lnTo>
                  <a:close/>
                  <a:moveTo>
                    <a:pt x="135" y="239"/>
                  </a:moveTo>
                  <a:cubicBezTo>
                    <a:pt x="135" y="239"/>
                    <a:pt x="135" y="239"/>
                    <a:pt x="135" y="239"/>
                  </a:cubicBezTo>
                  <a:cubicBezTo>
                    <a:pt x="135" y="239"/>
                    <a:pt x="135" y="239"/>
                    <a:pt x="135" y="239"/>
                  </a:cubicBezTo>
                  <a:close/>
                  <a:moveTo>
                    <a:pt x="138" y="254"/>
                  </a:moveTo>
                  <a:cubicBezTo>
                    <a:pt x="138" y="249"/>
                    <a:pt x="139" y="240"/>
                    <a:pt x="141" y="239"/>
                  </a:cubicBezTo>
                  <a:cubicBezTo>
                    <a:pt x="141" y="264"/>
                    <a:pt x="141" y="264"/>
                    <a:pt x="141" y="264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0" y="262"/>
                    <a:pt x="139" y="259"/>
                    <a:pt x="137" y="258"/>
                  </a:cubicBezTo>
                  <a:cubicBezTo>
                    <a:pt x="137" y="257"/>
                    <a:pt x="138" y="256"/>
                    <a:pt x="138" y="254"/>
                  </a:cubicBezTo>
                  <a:moveTo>
                    <a:pt x="141" y="237"/>
                  </a:moveTo>
                  <a:cubicBezTo>
                    <a:pt x="139" y="237"/>
                    <a:pt x="139" y="237"/>
                    <a:pt x="139" y="237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6" y="238"/>
                    <a:pt x="136" y="238"/>
                    <a:pt x="136" y="238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41" y="212"/>
                    <a:pt x="141" y="212"/>
                    <a:pt x="141" y="212"/>
                  </a:cubicBezTo>
                  <a:cubicBezTo>
                    <a:pt x="141" y="237"/>
                    <a:pt x="141" y="237"/>
                    <a:pt x="141" y="237"/>
                  </a:cubicBezTo>
                  <a:close/>
                  <a:moveTo>
                    <a:pt x="126" y="209"/>
                  </a:moveTo>
                  <a:cubicBezTo>
                    <a:pt x="125" y="211"/>
                    <a:pt x="125" y="211"/>
                    <a:pt x="125" y="211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5" y="236"/>
                    <a:pt x="124" y="235"/>
                    <a:pt x="123" y="234"/>
                  </a:cubicBezTo>
                  <a:cubicBezTo>
                    <a:pt x="122" y="233"/>
                    <a:pt x="121" y="233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19" y="232"/>
                    <a:pt x="119" y="232"/>
                    <a:pt x="119" y="232"/>
                  </a:cubicBezTo>
                  <a:cubicBezTo>
                    <a:pt x="118" y="232"/>
                    <a:pt x="118" y="232"/>
                    <a:pt x="118" y="232"/>
                  </a:cubicBezTo>
                  <a:cubicBezTo>
                    <a:pt x="117" y="232"/>
                    <a:pt x="117" y="232"/>
                    <a:pt x="117" y="232"/>
                  </a:cubicBezTo>
                  <a:cubicBezTo>
                    <a:pt x="117" y="232"/>
                    <a:pt x="117" y="232"/>
                    <a:pt x="117" y="232"/>
                  </a:cubicBezTo>
                  <a:cubicBezTo>
                    <a:pt x="116" y="233"/>
                    <a:pt x="115" y="233"/>
                    <a:pt x="114" y="234"/>
                  </a:cubicBezTo>
                  <a:cubicBezTo>
                    <a:pt x="113" y="235"/>
                    <a:pt x="113" y="236"/>
                    <a:pt x="113" y="237"/>
                  </a:cubicBezTo>
                  <a:cubicBezTo>
                    <a:pt x="113" y="237"/>
                    <a:pt x="113" y="237"/>
                    <a:pt x="113" y="237"/>
                  </a:cubicBezTo>
                  <a:cubicBezTo>
                    <a:pt x="113" y="237"/>
                    <a:pt x="113" y="237"/>
                    <a:pt x="113" y="237"/>
                  </a:cubicBezTo>
                  <a:cubicBezTo>
                    <a:pt x="113" y="237"/>
                    <a:pt x="113" y="237"/>
                    <a:pt x="113" y="237"/>
                  </a:cubicBezTo>
                  <a:cubicBezTo>
                    <a:pt x="113" y="211"/>
                    <a:pt x="113" y="211"/>
                    <a:pt x="113" y="21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95" y="209"/>
                    <a:pt x="95" y="209"/>
                    <a:pt x="95" y="209"/>
                  </a:cubicBezTo>
                  <a:cubicBezTo>
                    <a:pt x="92" y="209"/>
                    <a:pt x="90" y="210"/>
                    <a:pt x="88" y="211"/>
                  </a:cubicBezTo>
                  <a:cubicBezTo>
                    <a:pt x="88" y="196"/>
                    <a:pt x="88" y="196"/>
                    <a:pt x="88" y="196"/>
                  </a:cubicBezTo>
                  <a:cubicBezTo>
                    <a:pt x="90" y="197"/>
                    <a:pt x="92" y="197"/>
                    <a:pt x="95" y="197"/>
                  </a:cubicBezTo>
                  <a:cubicBezTo>
                    <a:pt x="112" y="197"/>
                    <a:pt x="112" y="197"/>
                    <a:pt x="112" y="197"/>
                  </a:cubicBezTo>
                  <a:cubicBezTo>
                    <a:pt x="113" y="196"/>
                    <a:pt x="113" y="196"/>
                    <a:pt x="113" y="196"/>
                  </a:cubicBezTo>
                  <a:cubicBezTo>
                    <a:pt x="113" y="175"/>
                    <a:pt x="113" y="175"/>
                    <a:pt x="113" y="175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03" y="174"/>
                    <a:pt x="103" y="174"/>
                    <a:pt x="103" y="174"/>
                  </a:cubicBezTo>
                  <a:cubicBezTo>
                    <a:pt x="100" y="174"/>
                    <a:pt x="98" y="175"/>
                    <a:pt x="96" y="176"/>
                  </a:cubicBezTo>
                  <a:cubicBezTo>
                    <a:pt x="96" y="161"/>
                    <a:pt x="96" y="161"/>
                    <a:pt x="96" y="161"/>
                  </a:cubicBezTo>
                  <a:cubicBezTo>
                    <a:pt x="98" y="162"/>
                    <a:pt x="100" y="162"/>
                    <a:pt x="103" y="162"/>
                  </a:cubicBezTo>
                  <a:cubicBezTo>
                    <a:pt x="112" y="162"/>
                    <a:pt x="112" y="162"/>
                    <a:pt x="112" y="162"/>
                  </a:cubicBezTo>
                  <a:cubicBezTo>
                    <a:pt x="113" y="161"/>
                    <a:pt x="113" y="161"/>
                    <a:pt x="113" y="161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3" y="142"/>
                    <a:pt x="112" y="140"/>
                    <a:pt x="111" y="138"/>
                  </a:cubicBezTo>
                  <a:cubicBezTo>
                    <a:pt x="126" y="138"/>
                    <a:pt x="126" y="138"/>
                    <a:pt x="126" y="138"/>
                  </a:cubicBezTo>
                  <a:cubicBezTo>
                    <a:pt x="126" y="140"/>
                    <a:pt x="125" y="142"/>
                    <a:pt x="125" y="144"/>
                  </a:cubicBezTo>
                  <a:cubicBezTo>
                    <a:pt x="125" y="161"/>
                    <a:pt x="125" y="161"/>
                    <a:pt x="125" y="161"/>
                  </a:cubicBezTo>
                  <a:cubicBezTo>
                    <a:pt x="126" y="162"/>
                    <a:pt x="126" y="162"/>
                    <a:pt x="126" y="162"/>
                  </a:cubicBezTo>
                  <a:cubicBezTo>
                    <a:pt x="136" y="162"/>
                    <a:pt x="136" y="162"/>
                    <a:pt x="136" y="162"/>
                  </a:cubicBezTo>
                  <a:cubicBezTo>
                    <a:pt x="138" y="162"/>
                    <a:pt x="140" y="162"/>
                    <a:pt x="141" y="161"/>
                  </a:cubicBezTo>
                  <a:cubicBezTo>
                    <a:pt x="141" y="176"/>
                    <a:pt x="141" y="176"/>
                    <a:pt x="141" y="176"/>
                  </a:cubicBezTo>
                  <a:cubicBezTo>
                    <a:pt x="140" y="175"/>
                    <a:pt x="138" y="174"/>
                    <a:pt x="136" y="174"/>
                  </a:cubicBezTo>
                  <a:cubicBezTo>
                    <a:pt x="126" y="174"/>
                    <a:pt x="126" y="174"/>
                    <a:pt x="126" y="174"/>
                  </a:cubicBezTo>
                  <a:cubicBezTo>
                    <a:pt x="125" y="175"/>
                    <a:pt x="125" y="175"/>
                    <a:pt x="125" y="175"/>
                  </a:cubicBezTo>
                  <a:cubicBezTo>
                    <a:pt x="125" y="196"/>
                    <a:pt x="125" y="196"/>
                    <a:pt x="125" y="196"/>
                  </a:cubicBezTo>
                  <a:cubicBezTo>
                    <a:pt x="126" y="197"/>
                    <a:pt x="126" y="197"/>
                    <a:pt x="126" y="197"/>
                  </a:cubicBezTo>
                  <a:cubicBezTo>
                    <a:pt x="143" y="197"/>
                    <a:pt x="143" y="197"/>
                    <a:pt x="143" y="197"/>
                  </a:cubicBezTo>
                  <a:cubicBezTo>
                    <a:pt x="145" y="197"/>
                    <a:pt x="147" y="197"/>
                    <a:pt x="149" y="196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47" y="210"/>
                    <a:pt x="145" y="209"/>
                    <a:pt x="143" y="209"/>
                  </a:cubicBezTo>
                  <a:lnTo>
                    <a:pt x="126" y="209"/>
                  </a:lnTo>
                  <a:close/>
                  <a:moveTo>
                    <a:pt x="94" y="212"/>
                  </a:moveTo>
                  <a:cubicBezTo>
                    <a:pt x="94" y="262"/>
                    <a:pt x="94" y="262"/>
                    <a:pt x="94" y="262"/>
                  </a:cubicBezTo>
                  <a:cubicBezTo>
                    <a:pt x="92" y="261"/>
                    <a:pt x="90" y="260"/>
                    <a:pt x="88" y="261"/>
                  </a:cubicBezTo>
                  <a:cubicBezTo>
                    <a:pt x="88" y="213"/>
                    <a:pt x="88" y="213"/>
                    <a:pt x="88" y="213"/>
                  </a:cubicBezTo>
                  <a:cubicBezTo>
                    <a:pt x="90" y="212"/>
                    <a:pt x="92" y="212"/>
                    <a:pt x="94" y="212"/>
                  </a:cubicBezTo>
                  <a:moveTo>
                    <a:pt x="88" y="194"/>
                  </a:moveTo>
                  <a:cubicBezTo>
                    <a:pt x="88" y="126"/>
                    <a:pt x="88" y="126"/>
                    <a:pt x="88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95"/>
                    <a:pt x="94" y="195"/>
                    <a:pt x="94" y="195"/>
                  </a:cubicBezTo>
                  <a:cubicBezTo>
                    <a:pt x="92" y="195"/>
                    <a:pt x="90" y="195"/>
                    <a:pt x="88" y="194"/>
                  </a:cubicBezTo>
                  <a:moveTo>
                    <a:pt x="96" y="195"/>
                  </a:moveTo>
                  <a:cubicBezTo>
                    <a:pt x="96" y="178"/>
                    <a:pt x="96" y="178"/>
                    <a:pt x="96" y="178"/>
                  </a:cubicBezTo>
                  <a:cubicBezTo>
                    <a:pt x="98" y="177"/>
                    <a:pt x="100" y="177"/>
                    <a:pt x="102" y="177"/>
                  </a:cubicBezTo>
                  <a:cubicBezTo>
                    <a:pt x="102" y="195"/>
                    <a:pt x="102" y="195"/>
                    <a:pt x="102" y="195"/>
                  </a:cubicBezTo>
                  <a:lnTo>
                    <a:pt x="96" y="195"/>
                  </a:lnTo>
                  <a:close/>
                  <a:moveTo>
                    <a:pt x="104" y="177"/>
                  </a:moveTo>
                  <a:cubicBezTo>
                    <a:pt x="111" y="177"/>
                    <a:pt x="111" y="177"/>
                    <a:pt x="111" y="177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4" y="195"/>
                    <a:pt x="104" y="195"/>
                    <a:pt x="104" y="195"/>
                  </a:cubicBezTo>
                  <a:lnTo>
                    <a:pt x="104" y="177"/>
                  </a:lnTo>
                  <a:close/>
                  <a:moveTo>
                    <a:pt x="96" y="159"/>
                  </a:moveTo>
                  <a:cubicBezTo>
                    <a:pt x="96" y="126"/>
                    <a:pt x="96" y="126"/>
                    <a:pt x="96" y="126"/>
                  </a:cubicBezTo>
                  <a:cubicBezTo>
                    <a:pt x="102" y="126"/>
                    <a:pt x="102" y="126"/>
                    <a:pt x="102" y="126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100" y="160"/>
                    <a:pt x="98" y="160"/>
                    <a:pt x="96" y="159"/>
                  </a:cubicBezTo>
                  <a:moveTo>
                    <a:pt x="109" y="137"/>
                  </a:moveTo>
                  <a:cubicBezTo>
                    <a:pt x="110" y="139"/>
                    <a:pt x="111" y="141"/>
                    <a:pt x="111" y="144"/>
                  </a:cubicBezTo>
                  <a:cubicBezTo>
                    <a:pt x="111" y="160"/>
                    <a:pt x="111" y="160"/>
                    <a:pt x="111" y="160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09" y="136"/>
                    <a:pt x="109" y="136"/>
                    <a:pt x="109" y="136"/>
                  </a:cubicBezTo>
                  <a:cubicBezTo>
                    <a:pt x="109" y="136"/>
                    <a:pt x="109" y="136"/>
                    <a:pt x="109" y="136"/>
                  </a:cubicBezTo>
                  <a:lnTo>
                    <a:pt x="109" y="137"/>
                  </a:lnTo>
                  <a:close/>
                  <a:moveTo>
                    <a:pt x="112" y="126"/>
                  </a:moveTo>
                  <a:cubicBezTo>
                    <a:pt x="118" y="126"/>
                    <a:pt x="118" y="126"/>
                    <a:pt x="118" y="126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2" y="135"/>
                    <a:pt x="112" y="135"/>
                    <a:pt x="112" y="135"/>
                  </a:cubicBezTo>
                  <a:lnTo>
                    <a:pt x="112" y="126"/>
                  </a:lnTo>
                  <a:close/>
                  <a:moveTo>
                    <a:pt x="120" y="126"/>
                  </a:moveTo>
                  <a:cubicBezTo>
                    <a:pt x="126" y="126"/>
                    <a:pt x="126" y="126"/>
                    <a:pt x="126" y="126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0" y="135"/>
                    <a:pt x="120" y="135"/>
                    <a:pt x="120" y="135"/>
                  </a:cubicBezTo>
                  <a:lnTo>
                    <a:pt x="120" y="126"/>
                  </a:lnTo>
                  <a:close/>
                  <a:moveTo>
                    <a:pt x="128" y="136"/>
                  </a:moveTo>
                  <a:cubicBezTo>
                    <a:pt x="128" y="136"/>
                    <a:pt x="128" y="136"/>
                    <a:pt x="128" y="13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60"/>
                    <a:pt x="133" y="160"/>
                    <a:pt x="133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1"/>
                    <a:pt x="128" y="139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lnTo>
                    <a:pt x="128" y="136"/>
                  </a:lnTo>
                  <a:close/>
                  <a:moveTo>
                    <a:pt x="136" y="160"/>
                  </a:moveTo>
                  <a:cubicBezTo>
                    <a:pt x="136" y="126"/>
                    <a:pt x="136" y="126"/>
                    <a:pt x="136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39" y="160"/>
                    <a:pt x="138" y="160"/>
                    <a:pt x="136" y="160"/>
                  </a:cubicBezTo>
                  <a:close/>
                  <a:moveTo>
                    <a:pt x="141" y="178"/>
                  </a:moveTo>
                  <a:cubicBezTo>
                    <a:pt x="141" y="195"/>
                    <a:pt x="141" y="195"/>
                    <a:pt x="141" y="195"/>
                  </a:cubicBezTo>
                  <a:cubicBezTo>
                    <a:pt x="136" y="195"/>
                    <a:pt x="136" y="195"/>
                    <a:pt x="136" y="195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8" y="177"/>
                    <a:pt x="139" y="177"/>
                    <a:pt x="141" y="178"/>
                  </a:cubicBezTo>
                  <a:moveTo>
                    <a:pt x="133" y="195"/>
                  </a:moveTo>
                  <a:cubicBezTo>
                    <a:pt x="127" y="195"/>
                    <a:pt x="127" y="195"/>
                    <a:pt x="127" y="195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33" y="177"/>
                    <a:pt x="133" y="177"/>
                    <a:pt x="133" y="177"/>
                  </a:cubicBezTo>
                  <a:lnTo>
                    <a:pt x="133" y="195"/>
                  </a:lnTo>
                  <a:close/>
                  <a:moveTo>
                    <a:pt x="143" y="212"/>
                  </a:moveTo>
                  <a:cubicBezTo>
                    <a:pt x="145" y="212"/>
                    <a:pt x="147" y="212"/>
                    <a:pt x="149" y="213"/>
                  </a:cubicBezTo>
                  <a:cubicBezTo>
                    <a:pt x="149" y="260"/>
                    <a:pt x="149" y="260"/>
                    <a:pt x="149" y="260"/>
                  </a:cubicBezTo>
                  <a:cubicBezTo>
                    <a:pt x="148" y="260"/>
                    <a:pt x="148" y="260"/>
                    <a:pt x="148" y="260"/>
                  </a:cubicBezTo>
                  <a:cubicBezTo>
                    <a:pt x="147" y="261"/>
                    <a:pt x="145" y="261"/>
                    <a:pt x="143" y="262"/>
                  </a:cubicBezTo>
                  <a:lnTo>
                    <a:pt x="143" y="212"/>
                  </a:lnTo>
                  <a:close/>
                  <a:moveTo>
                    <a:pt x="138" y="101"/>
                  </a:moveTo>
                  <a:cubicBezTo>
                    <a:pt x="137" y="102"/>
                    <a:pt x="137" y="102"/>
                    <a:pt x="137" y="102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46" y="98"/>
                    <a:pt x="146" y="98"/>
                    <a:pt x="146" y="98"/>
                  </a:cubicBezTo>
                  <a:cubicBezTo>
                    <a:pt x="146" y="101"/>
                    <a:pt x="146" y="101"/>
                    <a:pt x="146" y="101"/>
                  </a:cubicBezTo>
                  <a:lnTo>
                    <a:pt x="138" y="101"/>
                  </a:lnTo>
                  <a:close/>
                  <a:moveTo>
                    <a:pt x="146" y="114"/>
                  </a:moveTo>
                  <a:cubicBezTo>
                    <a:pt x="139" y="114"/>
                    <a:pt x="139" y="114"/>
                    <a:pt x="139" y="114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46" y="103"/>
                    <a:pt x="146" y="103"/>
                    <a:pt x="146" y="103"/>
                  </a:cubicBezTo>
                  <a:lnTo>
                    <a:pt x="146" y="114"/>
                  </a:lnTo>
                  <a:close/>
                  <a:moveTo>
                    <a:pt x="144" y="90"/>
                  </a:moveTo>
                  <a:cubicBezTo>
                    <a:pt x="136" y="90"/>
                    <a:pt x="136" y="90"/>
                    <a:pt x="136" y="90"/>
                  </a:cubicBezTo>
                  <a:cubicBezTo>
                    <a:pt x="140" y="78"/>
                    <a:pt x="140" y="78"/>
                    <a:pt x="140" y="78"/>
                  </a:cubicBezTo>
                  <a:lnTo>
                    <a:pt x="144" y="90"/>
                  </a:lnTo>
                  <a:close/>
                  <a:moveTo>
                    <a:pt x="140" y="68"/>
                  </a:moveTo>
                  <a:cubicBezTo>
                    <a:pt x="141" y="68"/>
                    <a:pt x="142" y="68"/>
                    <a:pt x="142" y="69"/>
                  </a:cubicBezTo>
                  <a:cubicBezTo>
                    <a:pt x="142" y="70"/>
                    <a:pt x="141" y="71"/>
                    <a:pt x="140" y="71"/>
                  </a:cubicBezTo>
                  <a:cubicBezTo>
                    <a:pt x="139" y="71"/>
                    <a:pt x="139" y="70"/>
                    <a:pt x="139" y="69"/>
                  </a:cubicBezTo>
                  <a:cubicBezTo>
                    <a:pt x="139" y="68"/>
                    <a:pt x="139" y="68"/>
                    <a:pt x="140" y="68"/>
                  </a:cubicBezTo>
                  <a:moveTo>
                    <a:pt x="97" y="35"/>
                  </a:moveTo>
                  <a:cubicBezTo>
                    <a:pt x="103" y="35"/>
                    <a:pt x="103" y="35"/>
                    <a:pt x="103" y="35"/>
                  </a:cubicBezTo>
                  <a:cubicBezTo>
                    <a:pt x="135" y="56"/>
                    <a:pt x="135" y="56"/>
                    <a:pt x="135" y="56"/>
                  </a:cubicBezTo>
                  <a:cubicBezTo>
                    <a:pt x="137" y="66"/>
                    <a:pt x="137" y="66"/>
                    <a:pt x="137" y="66"/>
                  </a:cubicBezTo>
                  <a:cubicBezTo>
                    <a:pt x="133" y="59"/>
                    <a:pt x="128" y="53"/>
                    <a:pt x="121" y="48"/>
                  </a:cubicBezTo>
                  <a:cubicBezTo>
                    <a:pt x="114" y="43"/>
                    <a:pt x="106" y="39"/>
                    <a:pt x="97" y="38"/>
                  </a:cubicBezTo>
                  <a:lnTo>
                    <a:pt x="97" y="35"/>
                  </a:lnTo>
                  <a:close/>
                  <a:moveTo>
                    <a:pt x="120" y="50"/>
                  </a:moveTo>
                  <a:cubicBezTo>
                    <a:pt x="127" y="55"/>
                    <a:pt x="133" y="61"/>
                    <a:pt x="136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36" y="71"/>
                    <a:pt x="138" y="73"/>
                    <a:pt x="140" y="73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5" y="76"/>
                    <a:pt x="134" y="74"/>
                    <a:pt x="132" y="72"/>
                  </a:cubicBezTo>
                  <a:cubicBezTo>
                    <a:pt x="130" y="70"/>
                    <a:pt x="128" y="70"/>
                    <a:pt x="126" y="70"/>
                  </a:cubicBezTo>
                  <a:cubicBezTo>
                    <a:pt x="121" y="70"/>
                    <a:pt x="117" y="73"/>
                    <a:pt x="117" y="78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5" y="41"/>
                    <a:pt x="113" y="45"/>
                    <a:pt x="120" y="50"/>
                  </a:cubicBezTo>
                  <a:moveTo>
                    <a:pt x="133" y="78"/>
                  </a:moveTo>
                  <a:cubicBezTo>
                    <a:pt x="133" y="90"/>
                    <a:pt x="133" y="90"/>
                    <a:pt x="133" y="90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19" y="75"/>
                    <a:pt x="122" y="72"/>
                    <a:pt x="126" y="72"/>
                  </a:cubicBezTo>
                  <a:cubicBezTo>
                    <a:pt x="128" y="72"/>
                    <a:pt x="129" y="72"/>
                    <a:pt x="131" y="74"/>
                  </a:cubicBezTo>
                  <a:cubicBezTo>
                    <a:pt x="132" y="75"/>
                    <a:pt x="133" y="77"/>
                    <a:pt x="133" y="78"/>
                  </a:cubicBezTo>
                  <a:moveTo>
                    <a:pt x="115" y="90"/>
                  </a:moveTo>
                  <a:cubicBezTo>
                    <a:pt x="99" y="90"/>
                    <a:pt x="99" y="90"/>
                    <a:pt x="99" y="90"/>
                  </a:cubicBezTo>
                  <a:cubicBezTo>
                    <a:pt x="107" y="72"/>
                    <a:pt x="107" y="72"/>
                    <a:pt x="107" y="72"/>
                  </a:cubicBezTo>
                  <a:lnTo>
                    <a:pt x="115" y="90"/>
                  </a:lnTo>
                  <a:close/>
                  <a:moveTo>
                    <a:pt x="90" y="35"/>
                  </a:moveTo>
                  <a:cubicBezTo>
                    <a:pt x="95" y="35"/>
                    <a:pt x="95" y="35"/>
                    <a:pt x="95" y="35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6"/>
                    <a:pt x="93" y="64"/>
                    <a:pt x="92" y="63"/>
                  </a:cubicBezTo>
                  <a:cubicBezTo>
                    <a:pt x="90" y="62"/>
                    <a:pt x="90" y="62"/>
                    <a:pt x="90" y="62"/>
                  </a:cubicBezTo>
                  <a:lnTo>
                    <a:pt x="90" y="35"/>
                  </a:lnTo>
                  <a:close/>
                  <a:moveTo>
                    <a:pt x="79" y="22"/>
                  </a:move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lose/>
                  <a:moveTo>
                    <a:pt x="71" y="18"/>
                  </a:moveTo>
                  <a:cubicBezTo>
                    <a:pt x="70" y="17"/>
                    <a:pt x="70" y="17"/>
                    <a:pt x="70" y="17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80" y="25"/>
                    <a:pt x="81" y="25"/>
                    <a:pt x="82" y="26"/>
                  </a:cubicBezTo>
                  <a:cubicBezTo>
                    <a:pt x="83" y="26"/>
                    <a:pt x="83" y="27"/>
                    <a:pt x="83" y="28"/>
                  </a:cubicBezTo>
                  <a:cubicBezTo>
                    <a:pt x="83" y="29"/>
                    <a:pt x="83" y="30"/>
                    <a:pt x="82" y="31"/>
                  </a:cubicBezTo>
                  <a:cubicBezTo>
                    <a:pt x="82" y="32"/>
                    <a:pt x="81" y="32"/>
                    <a:pt x="80" y="32"/>
                  </a:cubicBezTo>
                  <a:cubicBezTo>
                    <a:pt x="79" y="32"/>
                    <a:pt x="78" y="32"/>
                    <a:pt x="77" y="31"/>
                  </a:cubicBezTo>
                  <a:cubicBezTo>
                    <a:pt x="76" y="30"/>
                    <a:pt x="76" y="29"/>
                    <a:pt x="76" y="28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71" y="18"/>
                  </a:lnTo>
                  <a:close/>
                  <a:moveTo>
                    <a:pt x="71" y="35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5" y="59"/>
                    <a:pt x="82" y="58"/>
                    <a:pt x="80" y="58"/>
                  </a:cubicBezTo>
                  <a:cubicBezTo>
                    <a:pt x="77" y="58"/>
                    <a:pt x="74" y="59"/>
                    <a:pt x="71" y="60"/>
                  </a:cubicBezTo>
                  <a:lnTo>
                    <a:pt x="71" y="35"/>
                  </a:lnTo>
                  <a:close/>
                  <a:moveTo>
                    <a:pt x="64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6" y="64"/>
                    <a:pt x="65" y="66"/>
                    <a:pt x="64" y="67"/>
                  </a:cubicBezTo>
                  <a:lnTo>
                    <a:pt x="64" y="35"/>
                  </a:lnTo>
                  <a:close/>
                  <a:moveTo>
                    <a:pt x="64" y="75"/>
                  </a:moveTo>
                  <a:cubicBezTo>
                    <a:pt x="64" y="71"/>
                    <a:pt x="66" y="67"/>
                    <a:pt x="69" y="65"/>
                  </a:cubicBezTo>
                  <a:cubicBezTo>
                    <a:pt x="72" y="62"/>
                    <a:pt x="75" y="60"/>
                    <a:pt x="80" y="60"/>
                  </a:cubicBezTo>
                  <a:cubicBezTo>
                    <a:pt x="84" y="60"/>
                    <a:pt x="87" y="62"/>
                    <a:pt x="90" y="65"/>
                  </a:cubicBezTo>
                  <a:cubicBezTo>
                    <a:pt x="93" y="67"/>
                    <a:pt x="95" y="71"/>
                    <a:pt x="95" y="75"/>
                  </a:cubicBezTo>
                  <a:cubicBezTo>
                    <a:pt x="95" y="90"/>
                    <a:pt x="95" y="90"/>
                    <a:pt x="95" y="90"/>
                  </a:cubicBezTo>
                  <a:cubicBezTo>
                    <a:pt x="64" y="90"/>
                    <a:pt x="64" y="90"/>
                    <a:pt x="64" y="90"/>
                  </a:cubicBezTo>
                  <a:lnTo>
                    <a:pt x="64" y="75"/>
                  </a:lnTo>
                  <a:close/>
                  <a:moveTo>
                    <a:pt x="24" y="56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9"/>
                    <a:pt x="45" y="43"/>
                    <a:pt x="38" y="48"/>
                  </a:cubicBezTo>
                  <a:cubicBezTo>
                    <a:pt x="31" y="53"/>
                    <a:pt x="26" y="59"/>
                    <a:pt x="22" y="65"/>
                  </a:cubicBezTo>
                  <a:lnTo>
                    <a:pt x="24" y="56"/>
                  </a:lnTo>
                  <a:close/>
                  <a:moveTo>
                    <a:pt x="23" y="69"/>
                  </a:moveTo>
                  <a:cubicBezTo>
                    <a:pt x="26" y="61"/>
                    <a:pt x="32" y="55"/>
                    <a:pt x="39" y="50"/>
                  </a:cubicBezTo>
                  <a:cubicBezTo>
                    <a:pt x="46" y="45"/>
                    <a:pt x="54" y="41"/>
                    <a:pt x="62" y="40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2" y="73"/>
                    <a:pt x="38" y="70"/>
                    <a:pt x="33" y="70"/>
                  </a:cubicBezTo>
                  <a:cubicBezTo>
                    <a:pt x="31" y="70"/>
                    <a:pt x="29" y="70"/>
                    <a:pt x="27" y="72"/>
                  </a:cubicBezTo>
                  <a:cubicBezTo>
                    <a:pt x="25" y="74"/>
                    <a:pt x="24" y="76"/>
                    <a:pt x="24" y="7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0" y="73"/>
                    <a:pt x="21" y="72"/>
                    <a:pt x="22" y="72"/>
                  </a:cubicBezTo>
                  <a:cubicBezTo>
                    <a:pt x="22" y="71"/>
                    <a:pt x="23" y="70"/>
                    <a:pt x="23" y="69"/>
                  </a:cubicBezTo>
                  <a:moveTo>
                    <a:pt x="60" y="90"/>
                  </a:moveTo>
                  <a:cubicBezTo>
                    <a:pt x="44" y="90"/>
                    <a:pt x="44" y="90"/>
                    <a:pt x="44" y="90"/>
                  </a:cubicBezTo>
                  <a:cubicBezTo>
                    <a:pt x="52" y="72"/>
                    <a:pt x="52" y="72"/>
                    <a:pt x="52" y="72"/>
                  </a:cubicBezTo>
                  <a:lnTo>
                    <a:pt x="60" y="90"/>
                  </a:lnTo>
                  <a:close/>
                  <a:moveTo>
                    <a:pt x="40" y="78"/>
                  </a:moveTo>
                  <a:cubicBezTo>
                    <a:pt x="40" y="90"/>
                    <a:pt x="40" y="90"/>
                    <a:pt x="40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7" y="77"/>
                    <a:pt x="27" y="75"/>
                    <a:pt x="28" y="74"/>
                  </a:cubicBezTo>
                  <a:cubicBezTo>
                    <a:pt x="30" y="72"/>
                    <a:pt x="31" y="72"/>
                    <a:pt x="33" y="72"/>
                  </a:cubicBezTo>
                  <a:cubicBezTo>
                    <a:pt x="37" y="72"/>
                    <a:pt x="40" y="75"/>
                    <a:pt x="40" y="78"/>
                  </a:cubicBezTo>
                  <a:moveTo>
                    <a:pt x="17" y="69"/>
                  </a:moveTo>
                  <a:cubicBezTo>
                    <a:pt x="17" y="68"/>
                    <a:pt x="18" y="68"/>
                    <a:pt x="19" y="68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70"/>
                    <a:pt x="20" y="71"/>
                    <a:pt x="19" y="71"/>
                  </a:cubicBezTo>
                  <a:cubicBezTo>
                    <a:pt x="18" y="71"/>
                    <a:pt x="17" y="70"/>
                    <a:pt x="17" y="69"/>
                  </a:cubicBezTo>
                  <a:moveTo>
                    <a:pt x="19" y="78"/>
                  </a:moveTo>
                  <a:cubicBezTo>
                    <a:pt x="23" y="90"/>
                    <a:pt x="23" y="90"/>
                    <a:pt x="23" y="90"/>
                  </a:cubicBezTo>
                  <a:cubicBezTo>
                    <a:pt x="15" y="90"/>
                    <a:pt x="15" y="90"/>
                    <a:pt x="15" y="90"/>
                  </a:cubicBezTo>
                  <a:lnTo>
                    <a:pt x="19" y="78"/>
                  </a:lnTo>
                  <a:close/>
                  <a:moveTo>
                    <a:pt x="13" y="92"/>
                  </a:moveTo>
                  <a:cubicBezTo>
                    <a:pt x="146" y="92"/>
                    <a:pt x="146" y="92"/>
                    <a:pt x="146" y="92"/>
                  </a:cubicBezTo>
                  <a:cubicBezTo>
                    <a:pt x="146" y="96"/>
                    <a:pt x="146" y="96"/>
                    <a:pt x="146" y="96"/>
                  </a:cubicBezTo>
                  <a:cubicBezTo>
                    <a:pt x="13" y="96"/>
                    <a:pt x="13" y="96"/>
                    <a:pt x="13" y="96"/>
                  </a:cubicBezTo>
                  <a:lnTo>
                    <a:pt x="13" y="92"/>
                  </a:lnTo>
                  <a:close/>
                  <a:moveTo>
                    <a:pt x="95" y="119"/>
                  </a:moveTo>
                  <a:cubicBezTo>
                    <a:pt x="64" y="119"/>
                    <a:pt x="64" y="119"/>
                    <a:pt x="64" y="119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95" y="98"/>
                    <a:pt x="95" y="98"/>
                    <a:pt x="95" y="98"/>
                  </a:cubicBezTo>
                  <a:lnTo>
                    <a:pt x="95" y="119"/>
                  </a:lnTo>
                  <a:close/>
                  <a:moveTo>
                    <a:pt x="13" y="103"/>
                  </a:moveTo>
                  <a:cubicBezTo>
                    <a:pt x="20" y="103"/>
                    <a:pt x="20" y="103"/>
                    <a:pt x="20" y="103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13" y="114"/>
                    <a:pt x="13" y="114"/>
                    <a:pt x="13" y="114"/>
                  </a:cubicBezTo>
                  <a:lnTo>
                    <a:pt x="13" y="103"/>
                  </a:lnTo>
                  <a:close/>
                  <a:moveTo>
                    <a:pt x="13" y="116"/>
                  </a:moveTo>
                  <a:cubicBezTo>
                    <a:pt x="21" y="116"/>
                    <a:pt x="21" y="116"/>
                    <a:pt x="21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13" y="119"/>
                    <a:pt x="13" y="119"/>
                    <a:pt x="13" y="119"/>
                  </a:cubicBezTo>
                  <a:lnTo>
                    <a:pt x="13" y="116"/>
                  </a:lnTo>
                  <a:close/>
                  <a:moveTo>
                    <a:pt x="11" y="72"/>
                  </a:moveTo>
                  <a:cubicBezTo>
                    <a:pt x="12" y="71"/>
                    <a:pt x="12" y="71"/>
                    <a:pt x="12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2" y="73"/>
                    <a:pt x="12" y="73"/>
                    <a:pt x="12" y="73"/>
                  </a:cubicBezTo>
                  <a:lnTo>
                    <a:pt x="11" y="72"/>
                  </a:lnTo>
                  <a:close/>
                  <a:moveTo>
                    <a:pt x="10" y="126"/>
                  </a:moveTo>
                  <a:cubicBezTo>
                    <a:pt x="16" y="126"/>
                    <a:pt x="16" y="126"/>
                    <a:pt x="16" y="126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0" y="149"/>
                    <a:pt x="10" y="149"/>
                    <a:pt x="10" y="149"/>
                  </a:cubicBezTo>
                  <a:lnTo>
                    <a:pt x="10" y="126"/>
                  </a:lnTo>
                  <a:close/>
                  <a:moveTo>
                    <a:pt x="3" y="126"/>
                  </a:moveTo>
                  <a:cubicBezTo>
                    <a:pt x="8" y="126"/>
                    <a:pt x="8" y="126"/>
                    <a:pt x="8" y="126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3" y="149"/>
                    <a:pt x="3" y="149"/>
                    <a:pt x="3" y="149"/>
                  </a:cubicBezTo>
                  <a:lnTo>
                    <a:pt x="3" y="126"/>
                  </a:lnTo>
                  <a:close/>
                  <a:moveTo>
                    <a:pt x="3" y="177"/>
                  </a:moveTo>
                  <a:cubicBezTo>
                    <a:pt x="8" y="177"/>
                    <a:pt x="8" y="177"/>
                    <a:pt x="8" y="177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3" y="200"/>
                    <a:pt x="3" y="200"/>
                    <a:pt x="3" y="200"/>
                  </a:cubicBezTo>
                  <a:lnTo>
                    <a:pt x="3" y="177"/>
                  </a:lnTo>
                  <a:close/>
                  <a:moveTo>
                    <a:pt x="3" y="228"/>
                  </a:moveTo>
                  <a:cubicBezTo>
                    <a:pt x="8" y="228"/>
                    <a:pt x="8" y="228"/>
                    <a:pt x="8" y="228"/>
                  </a:cubicBezTo>
                  <a:cubicBezTo>
                    <a:pt x="8" y="251"/>
                    <a:pt x="8" y="251"/>
                    <a:pt x="8" y="251"/>
                  </a:cubicBezTo>
                  <a:cubicBezTo>
                    <a:pt x="3" y="251"/>
                    <a:pt x="3" y="251"/>
                    <a:pt x="3" y="251"/>
                  </a:cubicBezTo>
                  <a:lnTo>
                    <a:pt x="3" y="228"/>
                  </a:lnTo>
                  <a:close/>
                  <a:moveTo>
                    <a:pt x="16" y="293"/>
                  </a:moveTo>
                  <a:cubicBezTo>
                    <a:pt x="15" y="292"/>
                    <a:pt x="15" y="291"/>
                    <a:pt x="14" y="290"/>
                  </a:cubicBezTo>
                  <a:cubicBezTo>
                    <a:pt x="13" y="288"/>
                    <a:pt x="12" y="286"/>
                    <a:pt x="10" y="284"/>
                  </a:cubicBezTo>
                  <a:cubicBezTo>
                    <a:pt x="10" y="279"/>
                    <a:pt x="10" y="279"/>
                    <a:pt x="10" y="279"/>
                  </a:cubicBezTo>
                  <a:cubicBezTo>
                    <a:pt x="16" y="279"/>
                    <a:pt x="16" y="279"/>
                    <a:pt x="16" y="279"/>
                  </a:cubicBezTo>
                  <a:lnTo>
                    <a:pt x="16" y="293"/>
                  </a:lnTo>
                  <a:close/>
                  <a:moveTo>
                    <a:pt x="24" y="302"/>
                  </a:moveTo>
                  <a:cubicBezTo>
                    <a:pt x="23" y="302"/>
                    <a:pt x="23" y="302"/>
                    <a:pt x="23" y="302"/>
                  </a:cubicBezTo>
                  <a:cubicBezTo>
                    <a:pt x="21" y="300"/>
                    <a:pt x="20" y="298"/>
                    <a:pt x="18" y="296"/>
                  </a:cubicBezTo>
                  <a:cubicBezTo>
                    <a:pt x="18" y="279"/>
                    <a:pt x="18" y="279"/>
                    <a:pt x="18" y="279"/>
                  </a:cubicBezTo>
                  <a:cubicBezTo>
                    <a:pt x="24" y="279"/>
                    <a:pt x="24" y="279"/>
                    <a:pt x="24" y="279"/>
                  </a:cubicBezTo>
                  <a:lnTo>
                    <a:pt x="24" y="302"/>
                  </a:lnTo>
                  <a:close/>
                  <a:moveTo>
                    <a:pt x="78" y="328"/>
                  </a:moveTo>
                  <a:cubicBezTo>
                    <a:pt x="75" y="327"/>
                    <a:pt x="71" y="325"/>
                    <a:pt x="66" y="324"/>
                  </a:cubicBezTo>
                  <a:cubicBezTo>
                    <a:pt x="65" y="324"/>
                    <a:pt x="65" y="324"/>
                    <a:pt x="65" y="324"/>
                  </a:cubicBezTo>
                  <a:cubicBezTo>
                    <a:pt x="65" y="324"/>
                    <a:pt x="65" y="324"/>
                    <a:pt x="65" y="324"/>
                  </a:cubicBezTo>
                  <a:cubicBezTo>
                    <a:pt x="59" y="322"/>
                    <a:pt x="52" y="320"/>
                    <a:pt x="44" y="316"/>
                  </a:cubicBezTo>
                  <a:cubicBezTo>
                    <a:pt x="40" y="315"/>
                    <a:pt x="37" y="313"/>
                    <a:pt x="33" y="310"/>
                  </a:cubicBezTo>
                  <a:cubicBezTo>
                    <a:pt x="31" y="309"/>
                    <a:pt x="28" y="306"/>
                    <a:pt x="25" y="304"/>
                  </a:cubicBezTo>
                  <a:cubicBezTo>
                    <a:pt x="78" y="304"/>
                    <a:pt x="78" y="304"/>
                    <a:pt x="78" y="304"/>
                  </a:cubicBezTo>
                  <a:lnTo>
                    <a:pt x="78" y="328"/>
                  </a:lnTo>
                  <a:close/>
                  <a:moveTo>
                    <a:pt x="26" y="279"/>
                  </a:moveTo>
                  <a:cubicBezTo>
                    <a:pt x="32" y="279"/>
                    <a:pt x="32" y="279"/>
                    <a:pt x="32" y="279"/>
                  </a:cubicBezTo>
                  <a:cubicBezTo>
                    <a:pt x="32" y="302"/>
                    <a:pt x="32" y="302"/>
                    <a:pt x="32" y="302"/>
                  </a:cubicBezTo>
                  <a:cubicBezTo>
                    <a:pt x="26" y="302"/>
                    <a:pt x="26" y="302"/>
                    <a:pt x="26" y="302"/>
                  </a:cubicBezTo>
                  <a:lnTo>
                    <a:pt x="26" y="279"/>
                  </a:lnTo>
                  <a:close/>
                  <a:moveTo>
                    <a:pt x="34" y="279"/>
                  </a:moveTo>
                  <a:cubicBezTo>
                    <a:pt x="40" y="279"/>
                    <a:pt x="40" y="279"/>
                    <a:pt x="40" y="27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34" y="302"/>
                    <a:pt x="34" y="302"/>
                    <a:pt x="34" y="302"/>
                  </a:cubicBezTo>
                  <a:lnTo>
                    <a:pt x="34" y="279"/>
                  </a:lnTo>
                  <a:close/>
                  <a:moveTo>
                    <a:pt x="42" y="279"/>
                  </a:moveTo>
                  <a:cubicBezTo>
                    <a:pt x="47" y="279"/>
                    <a:pt x="47" y="279"/>
                    <a:pt x="47" y="279"/>
                  </a:cubicBezTo>
                  <a:cubicBezTo>
                    <a:pt x="47" y="302"/>
                    <a:pt x="47" y="302"/>
                    <a:pt x="47" y="302"/>
                  </a:cubicBezTo>
                  <a:cubicBezTo>
                    <a:pt x="42" y="302"/>
                    <a:pt x="42" y="302"/>
                    <a:pt x="42" y="302"/>
                  </a:cubicBezTo>
                  <a:lnTo>
                    <a:pt x="42" y="279"/>
                  </a:lnTo>
                  <a:close/>
                  <a:moveTo>
                    <a:pt x="50" y="279"/>
                  </a:moveTo>
                  <a:cubicBezTo>
                    <a:pt x="55" y="279"/>
                    <a:pt x="55" y="279"/>
                    <a:pt x="55" y="279"/>
                  </a:cubicBezTo>
                  <a:cubicBezTo>
                    <a:pt x="55" y="302"/>
                    <a:pt x="55" y="302"/>
                    <a:pt x="55" y="302"/>
                  </a:cubicBezTo>
                  <a:cubicBezTo>
                    <a:pt x="50" y="302"/>
                    <a:pt x="50" y="302"/>
                    <a:pt x="50" y="302"/>
                  </a:cubicBezTo>
                  <a:lnTo>
                    <a:pt x="50" y="279"/>
                  </a:lnTo>
                  <a:close/>
                  <a:moveTo>
                    <a:pt x="57" y="279"/>
                  </a:moveTo>
                  <a:cubicBezTo>
                    <a:pt x="63" y="279"/>
                    <a:pt x="63" y="279"/>
                    <a:pt x="63" y="279"/>
                  </a:cubicBezTo>
                  <a:cubicBezTo>
                    <a:pt x="63" y="302"/>
                    <a:pt x="63" y="302"/>
                    <a:pt x="63" y="302"/>
                  </a:cubicBezTo>
                  <a:cubicBezTo>
                    <a:pt x="57" y="302"/>
                    <a:pt x="57" y="302"/>
                    <a:pt x="57" y="302"/>
                  </a:cubicBezTo>
                  <a:lnTo>
                    <a:pt x="57" y="279"/>
                  </a:lnTo>
                  <a:close/>
                  <a:moveTo>
                    <a:pt x="65" y="279"/>
                  </a:moveTo>
                  <a:cubicBezTo>
                    <a:pt x="71" y="279"/>
                    <a:pt x="71" y="279"/>
                    <a:pt x="71" y="279"/>
                  </a:cubicBezTo>
                  <a:cubicBezTo>
                    <a:pt x="71" y="302"/>
                    <a:pt x="71" y="302"/>
                    <a:pt x="71" y="302"/>
                  </a:cubicBezTo>
                  <a:cubicBezTo>
                    <a:pt x="65" y="302"/>
                    <a:pt x="65" y="302"/>
                    <a:pt x="65" y="302"/>
                  </a:cubicBezTo>
                  <a:lnTo>
                    <a:pt x="65" y="279"/>
                  </a:lnTo>
                  <a:close/>
                  <a:moveTo>
                    <a:pt x="78" y="302"/>
                  </a:moveTo>
                  <a:cubicBezTo>
                    <a:pt x="73" y="302"/>
                    <a:pt x="73" y="302"/>
                    <a:pt x="73" y="302"/>
                  </a:cubicBezTo>
                  <a:cubicBezTo>
                    <a:pt x="73" y="279"/>
                    <a:pt x="73" y="279"/>
                    <a:pt x="73" y="279"/>
                  </a:cubicBezTo>
                  <a:cubicBezTo>
                    <a:pt x="78" y="279"/>
                    <a:pt x="78" y="279"/>
                    <a:pt x="78" y="279"/>
                  </a:cubicBezTo>
                  <a:lnTo>
                    <a:pt x="78" y="302"/>
                  </a:lnTo>
                  <a:close/>
                  <a:moveTo>
                    <a:pt x="78" y="276"/>
                  </a:moveTo>
                  <a:cubicBezTo>
                    <a:pt x="7" y="276"/>
                    <a:pt x="7" y="276"/>
                    <a:pt x="7" y="276"/>
                  </a:cubicBezTo>
                  <a:cubicBezTo>
                    <a:pt x="6" y="273"/>
                    <a:pt x="5" y="269"/>
                    <a:pt x="4" y="265"/>
                  </a:cubicBezTo>
                  <a:cubicBezTo>
                    <a:pt x="3" y="261"/>
                    <a:pt x="3" y="257"/>
                    <a:pt x="3" y="253"/>
                  </a:cubicBezTo>
                  <a:cubicBezTo>
                    <a:pt x="78" y="253"/>
                    <a:pt x="78" y="253"/>
                    <a:pt x="78" y="253"/>
                  </a:cubicBezTo>
                  <a:lnTo>
                    <a:pt x="78" y="276"/>
                  </a:lnTo>
                  <a:close/>
                  <a:moveTo>
                    <a:pt x="10" y="228"/>
                  </a:moveTo>
                  <a:cubicBezTo>
                    <a:pt x="16" y="228"/>
                    <a:pt x="16" y="228"/>
                    <a:pt x="16" y="228"/>
                  </a:cubicBezTo>
                  <a:cubicBezTo>
                    <a:pt x="16" y="251"/>
                    <a:pt x="16" y="251"/>
                    <a:pt x="16" y="251"/>
                  </a:cubicBezTo>
                  <a:cubicBezTo>
                    <a:pt x="10" y="251"/>
                    <a:pt x="10" y="251"/>
                    <a:pt x="10" y="251"/>
                  </a:cubicBezTo>
                  <a:lnTo>
                    <a:pt x="10" y="228"/>
                  </a:lnTo>
                  <a:close/>
                  <a:moveTo>
                    <a:pt x="18" y="228"/>
                  </a:moveTo>
                  <a:cubicBezTo>
                    <a:pt x="24" y="228"/>
                    <a:pt x="24" y="228"/>
                    <a:pt x="24" y="228"/>
                  </a:cubicBezTo>
                  <a:cubicBezTo>
                    <a:pt x="24" y="251"/>
                    <a:pt x="24" y="251"/>
                    <a:pt x="24" y="251"/>
                  </a:cubicBezTo>
                  <a:cubicBezTo>
                    <a:pt x="18" y="251"/>
                    <a:pt x="18" y="251"/>
                    <a:pt x="18" y="251"/>
                  </a:cubicBezTo>
                  <a:lnTo>
                    <a:pt x="18" y="228"/>
                  </a:lnTo>
                  <a:close/>
                  <a:moveTo>
                    <a:pt x="26" y="228"/>
                  </a:moveTo>
                  <a:cubicBezTo>
                    <a:pt x="32" y="228"/>
                    <a:pt x="32" y="228"/>
                    <a:pt x="32" y="228"/>
                  </a:cubicBezTo>
                  <a:cubicBezTo>
                    <a:pt x="32" y="251"/>
                    <a:pt x="32" y="251"/>
                    <a:pt x="32" y="251"/>
                  </a:cubicBezTo>
                  <a:cubicBezTo>
                    <a:pt x="26" y="251"/>
                    <a:pt x="26" y="251"/>
                    <a:pt x="26" y="251"/>
                  </a:cubicBezTo>
                  <a:lnTo>
                    <a:pt x="26" y="228"/>
                  </a:lnTo>
                  <a:close/>
                  <a:moveTo>
                    <a:pt x="34" y="228"/>
                  </a:moveTo>
                  <a:cubicBezTo>
                    <a:pt x="40" y="228"/>
                    <a:pt x="40" y="228"/>
                    <a:pt x="40" y="228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34" y="251"/>
                    <a:pt x="34" y="251"/>
                    <a:pt x="34" y="251"/>
                  </a:cubicBezTo>
                  <a:lnTo>
                    <a:pt x="34" y="228"/>
                  </a:lnTo>
                  <a:close/>
                  <a:moveTo>
                    <a:pt x="42" y="228"/>
                  </a:moveTo>
                  <a:cubicBezTo>
                    <a:pt x="47" y="228"/>
                    <a:pt x="47" y="228"/>
                    <a:pt x="47" y="228"/>
                  </a:cubicBezTo>
                  <a:cubicBezTo>
                    <a:pt x="47" y="251"/>
                    <a:pt x="47" y="251"/>
                    <a:pt x="47" y="251"/>
                  </a:cubicBezTo>
                  <a:cubicBezTo>
                    <a:pt x="42" y="251"/>
                    <a:pt x="42" y="251"/>
                    <a:pt x="42" y="251"/>
                  </a:cubicBezTo>
                  <a:lnTo>
                    <a:pt x="42" y="228"/>
                  </a:lnTo>
                  <a:close/>
                  <a:moveTo>
                    <a:pt x="50" y="228"/>
                  </a:moveTo>
                  <a:cubicBezTo>
                    <a:pt x="55" y="228"/>
                    <a:pt x="55" y="228"/>
                    <a:pt x="55" y="228"/>
                  </a:cubicBezTo>
                  <a:cubicBezTo>
                    <a:pt x="55" y="251"/>
                    <a:pt x="55" y="251"/>
                    <a:pt x="55" y="251"/>
                  </a:cubicBezTo>
                  <a:cubicBezTo>
                    <a:pt x="50" y="251"/>
                    <a:pt x="50" y="251"/>
                    <a:pt x="50" y="251"/>
                  </a:cubicBezTo>
                  <a:lnTo>
                    <a:pt x="50" y="228"/>
                  </a:lnTo>
                  <a:close/>
                  <a:moveTo>
                    <a:pt x="57" y="228"/>
                  </a:moveTo>
                  <a:cubicBezTo>
                    <a:pt x="63" y="228"/>
                    <a:pt x="63" y="228"/>
                    <a:pt x="63" y="228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57" y="251"/>
                    <a:pt x="57" y="251"/>
                    <a:pt x="57" y="251"/>
                  </a:cubicBezTo>
                  <a:lnTo>
                    <a:pt x="57" y="228"/>
                  </a:lnTo>
                  <a:close/>
                  <a:moveTo>
                    <a:pt x="65" y="228"/>
                  </a:moveTo>
                  <a:cubicBezTo>
                    <a:pt x="71" y="228"/>
                    <a:pt x="71" y="228"/>
                    <a:pt x="71" y="228"/>
                  </a:cubicBezTo>
                  <a:cubicBezTo>
                    <a:pt x="71" y="251"/>
                    <a:pt x="71" y="251"/>
                    <a:pt x="71" y="251"/>
                  </a:cubicBezTo>
                  <a:cubicBezTo>
                    <a:pt x="65" y="251"/>
                    <a:pt x="65" y="251"/>
                    <a:pt x="65" y="251"/>
                  </a:cubicBezTo>
                  <a:lnTo>
                    <a:pt x="65" y="228"/>
                  </a:lnTo>
                  <a:close/>
                  <a:moveTo>
                    <a:pt x="78" y="251"/>
                  </a:moveTo>
                  <a:cubicBezTo>
                    <a:pt x="73" y="251"/>
                    <a:pt x="73" y="251"/>
                    <a:pt x="73" y="251"/>
                  </a:cubicBezTo>
                  <a:cubicBezTo>
                    <a:pt x="73" y="228"/>
                    <a:pt x="73" y="228"/>
                    <a:pt x="73" y="228"/>
                  </a:cubicBezTo>
                  <a:cubicBezTo>
                    <a:pt x="78" y="228"/>
                    <a:pt x="78" y="228"/>
                    <a:pt x="78" y="228"/>
                  </a:cubicBezTo>
                  <a:lnTo>
                    <a:pt x="78" y="251"/>
                  </a:lnTo>
                  <a:close/>
                  <a:moveTo>
                    <a:pt x="78" y="226"/>
                  </a:moveTo>
                  <a:cubicBezTo>
                    <a:pt x="3" y="226"/>
                    <a:pt x="3" y="226"/>
                    <a:pt x="3" y="226"/>
                  </a:cubicBezTo>
                  <a:cubicBezTo>
                    <a:pt x="3" y="202"/>
                    <a:pt x="3" y="202"/>
                    <a:pt x="3" y="202"/>
                  </a:cubicBezTo>
                  <a:cubicBezTo>
                    <a:pt x="78" y="202"/>
                    <a:pt x="78" y="202"/>
                    <a:pt x="78" y="202"/>
                  </a:cubicBezTo>
                  <a:lnTo>
                    <a:pt x="78" y="226"/>
                  </a:lnTo>
                  <a:close/>
                  <a:moveTo>
                    <a:pt x="10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10" y="200"/>
                    <a:pt x="10" y="200"/>
                    <a:pt x="10" y="200"/>
                  </a:cubicBezTo>
                  <a:lnTo>
                    <a:pt x="10" y="177"/>
                  </a:lnTo>
                  <a:close/>
                  <a:moveTo>
                    <a:pt x="18" y="177"/>
                  </a:moveTo>
                  <a:cubicBezTo>
                    <a:pt x="24" y="177"/>
                    <a:pt x="24" y="177"/>
                    <a:pt x="24" y="177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18" y="200"/>
                    <a:pt x="18" y="200"/>
                    <a:pt x="18" y="200"/>
                  </a:cubicBezTo>
                  <a:lnTo>
                    <a:pt x="18" y="177"/>
                  </a:lnTo>
                  <a:close/>
                  <a:moveTo>
                    <a:pt x="26" y="177"/>
                  </a:moveTo>
                  <a:cubicBezTo>
                    <a:pt x="32" y="177"/>
                    <a:pt x="32" y="177"/>
                    <a:pt x="32" y="177"/>
                  </a:cubicBezTo>
                  <a:cubicBezTo>
                    <a:pt x="32" y="200"/>
                    <a:pt x="32" y="200"/>
                    <a:pt x="32" y="200"/>
                  </a:cubicBezTo>
                  <a:cubicBezTo>
                    <a:pt x="26" y="200"/>
                    <a:pt x="26" y="200"/>
                    <a:pt x="26" y="200"/>
                  </a:cubicBezTo>
                  <a:lnTo>
                    <a:pt x="26" y="177"/>
                  </a:lnTo>
                  <a:close/>
                  <a:moveTo>
                    <a:pt x="34" y="177"/>
                  </a:moveTo>
                  <a:cubicBezTo>
                    <a:pt x="40" y="177"/>
                    <a:pt x="40" y="177"/>
                    <a:pt x="40" y="177"/>
                  </a:cubicBezTo>
                  <a:cubicBezTo>
                    <a:pt x="40" y="200"/>
                    <a:pt x="40" y="200"/>
                    <a:pt x="40" y="200"/>
                  </a:cubicBezTo>
                  <a:cubicBezTo>
                    <a:pt x="34" y="200"/>
                    <a:pt x="34" y="200"/>
                    <a:pt x="34" y="200"/>
                  </a:cubicBezTo>
                  <a:lnTo>
                    <a:pt x="34" y="177"/>
                  </a:lnTo>
                  <a:close/>
                  <a:moveTo>
                    <a:pt x="42" y="177"/>
                  </a:moveTo>
                  <a:cubicBezTo>
                    <a:pt x="47" y="177"/>
                    <a:pt x="47" y="177"/>
                    <a:pt x="47" y="177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42" y="200"/>
                    <a:pt x="42" y="200"/>
                    <a:pt x="42" y="200"/>
                  </a:cubicBezTo>
                  <a:lnTo>
                    <a:pt x="42" y="177"/>
                  </a:lnTo>
                  <a:close/>
                  <a:moveTo>
                    <a:pt x="50" y="177"/>
                  </a:moveTo>
                  <a:cubicBezTo>
                    <a:pt x="55" y="177"/>
                    <a:pt x="55" y="177"/>
                    <a:pt x="55" y="177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0" y="200"/>
                    <a:pt x="50" y="200"/>
                    <a:pt x="50" y="200"/>
                  </a:cubicBezTo>
                  <a:lnTo>
                    <a:pt x="50" y="177"/>
                  </a:lnTo>
                  <a:close/>
                  <a:moveTo>
                    <a:pt x="57" y="177"/>
                  </a:moveTo>
                  <a:cubicBezTo>
                    <a:pt x="63" y="177"/>
                    <a:pt x="63" y="177"/>
                    <a:pt x="63" y="177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57" y="200"/>
                    <a:pt x="57" y="200"/>
                    <a:pt x="57" y="200"/>
                  </a:cubicBezTo>
                  <a:lnTo>
                    <a:pt x="57" y="177"/>
                  </a:lnTo>
                  <a:close/>
                  <a:moveTo>
                    <a:pt x="65" y="177"/>
                  </a:moveTo>
                  <a:cubicBezTo>
                    <a:pt x="71" y="177"/>
                    <a:pt x="71" y="177"/>
                    <a:pt x="71" y="177"/>
                  </a:cubicBezTo>
                  <a:cubicBezTo>
                    <a:pt x="71" y="200"/>
                    <a:pt x="71" y="200"/>
                    <a:pt x="71" y="200"/>
                  </a:cubicBezTo>
                  <a:cubicBezTo>
                    <a:pt x="65" y="200"/>
                    <a:pt x="65" y="200"/>
                    <a:pt x="65" y="200"/>
                  </a:cubicBezTo>
                  <a:lnTo>
                    <a:pt x="65" y="177"/>
                  </a:lnTo>
                  <a:close/>
                  <a:moveTo>
                    <a:pt x="78" y="200"/>
                  </a:moveTo>
                  <a:cubicBezTo>
                    <a:pt x="73" y="200"/>
                    <a:pt x="73" y="200"/>
                    <a:pt x="73" y="200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8" y="177"/>
                    <a:pt x="78" y="177"/>
                    <a:pt x="78" y="177"/>
                  </a:cubicBezTo>
                  <a:lnTo>
                    <a:pt x="78" y="200"/>
                  </a:lnTo>
                  <a:close/>
                  <a:moveTo>
                    <a:pt x="78" y="175"/>
                  </a:moveTo>
                  <a:cubicBezTo>
                    <a:pt x="3" y="175"/>
                    <a:pt x="3" y="175"/>
                    <a:pt x="3" y="175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78" y="151"/>
                    <a:pt x="78" y="151"/>
                    <a:pt x="78" y="151"/>
                  </a:cubicBezTo>
                  <a:lnTo>
                    <a:pt x="78" y="175"/>
                  </a:lnTo>
                  <a:close/>
                  <a:moveTo>
                    <a:pt x="18" y="126"/>
                  </a:moveTo>
                  <a:cubicBezTo>
                    <a:pt x="24" y="126"/>
                    <a:pt x="24" y="126"/>
                    <a:pt x="24" y="126"/>
                  </a:cubicBezTo>
                  <a:cubicBezTo>
                    <a:pt x="24" y="149"/>
                    <a:pt x="24" y="149"/>
                    <a:pt x="24" y="149"/>
                  </a:cubicBezTo>
                  <a:cubicBezTo>
                    <a:pt x="18" y="149"/>
                    <a:pt x="18" y="149"/>
                    <a:pt x="18" y="149"/>
                  </a:cubicBezTo>
                  <a:lnTo>
                    <a:pt x="18" y="126"/>
                  </a:lnTo>
                  <a:close/>
                  <a:moveTo>
                    <a:pt x="26" y="126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26" y="149"/>
                    <a:pt x="26" y="149"/>
                    <a:pt x="26" y="149"/>
                  </a:cubicBezTo>
                  <a:lnTo>
                    <a:pt x="26" y="126"/>
                  </a:lnTo>
                  <a:close/>
                  <a:moveTo>
                    <a:pt x="34" y="126"/>
                  </a:moveTo>
                  <a:cubicBezTo>
                    <a:pt x="40" y="126"/>
                    <a:pt x="40" y="126"/>
                    <a:pt x="40" y="126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34" y="149"/>
                    <a:pt x="34" y="149"/>
                    <a:pt x="34" y="149"/>
                  </a:cubicBezTo>
                  <a:lnTo>
                    <a:pt x="34" y="126"/>
                  </a:lnTo>
                  <a:close/>
                  <a:moveTo>
                    <a:pt x="42" y="126"/>
                  </a:moveTo>
                  <a:cubicBezTo>
                    <a:pt x="47" y="126"/>
                    <a:pt x="47" y="126"/>
                    <a:pt x="47" y="126"/>
                  </a:cubicBezTo>
                  <a:cubicBezTo>
                    <a:pt x="47" y="149"/>
                    <a:pt x="47" y="149"/>
                    <a:pt x="47" y="149"/>
                  </a:cubicBezTo>
                  <a:cubicBezTo>
                    <a:pt x="42" y="149"/>
                    <a:pt x="42" y="149"/>
                    <a:pt x="42" y="149"/>
                  </a:cubicBezTo>
                  <a:lnTo>
                    <a:pt x="42" y="126"/>
                  </a:lnTo>
                  <a:close/>
                  <a:moveTo>
                    <a:pt x="50" y="126"/>
                  </a:moveTo>
                  <a:cubicBezTo>
                    <a:pt x="55" y="126"/>
                    <a:pt x="55" y="126"/>
                    <a:pt x="55" y="126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50" y="149"/>
                    <a:pt x="50" y="149"/>
                    <a:pt x="50" y="149"/>
                  </a:cubicBezTo>
                  <a:lnTo>
                    <a:pt x="50" y="126"/>
                  </a:lnTo>
                  <a:close/>
                  <a:moveTo>
                    <a:pt x="57" y="126"/>
                  </a:moveTo>
                  <a:cubicBezTo>
                    <a:pt x="63" y="126"/>
                    <a:pt x="63" y="126"/>
                    <a:pt x="63" y="126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57" y="149"/>
                    <a:pt x="57" y="149"/>
                    <a:pt x="57" y="149"/>
                  </a:cubicBezTo>
                  <a:lnTo>
                    <a:pt x="57" y="126"/>
                  </a:lnTo>
                  <a:close/>
                  <a:moveTo>
                    <a:pt x="65" y="126"/>
                  </a:moveTo>
                  <a:cubicBezTo>
                    <a:pt x="71" y="126"/>
                    <a:pt x="71" y="126"/>
                    <a:pt x="71" y="126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5" y="149"/>
                    <a:pt x="65" y="149"/>
                    <a:pt x="65" y="149"/>
                  </a:cubicBezTo>
                  <a:lnTo>
                    <a:pt x="65" y="126"/>
                  </a:lnTo>
                  <a:close/>
                  <a:moveTo>
                    <a:pt x="78" y="149"/>
                  </a:moveTo>
                  <a:cubicBezTo>
                    <a:pt x="73" y="149"/>
                    <a:pt x="73" y="149"/>
                    <a:pt x="73" y="149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8" y="126"/>
                    <a:pt x="78" y="126"/>
                    <a:pt x="78" y="126"/>
                  </a:cubicBezTo>
                  <a:lnTo>
                    <a:pt x="78" y="149"/>
                  </a:lnTo>
                  <a:close/>
                  <a:moveTo>
                    <a:pt x="13" y="121"/>
                  </a:moveTo>
                  <a:cubicBezTo>
                    <a:pt x="146" y="121"/>
                    <a:pt x="146" y="121"/>
                    <a:pt x="146" y="121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3" y="124"/>
                    <a:pt x="13" y="124"/>
                    <a:pt x="13" y="124"/>
                  </a:cubicBezTo>
                  <a:lnTo>
                    <a:pt x="13" y="121"/>
                  </a:lnTo>
                  <a:close/>
                  <a:moveTo>
                    <a:pt x="86" y="126"/>
                  </a:moveTo>
                  <a:cubicBezTo>
                    <a:pt x="86" y="261"/>
                    <a:pt x="86" y="261"/>
                    <a:pt x="86" y="261"/>
                  </a:cubicBezTo>
                  <a:cubicBezTo>
                    <a:pt x="84" y="261"/>
                    <a:pt x="82" y="262"/>
                    <a:pt x="81" y="264"/>
                  </a:cubicBezTo>
                  <a:cubicBezTo>
                    <a:pt x="81" y="126"/>
                    <a:pt x="81" y="126"/>
                    <a:pt x="81" y="126"/>
                  </a:cubicBezTo>
                  <a:lnTo>
                    <a:pt x="86" y="126"/>
                  </a:lnTo>
                  <a:close/>
                  <a:moveTo>
                    <a:pt x="81" y="328"/>
                  </a:moveTo>
                  <a:cubicBezTo>
                    <a:pt x="81" y="322"/>
                    <a:pt x="81" y="322"/>
                    <a:pt x="81" y="322"/>
                  </a:cubicBezTo>
                  <a:cubicBezTo>
                    <a:pt x="85" y="327"/>
                    <a:pt x="85" y="327"/>
                    <a:pt x="85" y="327"/>
                  </a:cubicBezTo>
                  <a:cubicBezTo>
                    <a:pt x="83" y="327"/>
                    <a:pt x="82" y="328"/>
                    <a:pt x="81" y="328"/>
                  </a:cubicBezTo>
                  <a:moveTo>
                    <a:pt x="93" y="324"/>
                  </a:moveTo>
                  <a:cubicBezTo>
                    <a:pt x="91" y="324"/>
                    <a:pt x="89" y="325"/>
                    <a:pt x="87" y="326"/>
                  </a:cubicBezTo>
                  <a:cubicBezTo>
                    <a:pt x="81" y="319"/>
                    <a:pt x="81" y="319"/>
                    <a:pt x="81" y="319"/>
                  </a:cubicBezTo>
                  <a:cubicBezTo>
                    <a:pt x="81" y="311"/>
                    <a:pt x="81" y="311"/>
                    <a:pt x="81" y="311"/>
                  </a:cubicBezTo>
                  <a:cubicBezTo>
                    <a:pt x="93" y="324"/>
                    <a:pt x="93" y="324"/>
                    <a:pt x="93" y="324"/>
                  </a:cubicBezTo>
                  <a:close/>
                  <a:moveTo>
                    <a:pt x="96" y="323"/>
                  </a:moveTo>
                  <a:cubicBezTo>
                    <a:pt x="81" y="308"/>
                    <a:pt x="81" y="308"/>
                    <a:pt x="81" y="308"/>
                  </a:cubicBezTo>
                  <a:cubicBezTo>
                    <a:pt x="81" y="300"/>
                    <a:pt x="81" y="300"/>
                    <a:pt x="81" y="300"/>
                  </a:cubicBezTo>
                  <a:cubicBezTo>
                    <a:pt x="102" y="321"/>
                    <a:pt x="102" y="321"/>
                    <a:pt x="102" y="321"/>
                  </a:cubicBezTo>
                  <a:cubicBezTo>
                    <a:pt x="100" y="322"/>
                    <a:pt x="98" y="323"/>
                    <a:pt x="96" y="323"/>
                  </a:cubicBezTo>
                  <a:moveTo>
                    <a:pt x="104" y="320"/>
                  </a:moveTo>
                  <a:cubicBezTo>
                    <a:pt x="81" y="297"/>
                    <a:pt x="81" y="297"/>
                    <a:pt x="81" y="297"/>
                  </a:cubicBezTo>
                  <a:cubicBezTo>
                    <a:pt x="81" y="289"/>
                    <a:pt x="81" y="289"/>
                    <a:pt x="81" y="289"/>
                  </a:cubicBezTo>
                  <a:cubicBezTo>
                    <a:pt x="110" y="318"/>
                    <a:pt x="110" y="318"/>
                    <a:pt x="110" y="318"/>
                  </a:cubicBezTo>
                  <a:cubicBezTo>
                    <a:pt x="108" y="319"/>
                    <a:pt x="106" y="320"/>
                    <a:pt x="104" y="320"/>
                  </a:cubicBezTo>
                  <a:moveTo>
                    <a:pt x="115" y="317"/>
                  </a:moveTo>
                  <a:cubicBezTo>
                    <a:pt x="114" y="317"/>
                    <a:pt x="113" y="317"/>
                    <a:pt x="112" y="318"/>
                  </a:cubicBezTo>
                  <a:cubicBezTo>
                    <a:pt x="81" y="286"/>
                    <a:pt x="81" y="286"/>
                    <a:pt x="81" y="286"/>
                  </a:cubicBezTo>
                  <a:cubicBezTo>
                    <a:pt x="81" y="278"/>
                    <a:pt x="81" y="278"/>
                    <a:pt x="81" y="278"/>
                  </a:cubicBezTo>
                  <a:cubicBezTo>
                    <a:pt x="118" y="315"/>
                    <a:pt x="118" y="315"/>
                    <a:pt x="118" y="315"/>
                  </a:cubicBezTo>
                  <a:cubicBezTo>
                    <a:pt x="117" y="316"/>
                    <a:pt x="116" y="316"/>
                    <a:pt x="115" y="317"/>
                  </a:cubicBezTo>
                  <a:moveTo>
                    <a:pt x="120" y="314"/>
                  </a:moveTo>
                  <a:cubicBezTo>
                    <a:pt x="81" y="275"/>
                    <a:pt x="81" y="275"/>
                    <a:pt x="81" y="275"/>
                  </a:cubicBezTo>
                  <a:cubicBezTo>
                    <a:pt x="81" y="267"/>
                    <a:pt x="81" y="267"/>
                    <a:pt x="81" y="267"/>
                  </a:cubicBezTo>
                  <a:cubicBezTo>
                    <a:pt x="81" y="267"/>
                    <a:pt x="81" y="267"/>
                    <a:pt x="81" y="267"/>
                  </a:cubicBezTo>
                  <a:cubicBezTo>
                    <a:pt x="125" y="311"/>
                    <a:pt x="125" y="311"/>
                    <a:pt x="125" y="311"/>
                  </a:cubicBezTo>
                  <a:cubicBezTo>
                    <a:pt x="123" y="312"/>
                    <a:pt x="122" y="313"/>
                    <a:pt x="120" y="314"/>
                  </a:cubicBezTo>
                  <a:moveTo>
                    <a:pt x="127" y="310"/>
                  </a:moveTo>
                  <a:cubicBezTo>
                    <a:pt x="82" y="265"/>
                    <a:pt x="82" y="265"/>
                    <a:pt x="82" y="265"/>
                  </a:cubicBezTo>
                  <a:cubicBezTo>
                    <a:pt x="84" y="264"/>
                    <a:pt x="86" y="263"/>
                    <a:pt x="88" y="263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0" y="308"/>
                    <a:pt x="128" y="309"/>
                    <a:pt x="127" y="310"/>
                  </a:cubicBezTo>
                  <a:moveTo>
                    <a:pt x="133" y="305"/>
                  </a:moveTo>
                  <a:cubicBezTo>
                    <a:pt x="91" y="263"/>
                    <a:pt x="91" y="263"/>
                    <a:pt x="91" y="263"/>
                  </a:cubicBezTo>
                  <a:cubicBezTo>
                    <a:pt x="93" y="264"/>
                    <a:pt x="95" y="265"/>
                    <a:pt x="97" y="267"/>
                  </a:cubicBezTo>
                  <a:cubicBezTo>
                    <a:pt x="98" y="267"/>
                    <a:pt x="98" y="267"/>
                    <a:pt x="98" y="267"/>
                  </a:cubicBezTo>
                  <a:cubicBezTo>
                    <a:pt x="99" y="266"/>
                    <a:pt x="99" y="266"/>
                    <a:pt x="99" y="266"/>
                  </a:cubicBezTo>
                  <a:cubicBezTo>
                    <a:pt x="99" y="265"/>
                    <a:pt x="99" y="264"/>
                    <a:pt x="100" y="264"/>
                  </a:cubicBezTo>
                  <a:cubicBezTo>
                    <a:pt x="137" y="301"/>
                    <a:pt x="137" y="301"/>
                    <a:pt x="137" y="301"/>
                  </a:cubicBezTo>
                  <a:cubicBezTo>
                    <a:pt x="136" y="302"/>
                    <a:pt x="134" y="304"/>
                    <a:pt x="133" y="305"/>
                  </a:cubicBezTo>
                  <a:moveTo>
                    <a:pt x="138" y="299"/>
                  </a:moveTo>
                  <a:cubicBezTo>
                    <a:pt x="100" y="261"/>
                    <a:pt x="100" y="261"/>
                    <a:pt x="100" y="261"/>
                  </a:cubicBezTo>
                  <a:cubicBezTo>
                    <a:pt x="101" y="261"/>
                    <a:pt x="101" y="260"/>
                    <a:pt x="102" y="259"/>
                  </a:cubicBezTo>
                  <a:cubicBezTo>
                    <a:pt x="106" y="259"/>
                    <a:pt x="106" y="259"/>
                    <a:pt x="106" y="259"/>
                  </a:cubicBezTo>
                  <a:cubicBezTo>
                    <a:pt x="142" y="295"/>
                    <a:pt x="142" y="295"/>
                    <a:pt x="142" y="295"/>
                  </a:cubicBezTo>
                  <a:cubicBezTo>
                    <a:pt x="141" y="296"/>
                    <a:pt x="140" y="298"/>
                    <a:pt x="138" y="299"/>
                  </a:cubicBezTo>
                  <a:moveTo>
                    <a:pt x="145" y="290"/>
                  </a:moveTo>
                  <a:cubicBezTo>
                    <a:pt x="145" y="291"/>
                    <a:pt x="144" y="292"/>
                    <a:pt x="143" y="293"/>
                  </a:cubicBezTo>
                  <a:cubicBezTo>
                    <a:pt x="109" y="259"/>
                    <a:pt x="109" y="259"/>
                    <a:pt x="109" y="259"/>
                  </a:cubicBezTo>
                  <a:cubicBezTo>
                    <a:pt x="117" y="259"/>
                    <a:pt x="117" y="259"/>
                    <a:pt x="117" y="259"/>
                  </a:cubicBezTo>
                  <a:cubicBezTo>
                    <a:pt x="146" y="288"/>
                    <a:pt x="146" y="288"/>
                    <a:pt x="146" y="288"/>
                  </a:cubicBezTo>
                  <a:cubicBezTo>
                    <a:pt x="146" y="289"/>
                    <a:pt x="146" y="290"/>
                    <a:pt x="145" y="290"/>
                  </a:cubicBezTo>
                  <a:moveTo>
                    <a:pt x="148" y="286"/>
                  </a:moveTo>
                  <a:cubicBezTo>
                    <a:pt x="120" y="259"/>
                    <a:pt x="120" y="259"/>
                    <a:pt x="120" y="259"/>
                  </a:cubicBezTo>
                  <a:cubicBezTo>
                    <a:pt x="128" y="259"/>
                    <a:pt x="128" y="259"/>
                    <a:pt x="128" y="259"/>
                  </a:cubicBezTo>
                  <a:cubicBezTo>
                    <a:pt x="150" y="281"/>
                    <a:pt x="150" y="281"/>
                    <a:pt x="150" y="281"/>
                  </a:cubicBezTo>
                  <a:cubicBezTo>
                    <a:pt x="149" y="283"/>
                    <a:pt x="149" y="285"/>
                    <a:pt x="148" y="286"/>
                  </a:cubicBezTo>
                  <a:moveTo>
                    <a:pt x="151" y="279"/>
                  </a:moveTo>
                  <a:cubicBezTo>
                    <a:pt x="131" y="259"/>
                    <a:pt x="131" y="259"/>
                    <a:pt x="131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7" y="261"/>
                    <a:pt x="138" y="264"/>
                    <a:pt x="139" y="266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2" y="266"/>
                    <a:pt x="143" y="265"/>
                    <a:pt x="144" y="264"/>
                  </a:cubicBezTo>
                  <a:cubicBezTo>
                    <a:pt x="153" y="273"/>
                    <a:pt x="153" y="273"/>
                    <a:pt x="153" y="273"/>
                  </a:cubicBezTo>
                  <a:cubicBezTo>
                    <a:pt x="153" y="275"/>
                    <a:pt x="152" y="277"/>
                    <a:pt x="151" y="279"/>
                  </a:cubicBezTo>
                  <a:moveTo>
                    <a:pt x="154" y="270"/>
                  </a:moveTo>
                  <a:cubicBezTo>
                    <a:pt x="146" y="263"/>
                    <a:pt x="146" y="263"/>
                    <a:pt x="146" y="263"/>
                  </a:cubicBezTo>
                  <a:cubicBezTo>
                    <a:pt x="147" y="263"/>
                    <a:pt x="148" y="263"/>
                    <a:pt x="148" y="263"/>
                  </a:cubicBezTo>
                  <a:cubicBezTo>
                    <a:pt x="151" y="262"/>
                    <a:pt x="154" y="264"/>
                    <a:pt x="155" y="266"/>
                  </a:cubicBezTo>
                  <a:cubicBezTo>
                    <a:pt x="155" y="267"/>
                    <a:pt x="154" y="269"/>
                    <a:pt x="154" y="270"/>
                  </a:cubicBezTo>
                  <a:moveTo>
                    <a:pt x="157" y="251"/>
                  </a:moveTo>
                  <a:cubicBezTo>
                    <a:pt x="157" y="255"/>
                    <a:pt x="156" y="259"/>
                    <a:pt x="156" y="263"/>
                  </a:cubicBezTo>
                  <a:cubicBezTo>
                    <a:pt x="154" y="262"/>
                    <a:pt x="153" y="261"/>
                    <a:pt x="151" y="261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7" y="126"/>
                    <a:pt x="157" y="126"/>
                    <a:pt x="157" y="126"/>
                  </a:cubicBezTo>
                  <a:lnTo>
                    <a:pt x="157" y="251"/>
                  </a:lnTo>
                  <a:close/>
                  <a:moveTo>
                    <a:pt x="130" y="101"/>
                  </a:moveTo>
                  <a:cubicBezTo>
                    <a:pt x="125" y="101"/>
                    <a:pt x="125" y="101"/>
                    <a:pt x="125" y="101"/>
                  </a:cubicBezTo>
                  <a:cubicBezTo>
                    <a:pt x="124" y="101"/>
                    <a:pt x="123" y="101"/>
                    <a:pt x="123" y="102"/>
                  </a:cubicBezTo>
                  <a:cubicBezTo>
                    <a:pt x="122" y="103"/>
                    <a:pt x="122" y="104"/>
                    <a:pt x="122" y="105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4"/>
                    <a:pt x="123" y="115"/>
                  </a:cubicBezTo>
                  <a:cubicBezTo>
                    <a:pt x="123" y="116"/>
                    <a:pt x="124" y="116"/>
                    <a:pt x="125" y="116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6"/>
                    <a:pt x="131" y="116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3"/>
                    <a:pt x="133" y="112"/>
                  </a:cubicBezTo>
                  <a:cubicBezTo>
                    <a:pt x="133" y="105"/>
                    <a:pt x="133" y="105"/>
                    <a:pt x="133" y="105"/>
                  </a:cubicBezTo>
                  <a:cubicBezTo>
                    <a:pt x="133" y="104"/>
                    <a:pt x="133" y="103"/>
                    <a:pt x="132" y="102"/>
                  </a:cubicBezTo>
                  <a:cubicBezTo>
                    <a:pt x="131" y="101"/>
                    <a:pt x="131" y="101"/>
                    <a:pt x="130" y="101"/>
                  </a:cubicBezTo>
                  <a:moveTo>
                    <a:pt x="131" y="112"/>
                  </a:moveTo>
                  <a:cubicBezTo>
                    <a:pt x="131" y="113"/>
                    <a:pt x="131" y="113"/>
                    <a:pt x="131" y="113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4" y="113"/>
                    <a:pt x="124" y="113"/>
                    <a:pt x="124" y="113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1" y="105"/>
                    <a:pt x="131" y="105"/>
                    <a:pt x="131" y="105"/>
                  </a:cubicBezTo>
                  <a:lnTo>
                    <a:pt x="131" y="112"/>
                  </a:lnTo>
                  <a:close/>
                  <a:moveTo>
                    <a:pt x="103" y="101"/>
                  </a:moveTo>
                  <a:cubicBezTo>
                    <a:pt x="102" y="102"/>
                    <a:pt x="102" y="102"/>
                    <a:pt x="102" y="102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03" y="116"/>
                    <a:pt x="103" y="116"/>
                    <a:pt x="103" y="116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7" y="101"/>
                    <a:pt x="117" y="101"/>
                    <a:pt x="117" y="101"/>
                  </a:cubicBezTo>
                  <a:lnTo>
                    <a:pt x="103" y="101"/>
                  </a:lnTo>
                  <a:close/>
                  <a:moveTo>
                    <a:pt x="116" y="114"/>
                  </a:moveTo>
                  <a:cubicBezTo>
                    <a:pt x="104" y="114"/>
                    <a:pt x="104" y="114"/>
                    <a:pt x="104" y="114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6" y="103"/>
                    <a:pt x="116" y="103"/>
                    <a:pt x="116" y="103"/>
                  </a:cubicBezTo>
                  <a:lnTo>
                    <a:pt x="116" y="114"/>
                  </a:lnTo>
                  <a:close/>
                  <a:moveTo>
                    <a:pt x="72" y="115"/>
                  </a:moveTo>
                  <a:cubicBezTo>
                    <a:pt x="74" y="116"/>
                    <a:pt x="77" y="116"/>
                    <a:pt x="80" y="116"/>
                  </a:cubicBezTo>
                  <a:cubicBezTo>
                    <a:pt x="83" y="116"/>
                    <a:pt x="85" y="116"/>
                    <a:pt x="88" y="115"/>
                  </a:cubicBezTo>
                  <a:cubicBezTo>
                    <a:pt x="90" y="114"/>
                    <a:pt x="91" y="112"/>
                    <a:pt x="91" y="111"/>
                  </a:cubicBezTo>
                  <a:cubicBezTo>
                    <a:pt x="91" y="106"/>
                    <a:pt x="84" y="100"/>
                    <a:pt x="80" y="100"/>
                  </a:cubicBezTo>
                  <a:cubicBezTo>
                    <a:pt x="75" y="100"/>
                    <a:pt x="68" y="106"/>
                    <a:pt x="68" y="111"/>
                  </a:cubicBezTo>
                  <a:cubicBezTo>
                    <a:pt x="68" y="112"/>
                    <a:pt x="69" y="114"/>
                    <a:pt x="72" y="115"/>
                  </a:cubicBezTo>
                  <a:moveTo>
                    <a:pt x="80" y="102"/>
                  </a:moveTo>
                  <a:cubicBezTo>
                    <a:pt x="83" y="102"/>
                    <a:pt x="89" y="107"/>
                    <a:pt x="89" y="111"/>
                  </a:cubicBezTo>
                  <a:cubicBezTo>
                    <a:pt x="89" y="112"/>
                    <a:pt x="88" y="112"/>
                    <a:pt x="87" y="113"/>
                  </a:cubicBezTo>
                  <a:cubicBezTo>
                    <a:pt x="85" y="114"/>
                    <a:pt x="82" y="114"/>
                    <a:pt x="80" y="114"/>
                  </a:cubicBezTo>
                  <a:cubicBezTo>
                    <a:pt x="77" y="114"/>
                    <a:pt x="74" y="114"/>
                    <a:pt x="72" y="113"/>
                  </a:cubicBezTo>
                  <a:cubicBezTo>
                    <a:pt x="71" y="112"/>
                    <a:pt x="70" y="112"/>
                    <a:pt x="70" y="111"/>
                  </a:cubicBezTo>
                  <a:cubicBezTo>
                    <a:pt x="70" y="107"/>
                    <a:pt x="76" y="102"/>
                    <a:pt x="80" y="102"/>
                  </a:cubicBezTo>
                  <a:moveTo>
                    <a:pt x="42" y="101"/>
                  </a:moveTo>
                  <a:cubicBezTo>
                    <a:pt x="41" y="102"/>
                    <a:pt x="41" y="102"/>
                    <a:pt x="41" y="102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6" y="101"/>
                    <a:pt x="56" y="101"/>
                    <a:pt x="56" y="101"/>
                  </a:cubicBezTo>
                  <a:lnTo>
                    <a:pt x="42" y="101"/>
                  </a:lnTo>
                  <a:close/>
                  <a:moveTo>
                    <a:pt x="55" y="114"/>
                  </a:moveTo>
                  <a:cubicBezTo>
                    <a:pt x="43" y="114"/>
                    <a:pt x="43" y="114"/>
                    <a:pt x="43" y="114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55" y="103"/>
                    <a:pt x="55" y="103"/>
                    <a:pt x="55" y="103"/>
                  </a:cubicBezTo>
                  <a:lnTo>
                    <a:pt x="55" y="114"/>
                  </a:lnTo>
                  <a:close/>
                  <a:moveTo>
                    <a:pt x="34" y="101"/>
                  </a:move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28" y="101"/>
                    <a:pt x="27" y="102"/>
                  </a:cubicBezTo>
                  <a:cubicBezTo>
                    <a:pt x="26" y="103"/>
                    <a:pt x="26" y="104"/>
                    <a:pt x="26" y="105"/>
                  </a:cubicBezTo>
                  <a:cubicBezTo>
                    <a:pt x="26" y="112"/>
                    <a:pt x="26" y="112"/>
                    <a:pt x="26" y="112"/>
                  </a:cubicBezTo>
                  <a:cubicBezTo>
                    <a:pt x="26" y="113"/>
                    <a:pt x="26" y="114"/>
                    <a:pt x="27" y="115"/>
                  </a:cubicBezTo>
                  <a:cubicBezTo>
                    <a:pt x="28" y="116"/>
                    <a:pt x="29" y="116"/>
                    <a:pt x="29" y="116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5" y="116"/>
                    <a:pt x="36" y="116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7" y="114"/>
                    <a:pt x="37" y="113"/>
                    <a:pt x="37" y="112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3"/>
                    <a:pt x="36" y="102"/>
                  </a:cubicBezTo>
                  <a:cubicBezTo>
                    <a:pt x="36" y="101"/>
                    <a:pt x="35" y="101"/>
                    <a:pt x="34" y="101"/>
                  </a:cubicBezTo>
                  <a:moveTo>
                    <a:pt x="35" y="112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4" y="114"/>
                    <a:pt x="34" y="114"/>
                    <a:pt x="34" y="114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lnTo>
                    <a:pt x="35" y="112"/>
                  </a:lnTo>
                  <a:close/>
                  <a:moveTo>
                    <a:pt x="84" y="56"/>
                  </a:moveTo>
                  <a:cubicBezTo>
                    <a:pt x="85" y="55"/>
                    <a:pt x="86" y="54"/>
                    <a:pt x="86" y="52"/>
                  </a:cubicBezTo>
                  <a:cubicBezTo>
                    <a:pt x="86" y="51"/>
                    <a:pt x="85" y="50"/>
                    <a:pt x="84" y="49"/>
                  </a:cubicBezTo>
                  <a:cubicBezTo>
                    <a:pt x="83" y="48"/>
                    <a:pt x="81" y="47"/>
                    <a:pt x="80" y="47"/>
                  </a:cubicBezTo>
                  <a:cubicBezTo>
                    <a:pt x="78" y="47"/>
                    <a:pt x="76" y="48"/>
                    <a:pt x="75" y="49"/>
                  </a:cubicBezTo>
                  <a:cubicBezTo>
                    <a:pt x="74" y="50"/>
                    <a:pt x="74" y="51"/>
                    <a:pt x="74" y="52"/>
                  </a:cubicBezTo>
                  <a:cubicBezTo>
                    <a:pt x="74" y="54"/>
                    <a:pt x="74" y="55"/>
                    <a:pt x="75" y="56"/>
                  </a:cubicBezTo>
                  <a:cubicBezTo>
                    <a:pt x="76" y="57"/>
                    <a:pt x="78" y="58"/>
                    <a:pt x="80" y="58"/>
                  </a:cubicBezTo>
                  <a:cubicBezTo>
                    <a:pt x="81" y="58"/>
                    <a:pt x="83" y="57"/>
                    <a:pt x="84" y="56"/>
                  </a:cubicBezTo>
                  <a:moveTo>
                    <a:pt x="76" y="52"/>
                  </a:moveTo>
                  <a:cubicBezTo>
                    <a:pt x="76" y="52"/>
                    <a:pt x="76" y="51"/>
                    <a:pt x="77" y="50"/>
                  </a:cubicBezTo>
                  <a:cubicBezTo>
                    <a:pt x="77" y="50"/>
                    <a:pt x="78" y="49"/>
                    <a:pt x="80" y="49"/>
                  </a:cubicBezTo>
                  <a:cubicBezTo>
                    <a:pt x="81" y="49"/>
                    <a:pt x="82" y="50"/>
                    <a:pt x="82" y="50"/>
                  </a:cubicBezTo>
                  <a:cubicBezTo>
                    <a:pt x="83" y="51"/>
                    <a:pt x="83" y="52"/>
                    <a:pt x="83" y="52"/>
                  </a:cubicBezTo>
                  <a:cubicBezTo>
                    <a:pt x="83" y="53"/>
                    <a:pt x="83" y="54"/>
                    <a:pt x="82" y="55"/>
                  </a:cubicBezTo>
                  <a:cubicBezTo>
                    <a:pt x="82" y="55"/>
                    <a:pt x="81" y="56"/>
                    <a:pt x="80" y="56"/>
                  </a:cubicBezTo>
                  <a:cubicBezTo>
                    <a:pt x="78" y="56"/>
                    <a:pt x="77" y="55"/>
                    <a:pt x="77" y="55"/>
                  </a:cubicBezTo>
                  <a:cubicBezTo>
                    <a:pt x="76" y="54"/>
                    <a:pt x="76" y="53"/>
                    <a:pt x="76" y="52"/>
                  </a:cubicBezTo>
                  <a:moveTo>
                    <a:pt x="107" y="67"/>
                  </a:moveTo>
                  <a:cubicBezTo>
                    <a:pt x="110" y="67"/>
                    <a:pt x="112" y="65"/>
                    <a:pt x="112" y="63"/>
                  </a:cubicBezTo>
                  <a:cubicBezTo>
                    <a:pt x="112" y="60"/>
                    <a:pt x="110" y="58"/>
                    <a:pt x="107" y="58"/>
                  </a:cubicBezTo>
                  <a:cubicBezTo>
                    <a:pt x="105" y="58"/>
                    <a:pt x="102" y="60"/>
                    <a:pt x="102" y="63"/>
                  </a:cubicBezTo>
                  <a:cubicBezTo>
                    <a:pt x="102" y="65"/>
                    <a:pt x="105" y="67"/>
                    <a:pt x="107" y="67"/>
                  </a:cubicBezTo>
                  <a:moveTo>
                    <a:pt x="107" y="60"/>
                  </a:moveTo>
                  <a:cubicBezTo>
                    <a:pt x="109" y="60"/>
                    <a:pt x="110" y="61"/>
                    <a:pt x="110" y="63"/>
                  </a:cubicBezTo>
                  <a:cubicBezTo>
                    <a:pt x="110" y="64"/>
                    <a:pt x="109" y="65"/>
                    <a:pt x="107" y="65"/>
                  </a:cubicBezTo>
                  <a:cubicBezTo>
                    <a:pt x="106" y="65"/>
                    <a:pt x="105" y="64"/>
                    <a:pt x="105" y="63"/>
                  </a:cubicBezTo>
                  <a:cubicBezTo>
                    <a:pt x="105" y="61"/>
                    <a:pt x="106" y="60"/>
                    <a:pt x="107" y="60"/>
                  </a:cubicBezTo>
                  <a:moveTo>
                    <a:pt x="126" y="69"/>
                  </a:moveTo>
                  <a:cubicBezTo>
                    <a:pt x="128" y="69"/>
                    <a:pt x="130" y="67"/>
                    <a:pt x="130" y="65"/>
                  </a:cubicBezTo>
                  <a:cubicBezTo>
                    <a:pt x="130" y="63"/>
                    <a:pt x="128" y="61"/>
                    <a:pt x="126" y="61"/>
                  </a:cubicBezTo>
                  <a:cubicBezTo>
                    <a:pt x="124" y="61"/>
                    <a:pt x="122" y="63"/>
                    <a:pt x="122" y="65"/>
                  </a:cubicBezTo>
                  <a:cubicBezTo>
                    <a:pt x="122" y="67"/>
                    <a:pt x="124" y="69"/>
                    <a:pt x="126" y="69"/>
                  </a:cubicBezTo>
                  <a:moveTo>
                    <a:pt x="126" y="63"/>
                  </a:moveTo>
                  <a:cubicBezTo>
                    <a:pt x="127" y="63"/>
                    <a:pt x="128" y="64"/>
                    <a:pt x="128" y="65"/>
                  </a:cubicBezTo>
                  <a:cubicBezTo>
                    <a:pt x="128" y="66"/>
                    <a:pt x="127" y="67"/>
                    <a:pt x="126" y="67"/>
                  </a:cubicBezTo>
                  <a:cubicBezTo>
                    <a:pt x="125" y="67"/>
                    <a:pt x="124" y="66"/>
                    <a:pt x="124" y="65"/>
                  </a:cubicBezTo>
                  <a:cubicBezTo>
                    <a:pt x="124" y="64"/>
                    <a:pt x="125" y="63"/>
                    <a:pt x="126" y="63"/>
                  </a:cubicBezTo>
                  <a:moveTo>
                    <a:pt x="52" y="67"/>
                  </a:moveTo>
                  <a:cubicBezTo>
                    <a:pt x="54" y="67"/>
                    <a:pt x="57" y="65"/>
                    <a:pt x="57" y="63"/>
                  </a:cubicBezTo>
                  <a:cubicBezTo>
                    <a:pt x="57" y="60"/>
                    <a:pt x="54" y="58"/>
                    <a:pt x="52" y="58"/>
                  </a:cubicBezTo>
                  <a:cubicBezTo>
                    <a:pt x="51" y="58"/>
                    <a:pt x="49" y="58"/>
                    <a:pt x="48" y="59"/>
                  </a:cubicBezTo>
                  <a:cubicBezTo>
                    <a:pt x="48" y="60"/>
                    <a:pt x="47" y="61"/>
                    <a:pt x="47" y="63"/>
                  </a:cubicBezTo>
                  <a:cubicBezTo>
                    <a:pt x="47" y="64"/>
                    <a:pt x="48" y="65"/>
                    <a:pt x="48" y="66"/>
                  </a:cubicBezTo>
                  <a:cubicBezTo>
                    <a:pt x="49" y="67"/>
                    <a:pt x="51" y="67"/>
                    <a:pt x="52" y="67"/>
                  </a:cubicBezTo>
                  <a:moveTo>
                    <a:pt x="50" y="61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53" y="60"/>
                    <a:pt x="54" y="61"/>
                    <a:pt x="54" y="63"/>
                  </a:cubicBezTo>
                  <a:cubicBezTo>
                    <a:pt x="54" y="64"/>
                    <a:pt x="53" y="65"/>
                    <a:pt x="52" y="65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9" y="63"/>
                    <a:pt x="49" y="63"/>
                    <a:pt x="49" y="63"/>
                  </a:cubicBezTo>
                  <a:lnTo>
                    <a:pt x="50" y="61"/>
                  </a:lnTo>
                  <a:close/>
                  <a:moveTo>
                    <a:pt x="33" y="69"/>
                  </a:moveTo>
                  <a:cubicBezTo>
                    <a:pt x="35" y="69"/>
                    <a:pt x="37" y="67"/>
                    <a:pt x="37" y="65"/>
                  </a:cubicBezTo>
                  <a:cubicBezTo>
                    <a:pt x="37" y="63"/>
                    <a:pt x="35" y="61"/>
                    <a:pt x="33" y="61"/>
                  </a:cubicBezTo>
                  <a:cubicBezTo>
                    <a:pt x="31" y="61"/>
                    <a:pt x="29" y="63"/>
                    <a:pt x="29" y="65"/>
                  </a:cubicBezTo>
                  <a:cubicBezTo>
                    <a:pt x="29" y="67"/>
                    <a:pt x="31" y="69"/>
                    <a:pt x="33" y="69"/>
                  </a:cubicBezTo>
                  <a:moveTo>
                    <a:pt x="33" y="63"/>
                  </a:moveTo>
                  <a:cubicBezTo>
                    <a:pt x="34" y="63"/>
                    <a:pt x="35" y="64"/>
                    <a:pt x="35" y="65"/>
                  </a:cubicBezTo>
                  <a:cubicBezTo>
                    <a:pt x="35" y="66"/>
                    <a:pt x="34" y="67"/>
                    <a:pt x="33" y="67"/>
                  </a:cubicBezTo>
                  <a:cubicBezTo>
                    <a:pt x="32" y="67"/>
                    <a:pt x="31" y="66"/>
                    <a:pt x="31" y="65"/>
                  </a:cubicBezTo>
                  <a:cubicBezTo>
                    <a:pt x="31" y="64"/>
                    <a:pt x="32" y="63"/>
                    <a:pt x="33" y="63"/>
                  </a:cubicBezTo>
                </a:path>
              </a:pathLst>
            </a:cu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91" name="Freeform 8"/>
            <p:cNvSpPr>
              <a:spLocks noEditPoints="1"/>
            </p:cNvSpPr>
            <p:nvPr/>
          </p:nvSpPr>
          <p:spPr bwMode="auto">
            <a:xfrm>
              <a:off x="2494" y="1488"/>
              <a:ext cx="2686" cy="1344"/>
            </a:xfrm>
            <a:custGeom>
              <a:avLst/>
              <a:gdLst>
                <a:gd name="T0" fmla="*/ 2676 w 2686"/>
                <a:gd name="T1" fmla="*/ 10 h 1344"/>
                <a:gd name="T2" fmla="*/ 2676 w 2686"/>
                <a:gd name="T3" fmla="*/ 1334 h 1344"/>
                <a:gd name="T4" fmla="*/ 9 w 2686"/>
                <a:gd name="T5" fmla="*/ 1334 h 1344"/>
                <a:gd name="T6" fmla="*/ 9 w 2686"/>
                <a:gd name="T7" fmla="*/ 10 h 1344"/>
                <a:gd name="T8" fmla="*/ 2676 w 2686"/>
                <a:gd name="T9" fmla="*/ 10 h 1344"/>
                <a:gd name="T10" fmla="*/ 2686 w 2686"/>
                <a:gd name="T11" fmla="*/ 0 h 1344"/>
                <a:gd name="T12" fmla="*/ 0 w 2686"/>
                <a:gd name="T13" fmla="*/ 0 h 1344"/>
                <a:gd name="T14" fmla="*/ 0 w 2686"/>
                <a:gd name="T15" fmla="*/ 1344 h 1344"/>
                <a:gd name="T16" fmla="*/ 2686 w 2686"/>
                <a:gd name="T17" fmla="*/ 1344 h 1344"/>
                <a:gd name="T18" fmla="*/ 2686 w 2686"/>
                <a:gd name="T19" fmla="*/ 0 h 1344"/>
                <a:gd name="T20" fmla="*/ 2686 w 2686"/>
                <a:gd name="T21" fmla="*/ 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86" h="1344">
                  <a:moveTo>
                    <a:pt x="2676" y="10"/>
                  </a:moveTo>
                  <a:lnTo>
                    <a:pt x="2676" y="1334"/>
                  </a:lnTo>
                  <a:lnTo>
                    <a:pt x="9" y="1334"/>
                  </a:lnTo>
                  <a:lnTo>
                    <a:pt x="9" y="10"/>
                  </a:lnTo>
                  <a:lnTo>
                    <a:pt x="2676" y="10"/>
                  </a:lnTo>
                  <a:moveTo>
                    <a:pt x="2686" y="0"/>
                  </a:moveTo>
                  <a:lnTo>
                    <a:pt x="0" y="0"/>
                  </a:lnTo>
                  <a:lnTo>
                    <a:pt x="0" y="1344"/>
                  </a:lnTo>
                  <a:lnTo>
                    <a:pt x="2686" y="1344"/>
                  </a:lnTo>
                  <a:lnTo>
                    <a:pt x="2686" y="0"/>
                  </a:lnTo>
                  <a:lnTo>
                    <a:pt x="2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367953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HU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3044951" cy="6858000"/>
          </a:xfrm>
          <a:prstGeom prst="rect">
            <a:avLst/>
          </a:prstGeom>
          <a:solidFill>
            <a:srgbClr val="0E16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9" name="Picture 2" descr="C:\_PROJECTS\ITM\ITM_asztali_nevtabla\ITM_halozatos_sarok_felso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2749550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/>
          <p:cNvSpPr/>
          <p:nvPr userDrawn="1"/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rgbClr val="0E165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9" name="Group 18"/>
          <p:cNvGrpSpPr>
            <a:grpSpLocks noChangeAspect="1"/>
          </p:cNvGrpSpPr>
          <p:nvPr userDrawn="1"/>
        </p:nvGrpSpPr>
        <p:grpSpPr bwMode="auto">
          <a:xfrm>
            <a:off x="102239" y="4937760"/>
            <a:ext cx="2848809" cy="1426524"/>
            <a:chOff x="2494" y="2016"/>
            <a:chExt cx="2688" cy="1346"/>
          </a:xfrm>
        </p:grpSpPr>
        <p:sp>
          <p:nvSpPr>
            <p:cNvPr id="10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496" y="2016"/>
              <a:ext cx="2686" cy="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2685" y="2977"/>
              <a:ext cx="2303" cy="297"/>
            </a:xfrm>
            <a:custGeom>
              <a:avLst/>
              <a:gdLst>
                <a:gd name="T0" fmla="*/ 1 w 972"/>
                <a:gd name="T1" fmla="*/ 4 h 125"/>
                <a:gd name="T2" fmla="*/ 29 w 972"/>
                <a:gd name="T3" fmla="*/ 43 h 125"/>
                <a:gd name="T4" fmla="*/ 60 w 972"/>
                <a:gd name="T5" fmla="*/ 48 h 125"/>
                <a:gd name="T6" fmla="*/ 111 w 972"/>
                <a:gd name="T7" fmla="*/ 43 h 125"/>
                <a:gd name="T8" fmla="*/ 167 w 972"/>
                <a:gd name="T9" fmla="*/ 30 h 125"/>
                <a:gd name="T10" fmla="*/ 210 w 972"/>
                <a:gd name="T11" fmla="*/ 12 h 125"/>
                <a:gd name="T12" fmla="*/ 191 w 972"/>
                <a:gd name="T13" fmla="*/ 44 h 125"/>
                <a:gd name="T14" fmla="*/ 215 w 972"/>
                <a:gd name="T15" fmla="*/ 50 h 125"/>
                <a:gd name="T16" fmla="*/ 233 w 972"/>
                <a:gd name="T17" fmla="*/ 4 h 125"/>
                <a:gd name="T18" fmla="*/ 282 w 972"/>
                <a:gd name="T19" fmla="*/ 22 h 125"/>
                <a:gd name="T20" fmla="*/ 306 w 972"/>
                <a:gd name="T21" fmla="*/ 50 h 125"/>
                <a:gd name="T22" fmla="*/ 303 w 972"/>
                <a:gd name="T23" fmla="*/ 12 h 125"/>
                <a:gd name="T24" fmla="*/ 331 w 972"/>
                <a:gd name="T25" fmla="*/ 6 h 125"/>
                <a:gd name="T26" fmla="*/ 384 w 972"/>
                <a:gd name="T27" fmla="*/ 11 h 125"/>
                <a:gd name="T28" fmla="*/ 417 w 972"/>
                <a:gd name="T29" fmla="*/ 11 h 125"/>
                <a:gd name="T30" fmla="*/ 438 w 972"/>
                <a:gd name="T31" fmla="*/ 27 h 125"/>
                <a:gd name="T32" fmla="*/ 423 w 972"/>
                <a:gd name="T33" fmla="*/ 50 h 125"/>
                <a:gd name="T34" fmla="*/ 437 w 972"/>
                <a:gd name="T35" fmla="*/ 3 h 125"/>
                <a:gd name="T36" fmla="*/ 468 w 972"/>
                <a:gd name="T37" fmla="*/ 15 h 125"/>
                <a:gd name="T38" fmla="*/ 513 w 972"/>
                <a:gd name="T39" fmla="*/ 49 h 125"/>
                <a:gd name="T40" fmla="*/ 536 w 972"/>
                <a:gd name="T41" fmla="*/ 11 h 125"/>
                <a:gd name="T42" fmla="*/ 564 w 972"/>
                <a:gd name="T43" fmla="*/ 17 h 125"/>
                <a:gd name="T44" fmla="*/ 552 w 972"/>
                <a:gd name="T45" fmla="*/ 35 h 125"/>
                <a:gd name="T46" fmla="*/ 581 w 972"/>
                <a:gd name="T47" fmla="*/ 46 h 125"/>
                <a:gd name="T48" fmla="*/ 611 w 972"/>
                <a:gd name="T49" fmla="*/ 42 h 125"/>
                <a:gd name="T50" fmla="*/ 652 w 972"/>
                <a:gd name="T51" fmla="*/ 30 h 125"/>
                <a:gd name="T52" fmla="*/ 620 w 972"/>
                <a:gd name="T53" fmla="*/ 12 h 125"/>
                <a:gd name="T54" fmla="*/ 648 w 972"/>
                <a:gd name="T55" fmla="*/ 11 h 125"/>
                <a:gd name="T56" fmla="*/ 674 w 972"/>
                <a:gd name="T57" fmla="*/ 43 h 125"/>
                <a:gd name="T58" fmla="*/ 704 w 972"/>
                <a:gd name="T59" fmla="*/ 48 h 125"/>
                <a:gd name="T60" fmla="*/ 794 w 972"/>
                <a:gd name="T61" fmla="*/ 43 h 125"/>
                <a:gd name="T62" fmla="*/ 775 w 972"/>
                <a:gd name="T63" fmla="*/ 11 h 125"/>
                <a:gd name="T64" fmla="*/ 828 w 972"/>
                <a:gd name="T65" fmla="*/ 4 h 125"/>
                <a:gd name="T66" fmla="*/ 886 w 972"/>
                <a:gd name="T67" fmla="*/ 32 h 125"/>
                <a:gd name="T68" fmla="*/ 852 w 972"/>
                <a:gd name="T69" fmla="*/ 29 h 125"/>
                <a:gd name="T70" fmla="*/ 900 w 972"/>
                <a:gd name="T71" fmla="*/ 26 h 125"/>
                <a:gd name="T72" fmla="*/ 954 w 972"/>
                <a:gd name="T73" fmla="*/ 50 h 125"/>
                <a:gd name="T74" fmla="*/ 913 w 972"/>
                <a:gd name="T75" fmla="*/ 50 h 125"/>
                <a:gd name="T76" fmla="*/ 959 w 972"/>
                <a:gd name="T77" fmla="*/ 50 h 125"/>
                <a:gd name="T78" fmla="*/ 967 w 972"/>
                <a:gd name="T79" fmla="*/ 35 h 125"/>
                <a:gd name="T80" fmla="*/ 274 w 972"/>
                <a:gd name="T81" fmla="*/ 121 h 125"/>
                <a:gd name="T82" fmla="*/ 340 w 972"/>
                <a:gd name="T83" fmla="*/ 109 h 125"/>
                <a:gd name="T84" fmla="*/ 338 w 972"/>
                <a:gd name="T85" fmla="*/ 85 h 125"/>
                <a:gd name="T86" fmla="*/ 357 w 972"/>
                <a:gd name="T87" fmla="*/ 86 h 125"/>
                <a:gd name="T88" fmla="*/ 374 w 972"/>
                <a:gd name="T89" fmla="*/ 107 h 125"/>
                <a:gd name="T90" fmla="*/ 404 w 972"/>
                <a:gd name="T91" fmla="*/ 85 h 125"/>
                <a:gd name="T92" fmla="*/ 438 w 972"/>
                <a:gd name="T93" fmla="*/ 106 h 125"/>
                <a:gd name="T94" fmla="*/ 479 w 972"/>
                <a:gd name="T95" fmla="*/ 121 h 125"/>
                <a:gd name="T96" fmla="*/ 473 w 972"/>
                <a:gd name="T97" fmla="*/ 85 h 125"/>
                <a:gd name="T98" fmla="*/ 508 w 972"/>
                <a:gd name="T99" fmla="*/ 87 h 125"/>
                <a:gd name="T100" fmla="*/ 513 w 972"/>
                <a:gd name="T101" fmla="*/ 87 h 125"/>
                <a:gd name="T102" fmla="*/ 544 w 972"/>
                <a:gd name="T103" fmla="*/ 87 h 125"/>
                <a:gd name="T104" fmla="*/ 555 w 972"/>
                <a:gd name="T105" fmla="*/ 121 h 125"/>
                <a:gd name="T106" fmla="*/ 544 w 972"/>
                <a:gd name="T107" fmla="*/ 80 h 125"/>
                <a:gd name="T108" fmla="*/ 600 w 972"/>
                <a:gd name="T109" fmla="*/ 119 h 125"/>
                <a:gd name="T110" fmla="*/ 569 w 972"/>
                <a:gd name="T111" fmla="*/ 124 h 125"/>
                <a:gd name="T112" fmla="*/ 623 w 972"/>
                <a:gd name="T113" fmla="*/ 123 h 125"/>
                <a:gd name="T114" fmla="*/ 621 w 972"/>
                <a:gd name="T115" fmla="*/ 85 h 125"/>
                <a:gd name="T116" fmla="*/ 643 w 972"/>
                <a:gd name="T117" fmla="*/ 120 h 125"/>
                <a:gd name="T118" fmla="*/ 650 w 972"/>
                <a:gd name="T119" fmla="*/ 125 h 125"/>
                <a:gd name="T120" fmla="*/ 684 w 972"/>
                <a:gd name="T121" fmla="*/ 95 h 125"/>
                <a:gd name="T122" fmla="*/ 717 w 972"/>
                <a:gd name="T123" fmla="*/ 8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2" h="125">
                  <a:moveTo>
                    <a:pt x="10" y="33"/>
                  </a:moveTo>
                  <a:cubicBezTo>
                    <a:pt x="10" y="39"/>
                    <a:pt x="10" y="43"/>
                    <a:pt x="10" y="46"/>
                  </a:cubicBezTo>
                  <a:cubicBezTo>
                    <a:pt x="10" y="48"/>
                    <a:pt x="11" y="49"/>
                    <a:pt x="13" y="49"/>
                  </a:cubicBezTo>
                  <a:cubicBezTo>
                    <a:pt x="13" y="49"/>
                    <a:pt x="15" y="50"/>
                    <a:pt x="15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5" y="50"/>
                  </a:cubicBezTo>
                  <a:cubicBezTo>
                    <a:pt x="11" y="50"/>
                    <a:pt x="8" y="50"/>
                    <a:pt x="7" y="50"/>
                  </a:cubicBezTo>
                  <a:cubicBezTo>
                    <a:pt x="7" y="50"/>
                    <a:pt x="3" y="50"/>
                    <a:pt x="1" y="50"/>
                  </a:cubicBezTo>
                  <a:cubicBezTo>
                    <a:pt x="1" y="50"/>
                    <a:pt x="0" y="50"/>
                    <a:pt x="0" y="50"/>
                  </a:cubicBezTo>
                  <a:cubicBezTo>
                    <a:pt x="0" y="50"/>
                    <a:pt x="0" y="50"/>
                    <a:pt x="1" y="50"/>
                  </a:cubicBezTo>
                  <a:cubicBezTo>
                    <a:pt x="1" y="50"/>
                    <a:pt x="2" y="49"/>
                    <a:pt x="3" y="49"/>
                  </a:cubicBezTo>
                  <a:cubicBezTo>
                    <a:pt x="4" y="49"/>
                    <a:pt x="4" y="48"/>
                    <a:pt x="4" y="46"/>
                  </a:cubicBezTo>
                  <a:cubicBezTo>
                    <a:pt x="5" y="43"/>
                    <a:pt x="5" y="39"/>
                    <a:pt x="5" y="3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2"/>
                    <a:pt x="5" y="11"/>
                    <a:pt x="5" y="9"/>
                  </a:cubicBezTo>
                  <a:cubicBezTo>
                    <a:pt x="5" y="7"/>
                    <a:pt x="4" y="6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7" y="4"/>
                    <a:pt x="7" y="4"/>
                  </a:cubicBezTo>
                  <a:cubicBezTo>
                    <a:pt x="8" y="4"/>
                    <a:pt x="11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1" y="6"/>
                    <a:pt x="10" y="7"/>
                    <a:pt x="10" y="9"/>
                  </a:cubicBezTo>
                  <a:cubicBezTo>
                    <a:pt x="10" y="11"/>
                    <a:pt x="10" y="12"/>
                    <a:pt x="10" y="22"/>
                  </a:cubicBezTo>
                  <a:lnTo>
                    <a:pt x="10" y="33"/>
                  </a:lnTo>
                  <a:close/>
                  <a:moveTo>
                    <a:pt x="33" y="43"/>
                  </a:moveTo>
                  <a:cubicBezTo>
                    <a:pt x="33" y="48"/>
                    <a:pt x="33" y="49"/>
                    <a:pt x="35" y="49"/>
                  </a:cubicBezTo>
                  <a:cubicBezTo>
                    <a:pt x="36" y="50"/>
                    <a:pt x="37" y="50"/>
                    <a:pt x="37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4" y="50"/>
                    <a:pt x="32" y="50"/>
                    <a:pt x="31" y="50"/>
                  </a:cubicBezTo>
                  <a:cubicBezTo>
                    <a:pt x="31" y="50"/>
                    <a:pt x="28" y="50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7" y="50"/>
                    <a:pt x="28" y="49"/>
                  </a:cubicBezTo>
                  <a:cubicBezTo>
                    <a:pt x="29" y="49"/>
                    <a:pt x="29" y="48"/>
                    <a:pt x="29" y="4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1"/>
                    <a:pt x="29" y="10"/>
                    <a:pt x="30" y="10"/>
                  </a:cubicBezTo>
                  <a:cubicBezTo>
                    <a:pt x="31" y="10"/>
                    <a:pt x="31" y="11"/>
                    <a:pt x="32" y="12"/>
                  </a:cubicBezTo>
                  <a:cubicBezTo>
                    <a:pt x="33" y="13"/>
                    <a:pt x="41" y="21"/>
                    <a:pt x="49" y="30"/>
                  </a:cubicBezTo>
                  <a:cubicBezTo>
                    <a:pt x="54" y="35"/>
                    <a:pt x="60" y="41"/>
                    <a:pt x="62" y="43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4"/>
                    <a:pt x="61" y="13"/>
                    <a:pt x="59" y="12"/>
                  </a:cubicBezTo>
                  <a:cubicBezTo>
                    <a:pt x="58" y="12"/>
                    <a:pt x="57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1"/>
                    <a:pt x="56" y="11"/>
                    <a:pt x="57" y="11"/>
                  </a:cubicBezTo>
                  <a:cubicBezTo>
                    <a:pt x="60" y="11"/>
                    <a:pt x="62" y="11"/>
                    <a:pt x="63" y="11"/>
                  </a:cubicBezTo>
                  <a:cubicBezTo>
                    <a:pt x="63" y="11"/>
                    <a:pt x="65" y="11"/>
                    <a:pt x="67" y="11"/>
                  </a:cubicBezTo>
                  <a:cubicBezTo>
                    <a:pt x="68" y="11"/>
                    <a:pt x="68" y="11"/>
                    <a:pt x="68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7" y="12"/>
                    <a:pt x="67" y="12"/>
                    <a:pt x="66" y="12"/>
                  </a:cubicBezTo>
                  <a:cubicBezTo>
                    <a:pt x="65" y="13"/>
                    <a:pt x="65" y="14"/>
                    <a:pt x="65" y="1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0"/>
                    <a:pt x="60" y="48"/>
                  </a:cubicBezTo>
                  <a:cubicBezTo>
                    <a:pt x="59" y="47"/>
                    <a:pt x="52" y="40"/>
                    <a:pt x="46" y="34"/>
                  </a:cubicBezTo>
                  <a:cubicBezTo>
                    <a:pt x="40" y="27"/>
                    <a:pt x="34" y="21"/>
                    <a:pt x="32" y="19"/>
                  </a:cubicBezTo>
                  <a:lnTo>
                    <a:pt x="33" y="43"/>
                  </a:lnTo>
                  <a:close/>
                  <a:moveTo>
                    <a:pt x="82" y="43"/>
                  </a:moveTo>
                  <a:cubicBezTo>
                    <a:pt x="82" y="48"/>
                    <a:pt x="83" y="49"/>
                    <a:pt x="84" y="49"/>
                  </a:cubicBezTo>
                  <a:cubicBezTo>
                    <a:pt x="85" y="50"/>
                    <a:pt x="87" y="50"/>
                    <a:pt x="87" y="5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50"/>
                    <a:pt x="87" y="50"/>
                    <a:pt x="86" y="50"/>
                  </a:cubicBezTo>
                  <a:cubicBezTo>
                    <a:pt x="83" y="50"/>
                    <a:pt x="81" y="50"/>
                    <a:pt x="81" y="50"/>
                  </a:cubicBezTo>
                  <a:cubicBezTo>
                    <a:pt x="80" y="50"/>
                    <a:pt x="78" y="50"/>
                    <a:pt x="76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6" y="50"/>
                    <a:pt x="77" y="50"/>
                    <a:pt x="77" y="49"/>
                  </a:cubicBezTo>
                  <a:cubicBezTo>
                    <a:pt x="79" y="49"/>
                    <a:pt x="79" y="48"/>
                    <a:pt x="79" y="4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1"/>
                    <a:pt x="79" y="10"/>
                    <a:pt x="80" y="10"/>
                  </a:cubicBezTo>
                  <a:cubicBezTo>
                    <a:pt x="80" y="10"/>
                    <a:pt x="81" y="11"/>
                    <a:pt x="82" y="12"/>
                  </a:cubicBezTo>
                  <a:cubicBezTo>
                    <a:pt x="83" y="13"/>
                    <a:pt x="90" y="21"/>
                    <a:pt x="99" y="30"/>
                  </a:cubicBezTo>
                  <a:cubicBezTo>
                    <a:pt x="104" y="35"/>
                    <a:pt x="110" y="41"/>
                    <a:pt x="111" y="43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1" y="14"/>
                    <a:pt x="110" y="13"/>
                    <a:pt x="109" y="12"/>
                  </a:cubicBezTo>
                  <a:cubicBezTo>
                    <a:pt x="108" y="12"/>
                    <a:pt x="107" y="12"/>
                    <a:pt x="106" y="12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6" y="11"/>
                    <a:pt x="106" y="11"/>
                    <a:pt x="107" y="11"/>
                  </a:cubicBezTo>
                  <a:cubicBezTo>
                    <a:pt x="109" y="11"/>
                    <a:pt x="112" y="11"/>
                    <a:pt x="112" y="11"/>
                  </a:cubicBezTo>
                  <a:cubicBezTo>
                    <a:pt x="113" y="11"/>
                    <a:pt x="115" y="11"/>
                    <a:pt x="117" y="11"/>
                  </a:cubicBezTo>
                  <a:cubicBezTo>
                    <a:pt x="118" y="11"/>
                    <a:pt x="118" y="11"/>
                    <a:pt x="118" y="12"/>
                  </a:cubicBezTo>
                  <a:cubicBezTo>
                    <a:pt x="118" y="12"/>
                    <a:pt x="118" y="12"/>
                    <a:pt x="117" y="12"/>
                  </a:cubicBezTo>
                  <a:cubicBezTo>
                    <a:pt x="117" y="12"/>
                    <a:pt x="117" y="12"/>
                    <a:pt x="116" y="12"/>
                  </a:cubicBezTo>
                  <a:cubicBezTo>
                    <a:pt x="114" y="13"/>
                    <a:pt x="114" y="14"/>
                    <a:pt x="114" y="17"/>
                  </a:cubicBezTo>
                  <a:cubicBezTo>
                    <a:pt x="114" y="47"/>
                    <a:pt x="114" y="47"/>
                    <a:pt x="114" y="47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3" y="51"/>
                    <a:pt x="113" y="50"/>
                    <a:pt x="110" y="48"/>
                  </a:cubicBezTo>
                  <a:cubicBezTo>
                    <a:pt x="109" y="47"/>
                    <a:pt x="101" y="40"/>
                    <a:pt x="96" y="34"/>
                  </a:cubicBezTo>
                  <a:cubicBezTo>
                    <a:pt x="89" y="27"/>
                    <a:pt x="83" y="21"/>
                    <a:pt x="82" y="19"/>
                  </a:cubicBezTo>
                  <a:lnTo>
                    <a:pt x="82" y="43"/>
                  </a:lnTo>
                  <a:close/>
                  <a:moveTo>
                    <a:pt x="145" y="10"/>
                  </a:moveTo>
                  <a:cubicBezTo>
                    <a:pt x="157" y="10"/>
                    <a:pt x="167" y="18"/>
                    <a:pt x="167" y="30"/>
                  </a:cubicBezTo>
                  <a:cubicBezTo>
                    <a:pt x="167" y="42"/>
                    <a:pt x="158" y="51"/>
                    <a:pt x="145" y="51"/>
                  </a:cubicBezTo>
                  <a:cubicBezTo>
                    <a:pt x="130" y="51"/>
                    <a:pt x="124" y="40"/>
                    <a:pt x="124" y="31"/>
                  </a:cubicBezTo>
                  <a:cubicBezTo>
                    <a:pt x="124" y="22"/>
                    <a:pt x="130" y="10"/>
                    <a:pt x="145" y="10"/>
                  </a:cubicBezTo>
                  <a:close/>
                  <a:moveTo>
                    <a:pt x="147" y="49"/>
                  </a:moveTo>
                  <a:cubicBezTo>
                    <a:pt x="151" y="49"/>
                    <a:pt x="161" y="46"/>
                    <a:pt x="161" y="31"/>
                  </a:cubicBezTo>
                  <a:cubicBezTo>
                    <a:pt x="161" y="19"/>
                    <a:pt x="154" y="12"/>
                    <a:pt x="145" y="12"/>
                  </a:cubicBezTo>
                  <a:cubicBezTo>
                    <a:pt x="136" y="12"/>
                    <a:pt x="130" y="18"/>
                    <a:pt x="130" y="29"/>
                  </a:cubicBezTo>
                  <a:cubicBezTo>
                    <a:pt x="130" y="41"/>
                    <a:pt x="137" y="49"/>
                    <a:pt x="147" y="49"/>
                  </a:cubicBezTo>
                  <a:close/>
                  <a:moveTo>
                    <a:pt x="191" y="44"/>
                  </a:moveTo>
                  <a:cubicBezTo>
                    <a:pt x="194" y="37"/>
                    <a:pt x="201" y="19"/>
                    <a:pt x="202" y="15"/>
                  </a:cubicBezTo>
                  <a:cubicBezTo>
                    <a:pt x="202" y="14"/>
                    <a:pt x="203" y="14"/>
                    <a:pt x="203" y="13"/>
                  </a:cubicBezTo>
                  <a:cubicBezTo>
                    <a:pt x="203" y="13"/>
                    <a:pt x="202" y="12"/>
                    <a:pt x="202" y="12"/>
                  </a:cubicBezTo>
                  <a:cubicBezTo>
                    <a:pt x="201" y="12"/>
                    <a:pt x="201" y="12"/>
                    <a:pt x="200" y="12"/>
                  </a:cubicBezTo>
                  <a:cubicBezTo>
                    <a:pt x="200" y="12"/>
                    <a:pt x="199" y="12"/>
                    <a:pt x="199" y="12"/>
                  </a:cubicBezTo>
                  <a:cubicBezTo>
                    <a:pt x="199" y="11"/>
                    <a:pt x="200" y="11"/>
                    <a:pt x="201" y="11"/>
                  </a:cubicBezTo>
                  <a:cubicBezTo>
                    <a:pt x="203" y="11"/>
                    <a:pt x="205" y="11"/>
                    <a:pt x="206" y="11"/>
                  </a:cubicBezTo>
                  <a:cubicBezTo>
                    <a:pt x="206" y="11"/>
                    <a:pt x="209" y="11"/>
                    <a:pt x="210" y="11"/>
                  </a:cubicBezTo>
                  <a:cubicBezTo>
                    <a:pt x="211" y="11"/>
                    <a:pt x="211" y="11"/>
                    <a:pt x="211" y="12"/>
                  </a:cubicBezTo>
                  <a:cubicBezTo>
                    <a:pt x="211" y="12"/>
                    <a:pt x="211" y="12"/>
                    <a:pt x="210" y="12"/>
                  </a:cubicBezTo>
                  <a:cubicBezTo>
                    <a:pt x="210" y="12"/>
                    <a:pt x="209" y="12"/>
                    <a:pt x="208" y="13"/>
                  </a:cubicBezTo>
                  <a:cubicBezTo>
                    <a:pt x="207" y="13"/>
                    <a:pt x="206" y="14"/>
                    <a:pt x="205" y="17"/>
                  </a:cubicBezTo>
                  <a:cubicBezTo>
                    <a:pt x="204" y="19"/>
                    <a:pt x="202" y="25"/>
                    <a:pt x="199" y="31"/>
                  </a:cubicBezTo>
                  <a:cubicBezTo>
                    <a:pt x="195" y="39"/>
                    <a:pt x="193" y="45"/>
                    <a:pt x="192" y="47"/>
                  </a:cubicBezTo>
                  <a:cubicBezTo>
                    <a:pt x="190" y="50"/>
                    <a:pt x="190" y="51"/>
                    <a:pt x="190" y="51"/>
                  </a:cubicBezTo>
                  <a:cubicBezTo>
                    <a:pt x="189" y="51"/>
                    <a:pt x="189" y="50"/>
                    <a:pt x="188" y="48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3" y="13"/>
                    <a:pt x="172" y="13"/>
                    <a:pt x="171" y="12"/>
                  </a:cubicBezTo>
                  <a:cubicBezTo>
                    <a:pt x="170" y="12"/>
                    <a:pt x="169" y="12"/>
                    <a:pt x="169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9" y="11"/>
                    <a:pt x="170" y="11"/>
                  </a:cubicBezTo>
                  <a:cubicBezTo>
                    <a:pt x="172" y="11"/>
                    <a:pt x="175" y="11"/>
                    <a:pt x="176" y="11"/>
                  </a:cubicBezTo>
                  <a:cubicBezTo>
                    <a:pt x="176" y="11"/>
                    <a:pt x="179" y="11"/>
                    <a:pt x="181" y="11"/>
                  </a:cubicBezTo>
                  <a:cubicBezTo>
                    <a:pt x="182" y="11"/>
                    <a:pt x="182" y="11"/>
                    <a:pt x="182" y="12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1" y="12"/>
                    <a:pt x="180" y="12"/>
                    <a:pt x="180" y="12"/>
                  </a:cubicBezTo>
                  <a:cubicBezTo>
                    <a:pt x="179" y="13"/>
                    <a:pt x="179" y="13"/>
                    <a:pt x="179" y="13"/>
                  </a:cubicBezTo>
                  <a:cubicBezTo>
                    <a:pt x="179" y="14"/>
                    <a:pt x="180" y="15"/>
                    <a:pt x="181" y="18"/>
                  </a:cubicBezTo>
                  <a:lnTo>
                    <a:pt x="191" y="44"/>
                  </a:lnTo>
                  <a:close/>
                  <a:moveTo>
                    <a:pt x="223" y="12"/>
                  </a:moveTo>
                  <a:cubicBezTo>
                    <a:pt x="224" y="10"/>
                    <a:pt x="224" y="10"/>
                    <a:pt x="224" y="10"/>
                  </a:cubicBezTo>
                  <a:cubicBezTo>
                    <a:pt x="225" y="10"/>
                    <a:pt x="225" y="11"/>
                    <a:pt x="226" y="12"/>
                  </a:cubicBezTo>
                  <a:cubicBezTo>
                    <a:pt x="226" y="14"/>
                    <a:pt x="235" y="36"/>
                    <a:pt x="238" y="44"/>
                  </a:cubicBezTo>
                  <a:cubicBezTo>
                    <a:pt x="240" y="48"/>
                    <a:pt x="242" y="49"/>
                    <a:pt x="243" y="49"/>
                  </a:cubicBezTo>
                  <a:cubicBezTo>
                    <a:pt x="244" y="50"/>
                    <a:pt x="245" y="50"/>
                    <a:pt x="245" y="50"/>
                  </a:cubicBezTo>
                  <a:cubicBezTo>
                    <a:pt x="245" y="50"/>
                    <a:pt x="246" y="50"/>
                    <a:pt x="246" y="50"/>
                  </a:cubicBezTo>
                  <a:cubicBezTo>
                    <a:pt x="246" y="50"/>
                    <a:pt x="245" y="50"/>
                    <a:pt x="245" y="50"/>
                  </a:cubicBezTo>
                  <a:cubicBezTo>
                    <a:pt x="244" y="50"/>
                    <a:pt x="240" y="50"/>
                    <a:pt x="236" y="50"/>
                  </a:cubicBezTo>
                  <a:cubicBezTo>
                    <a:pt x="235" y="50"/>
                    <a:pt x="234" y="50"/>
                    <a:pt x="234" y="50"/>
                  </a:cubicBezTo>
                  <a:cubicBezTo>
                    <a:pt x="234" y="50"/>
                    <a:pt x="234" y="50"/>
                    <a:pt x="235" y="50"/>
                  </a:cubicBezTo>
                  <a:cubicBezTo>
                    <a:pt x="235" y="49"/>
                    <a:pt x="235" y="49"/>
                    <a:pt x="235" y="48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4" y="45"/>
                    <a:pt x="214" y="45"/>
                    <a:pt x="214" y="45"/>
                  </a:cubicBezTo>
                  <a:cubicBezTo>
                    <a:pt x="213" y="46"/>
                    <a:pt x="213" y="47"/>
                    <a:pt x="213" y="48"/>
                  </a:cubicBezTo>
                  <a:cubicBezTo>
                    <a:pt x="213" y="49"/>
                    <a:pt x="214" y="50"/>
                    <a:pt x="215" y="50"/>
                  </a:cubicBezTo>
                  <a:cubicBezTo>
                    <a:pt x="215" y="50"/>
                    <a:pt x="215" y="50"/>
                    <a:pt x="215" y="50"/>
                  </a:cubicBezTo>
                  <a:cubicBezTo>
                    <a:pt x="216" y="50"/>
                    <a:pt x="216" y="50"/>
                    <a:pt x="216" y="50"/>
                  </a:cubicBezTo>
                  <a:cubicBezTo>
                    <a:pt x="216" y="50"/>
                    <a:pt x="215" y="50"/>
                    <a:pt x="215" y="50"/>
                  </a:cubicBezTo>
                  <a:cubicBezTo>
                    <a:pt x="214" y="50"/>
                    <a:pt x="211" y="50"/>
                    <a:pt x="210" y="50"/>
                  </a:cubicBezTo>
                  <a:cubicBezTo>
                    <a:pt x="210" y="50"/>
                    <a:pt x="207" y="50"/>
                    <a:pt x="205" y="50"/>
                  </a:cubicBezTo>
                  <a:cubicBezTo>
                    <a:pt x="204" y="50"/>
                    <a:pt x="204" y="50"/>
                    <a:pt x="204" y="50"/>
                  </a:cubicBezTo>
                  <a:cubicBezTo>
                    <a:pt x="204" y="50"/>
                    <a:pt x="204" y="50"/>
                    <a:pt x="204" y="50"/>
                  </a:cubicBezTo>
                  <a:cubicBezTo>
                    <a:pt x="205" y="50"/>
                    <a:pt x="205" y="50"/>
                    <a:pt x="206" y="49"/>
                  </a:cubicBezTo>
                  <a:cubicBezTo>
                    <a:pt x="208" y="49"/>
                    <a:pt x="209" y="47"/>
                    <a:pt x="210" y="45"/>
                  </a:cubicBezTo>
                  <a:lnTo>
                    <a:pt x="223" y="12"/>
                  </a:lnTo>
                  <a:close/>
                  <a:moveTo>
                    <a:pt x="229" y="34"/>
                  </a:moveTo>
                  <a:cubicBezTo>
                    <a:pt x="229" y="34"/>
                    <a:pt x="229" y="34"/>
                    <a:pt x="229" y="33"/>
                  </a:cubicBezTo>
                  <a:cubicBezTo>
                    <a:pt x="224" y="19"/>
                    <a:pt x="224" y="19"/>
                    <a:pt x="224" y="19"/>
                  </a:cubicBezTo>
                  <a:cubicBezTo>
                    <a:pt x="223" y="18"/>
                    <a:pt x="223" y="18"/>
                    <a:pt x="223" y="19"/>
                  </a:cubicBezTo>
                  <a:cubicBezTo>
                    <a:pt x="218" y="33"/>
                    <a:pt x="218" y="33"/>
                    <a:pt x="218" y="33"/>
                  </a:cubicBezTo>
                  <a:cubicBezTo>
                    <a:pt x="218" y="34"/>
                    <a:pt x="218" y="34"/>
                    <a:pt x="218" y="34"/>
                  </a:cubicBezTo>
                  <a:lnTo>
                    <a:pt x="229" y="34"/>
                  </a:lnTo>
                  <a:close/>
                  <a:moveTo>
                    <a:pt x="234" y="3"/>
                  </a:moveTo>
                  <a:cubicBezTo>
                    <a:pt x="234" y="4"/>
                    <a:pt x="234" y="4"/>
                    <a:pt x="233" y="4"/>
                  </a:cubicBezTo>
                  <a:cubicBezTo>
                    <a:pt x="233" y="4"/>
                    <a:pt x="233" y="4"/>
                    <a:pt x="232" y="4"/>
                  </a:cubicBezTo>
                  <a:cubicBezTo>
                    <a:pt x="229" y="4"/>
                    <a:pt x="224" y="5"/>
                    <a:pt x="222" y="6"/>
                  </a:cubicBezTo>
                  <a:cubicBezTo>
                    <a:pt x="222" y="6"/>
                    <a:pt x="222" y="7"/>
                    <a:pt x="221" y="7"/>
                  </a:cubicBezTo>
                  <a:cubicBezTo>
                    <a:pt x="221" y="7"/>
                    <a:pt x="221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4" y="4"/>
                    <a:pt x="229" y="1"/>
                    <a:pt x="230" y="1"/>
                  </a:cubicBezTo>
                  <a:cubicBezTo>
                    <a:pt x="231" y="0"/>
                    <a:pt x="231" y="0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3" y="1"/>
                    <a:pt x="233" y="2"/>
                    <a:pt x="234" y="3"/>
                  </a:cubicBezTo>
                  <a:close/>
                  <a:moveTo>
                    <a:pt x="253" y="46"/>
                  </a:moveTo>
                  <a:cubicBezTo>
                    <a:pt x="248" y="41"/>
                    <a:pt x="247" y="35"/>
                    <a:pt x="247" y="30"/>
                  </a:cubicBezTo>
                  <a:cubicBezTo>
                    <a:pt x="247" y="27"/>
                    <a:pt x="248" y="21"/>
                    <a:pt x="253" y="16"/>
                  </a:cubicBezTo>
                  <a:cubicBezTo>
                    <a:pt x="256" y="13"/>
                    <a:pt x="261" y="10"/>
                    <a:pt x="269" y="10"/>
                  </a:cubicBezTo>
                  <a:cubicBezTo>
                    <a:pt x="271" y="10"/>
                    <a:pt x="274" y="11"/>
                    <a:pt x="277" y="11"/>
                  </a:cubicBezTo>
                  <a:cubicBezTo>
                    <a:pt x="279" y="11"/>
                    <a:pt x="281" y="12"/>
                    <a:pt x="283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3" y="13"/>
                    <a:pt x="283" y="13"/>
                    <a:pt x="283" y="15"/>
                  </a:cubicBezTo>
                  <a:cubicBezTo>
                    <a:pt x="283" y="17"/>
                    <a:pt x="283" y="20"/>
                    <a:pt x="283" y="21"/>
                  </a:cubicBezTo>
                  <a:cubicBezTo>
                    <a:pt x="283" y="21"/>
                    <a:pt x="283" y="22"/>
                    <a:pt x="282" y="22"/>
                  </a:cubicBezTo>
                  <a:cubicBezTo>
                    <a:pt x="282" y="22"/>
                    <a:pt x="282" y="21"/>
                    <a:pt x="282" y="21"/>
                  </a:cubicBezTo>
                  <a:cubicBezTo>
                    <a:pt x="282" y="19"/>
                    <a:pt x="281" y="17"/>
                    <a:pt x="280" y="15"/>
                  </a:cubicBezTo>
                  <a:cubicBezTo>
                    <a:pt x="278" y="14"/>
                    <a:pt x="274" y="13"/>
                    <a:pt x="269" y="13"/>
                  </a:cubicBezTo>
                  <a:cubicBezTo>
                    <a:pt x="262" y="13"/>
                    <a:pt x="259" y="14"/>
                    <a:pt x="257" y="16"/>
                  </a:cubicBezTo>
                  <a:cubicBezTo>
                    <a:pt x="253" y="20"/>
                    <a:pt x="252" y="24"/>
                    <a:pt x="252" y="30"/>
                  </a:cubicBezTo>
                  <a:cubicBezTo>
                    <a:pt x="252" y="40"/>
                    <a:pt x="260" y="49"/>
                    <a:pt x="271" y="49"/>
                  </a:cubicBezTo>
                  <a:cubicBezTo>
                    <a:pt x="275" y="49"/>
                    <a:pt x="278" y="48"/>
                    <a:pt x="280" y="46"/>
                  </a:cubicBezTo>
                  <a:cubicBezTo>
                    <a:pt x="281" y="45"/>
                    <a:pt x="282" y="43"/>
                    <a:pt x="282" y="42"/>
                  </a:cubicBezTo>
                  <a:cubicBezTo>
                    <a:pt x="282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2"/>
                  </a:cubicBezTo>
                  <a:cubicBezTo>
                    <a:pt x="283" y="42"/>
                    <a:pt x="283" y="47"/>
                    <a:pt x="282" y="48"/>
                  </a:cubicBezTo>
                  <a:cubicBezTo>
                    <a:pt x="282" y="49"/>
                    <a:pt x="282" y="50"/>
                    <a:pt x="281" y="50"/>
                  </a:cubicBezTo>
                  <a:cubicBezTo>
                    <a:pt x="279" y="51"/>
                    <a:pt x="275" y="51"/>
                    <a:pt x="271" y="51"/>
                  </a:cubicBezTo>
                  <a:cubicBezTo>
                    <a:pt x="263" y="51"/>
                    <a:pt x="258" y="49"/>
                    <a:pt x="253" y="46"/>
                  </a:cubicBezTo>
                  <a:close/>
                  <a:moveTo>
                    <a:pt x="301" y="35"/>
                  </a:moveTo>
                  <a:cubicBezTo>
                    <a:pt x="301" y="40"/>
                    <a:pt x="301" y="44"/>
                    <a:pt x="301" y="47"/>
                  </a:cubicBezTo>
                  <a:cubicBezTo>
                    <a:pt x="302" y="48"/>
                    <a:pt x="302" y="49"/>
                    <a:pt x="303" y="49"/>
                  </a:cubicBezTo>
                  <a:cubicBezTo>
                    <a:pt x="304" y="49"/>
                    <a:pt x="305" y="50"/>
                    <a:pt x="306" y="50"/>
                  </a:cubicBezTo>
                  <a:cubicBezTo>
                    <a:pt x="306" y="50"/>
                    <a:pt x="306" y="50"/>
                    <a:pt x="306" y="50"/>
                  </a:cubicBezTo>
                  <a:cubicBezTo>
                    <a:pt x="306" y="50"/>
                    <a:pt x="306" y="50"/>
                    <a:pt x="305" y="50"/>
                  </a:cubicBezTo>
                  <a:cubicBezTo>
                    <a:pt x="302" y="50"/>
                    <a:pt x="299" y="50"/>
                    <a:pt x="299" y="50"/>
                  </a:cubicBezTo>
                  <a:cubicBezTo>
                    <a:pt x="298" y="50"/>
                    <a:pt x="295" y="50"/>
                    <a:pt x="293" y="50"/>
                  </a:cubicBezTo>
                  <a:cubicBezTo>
                    <a:pt x="293" y="50"/>
                    <a:pt x="292" y="50"/>
                    <a:pt x="292" y="50"/>
                  </a:cubicBezTo>
                  <a:cubicBezTo>
                    <a:pt x="292" y="50"/>
                    <a:pt x="293" y="50"/>
                    <a:pt x="293" y="50"/>
                  </a:cubicBezTo>
                  <a:cubicBezTo>
                    <a:pt x="293" y="50"/>
                    <a:pt x="294" y="49"/>
                    <a:pt x="294" y="49"/>
                  </a:cubicBezTo>
                  <a:cubicBezTo>
                    <a:pt x="296" y="49"/>
                    <a:pt x="296" y="48"/>
                    <a:pt x="296" y="47"/>
                  </a:cubicBezTo>
                  <a:cubicBezTo>
                    <a:pt x="296" y="44"/>
                    <a:pt x="296" y="40"/>
                    <a:pt x="296" y="35"/>
                  </a:cubicBezTo>
                  <a:cubicBezTo>
                    <a:pt x="296" y="26"/>
                    <a:pt x="296" y="26"/>
                    <a:pt x="296" y="26"/>
                  </a:cubicBezTo>
                  <a:cubicBezTo>
                    <a:pt x="296" y="18"/>
                    <a:pt x="296" y="17"/>
                    <a:pt x="296" y="15"/>
                  </a:cubicBezTo>
                  <a:cubicBezTo>
                    <a:pt x="296" y="13"/>
                    <a:pt x="296" y="12"/>
                    <a:pt x="294" y="12"/>
                  </a:cubicBezTo>
                  <a:cubicBezTo>
                    <a:pt x="294" y="12"/>
                    <a:pt x="293" y="12"/>
                    <a:pt x="293" y="12"/>
                  </a:cubicBezTo>
                  <a:cubicBezTo>
                    <a:pt x="292" y="12"/>
                    <a:pt x="292" y="12"/>
                    <a:pt x="292" y="12"/>
                  </a:cubicBezTo>
                  <a:cubicBezTo>
                    <a:pt x="292" y="11"/>
                    <a:pt x="293" y="11"/>
                    <a:pt x="293" y="11"/>
                  </a:cubicBezTo>
                  <a:cubicBezTo>
                    <a:pt x="295" y="11"/>
                    <a:pt x="298" y="11"/>
                    <a:pt x="299" y="11"/>
                  </a:cubicBezTo>
                  <a:cubicBezTo>
                    <a:pt x="299" y="11"/>
                    <a:pt x="302" y="11"/>
                    <a:pt x="304" y="11"/>
                  </a:cubicBezTo>
                  <a:cubicBezTo>
                    <a:pt x="305" y="11"/>
                    <a:pt x="305" y="11"/>
                    <a:pt x="305" y="12"/>
                  </a:cubicBezTo>
                  <a:cubicBezTo>
                    <a:pt x="305" y="12"/>
                    <a:pt x="305" y="12"/>
                    <a:pt x="304" y="12"/>
                  </a:cubicBezTo>
                  <a:cubicBezTo>
                    <a:pt x="304" y="12"/>
                    <a:pt x="304" y="12"/>
                    <a:pt x="303" y="12"/>
                  </a:cubicBezTo>
                  <a:cubicBezTo>
                    <a:pt x="302" y="12"/>
                    <a:pt x="301" y="13"/>
                    <a:pt x="301" y="15"/>
                  </a:cubicBezTo>
                  <a:cubicBezTo>
                    <a:pt x="301" y="17"/>
                    <a:pt x="301" y="18"/>
                    <a:pt x="301" y="26"/>
                  </a:cubicBezTo>
                  <a:lnTo>
                    <a:pt x="301" y="35"/>
                  </a:lnTo>
                  <a:close/>
                  <a:moveTo>
                    <a:pt x="334" y="10"/>
                  </a:moveTo>
                  <a:cubicBezTo>
                    <a:pt x="347" y="10"/>
                    <a:pt x="356" y="18"/>
                    <a:pt x="356" y="30"/>
                  </a:cubicBezTo>
                  <a:cubicBezTo>
                    <a:pt x="356" y="42"/>
                    <a:pt x="347" y="51"/>
                    <a:pt x="334" y="51"/>
                  </a:cubicBezTo>
                  <a:cubicBezTo>
                    <a:pt x="319" y="51"/>
                    <a:pt x="313" y="40"/>
                    <a:pt x="313" y="31"/>
                  </a:cubicBezTo>
                  <a:cubicBezTo>
                    <a:pt x="313" y="22"/>
                    <a:pt x="320" y="10"/>
                    <a:pt x="334" y="10"/>
                  </a:cubicBezTo>
                  <a:close/>
                  <a:moveTo>
                    <a:pt x="336" y="49"/>
                  </a:moveTo>
                  <a:cubicBezTo>
                    <a:pt x="340" y="49"/>
                    <a:pt x="350" y="46"/>
                    <a:pt x="350" y="31"/>
                  </a:cubicBezTo>
                  <a:cubicBezTo>
                    <a:pt x="350" y="19"/>
                    <a:pt x="343" y="12"/>
                    <a:pt x="334" y="12"/>
                  </a:cubicBezTo>
                  <a:cubicBezTo>
                    <a:pt x="325" y="12"/>
                    <a:pt x="319" y="18"/>
                    <a:pt x="319" y="29"/>
                  </a:cubicBezTo>
                  <a:cubicBezTo>
                    <a:pt x="319" y="41"/>
                    <a:pt x="326" y="49"/>
                    <a:pt x="336" y="49"/>
                  </a:cubicBezTo>
                  <a:close/>
                  <a:moveTo>
                    <a:pt x="344" y="3"/>
                  </a:moveTo>
                  <a:cubicBezTo>
                    <a:pt x="344" y="4"/>
                    <a:pt x="344" y="4"/>
                    <a:pt x="344" y="4"/>
                  </a:cubicBezTo>
                  <a:cubicBezTo>
                    <a:pt x="343" y="4"/>
                    <a:pt x="343" y="4"/>
                    <a:pt x="342" y="4"/>
                  </a:cubicBezTo>
                  <a:cubicBezTo>
                    <a:pt x="339" y="4"/>
                    <a:pt x="334" y="5"/>
                    <a:pt x="332" y="6"/>
                  </a:cubicBezTo>
                  <a:cubicBezTo>
                    <a:pt x="332" y="6"/>
                    <a:pt x="332" y="7"/>
                    <a:pt x="331" y="7"/>
                  </a:cubicBezTo>
                  <a:cubicBezTo>
                    <a:pt x="331" y="7"/>
                    <a:pt x="331" y="6"/>
                    <a:pt x="331" y="6"/>
                  </a:cubicBezTo>
                  <a:cubicBezTo>
                    <a:pt x="331" y="6"/>
                    <a:pt x="331" y="6"/>
                    <a:pt x="332" y="6"/>
                  </a:cubicBezTo>
                  <a:cubicBezTo>
                    <a:pt x="334" y="4"/>
                    <a:pt x="339" y="1"/>
                    <a:pt x="340" y="1"/>
                  </a:cubicBezTo>
                  <a:cubicBezTo>
                    <a:pt x="341" y="0"/>
                    <a:pt x="341" y="0"/>
                    <a:pt x="34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2"/>
                    <a:pt x="344" y="3"/>
                  </a:cubicBezTo>
                  <a:close/>
                  <a:moveTo>
                    <a:pt x="364" y="50"/>
                  </a:moveTo>
                  <a:cubicBezTo>
                    <a:pt x="363" y="49"/>
                    <a:pt x="363" y="49"/>
                    <a:pt x="363" y="48"/>
                  </a:cubicBezTo>
                  <a:cubicBezTo>
                    <a:pt x="363" y="45"/>
                    <a:pt x="364" y="43"/>
                    <a:pt x="364" y="42"/>
                  </a:cubicBezTo>
                  <a:cubicBezTo>
                    <a:pt x="364" y="42"/>
                    <a:pt x="364" y="41"/>
                    <a:pt x="364" y="41"/>
                  </a:cubicBezTo>
                  <a:cubicBezTo>
                    <a:pt x="364" y="41"/>
                    <a:pt x="364" y="42"/>
                    <a:pt x="364" y="42"/>
                  </a:cubicBezTo>
                  <a:cubicBezTo>
                    <a:pt x="364" y="42"/>
                    <a:pt x="364" y="43"/>
                    <a:pt x="365" y="44"/>
                  </a:cubicBezTo>
                  <a:cubicBezTo>
                    <a:pt x="366" y="48"/>
                    <a:pt x="370" y="49"/>
                    <a:pt x="373" y="49"/>
                  </a:cubicBezTo>
                  <a:cubicBezTo>
                    <a:pt x="378" y="49"/>
                    <a:pt x="381" y="46"/>
                    <a:pt x="381" y="42"/>
                  </a:cubicBezTo>
                  <a:cubicBezTo>
                    <a:pt x="381" y="38"/>
                    <a:pt x="379" y="37"/>
                    <a:pt x="374" y="33"/>
                  </a:cubicBezTo>
                  <a:cubicBezTo>
                    <a:pt x="372" y="31"/>
                    <a:pt x="372" y="31"/>
                    <a:pt x="372" y="31"/>
                  </a:cubicBezTo>
                  <a:cubicBezTo>
                    <a:pt x="366" y="27"/>
                    <a:pt x="364" y="24"/>
                    <a:pt x="364" y="20"/>
                  </a:cubicBezTo>
                  <a:cubicBezTo>
                    <a:pt x="364" y="14"/>
                    <a:pt x="369" y="10"/>
                    <a:pt x="376" y="10"/>
                  </a:cubicBezTo>
                  <a:cubicBezTo>
                    <a:pt x="378" y="10"/>
                    <a:pt x="381" y="11"/>
                    <a:pt x="382" y="11"/>
                  </a:cubicBezTo>
                  <a:cubicBezTo>
                    <a:pt x="383" y="11"/>
                    <a:pt x="383" y="11"/>
                    <a:pt x="384" y="11"/>
                  </a:cubicBezTo>
                  <a:cubicBezTo>
                    <a:pt x="384" y="11"/>
                    <a:pt x="384" y="11"/>
                    <a:pt x="384" y="12"/>
                  </a:cubicBezTo>
                  <a:cubicBezTo>
                    <a:pt x="384" y="12"/>
                    <a:pt x="384" y="14"/>
                    <a:pt x="384" y="17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7"/>
                    <a:pt x="383" y="16"/>
                    <a:pt x="382" y="15"/>
                  </a:cubicBezTo>
                  <a:cubicBezTo>
                    <a:pt x="382" y="14"/>
                    <a:pt x="380" y="12"/>
                    <a:pt x="375" y="12"/>
                  </a:cubicBezTo>
                  <a:cubicBezTo>
                    <a:pt x="371" y="12"/>
                    <a:pt x="368" y="14"/>
                    <a:pt x="368" y="18"/>
                  </a:cubicBezTo>
                  <a:cubicBezTo>
                    <a:pt x="368" y="21"/>
                    <a:pt x="370" y="23"/>
                    <a:pt x="375" y="27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83" y="32"/>
                    <a:pt x="385" y="36"/>
                    <a:pt x="385" y="40"/>
                  </a:cubicBezTo>
                  <a:cubicBezTo>
                    <a:pt x="385" y="43"/>
                    <a:pt x="384" y="47"/>
                    <a:pt x="380" y="49"/>
                  </a:cubicBezTo>
                  <a:cubicBezTo>
                    <a:pt x="378" y="51"/>
                    <a:pt x="375" y="51"/>
                    <a:pt x="372" y="51"/>
                  </a:cubicBezTo>
                  <a:cubicBezTo>
                    <a:pt x="369" y="51"/>
                    <a:pt x="366" y="51"/>
                    <a:pt x="364" y="50"/>
                  </a:cubicBezTo>
                  <a:close/>
                  <a:moveTo>
                    <a:pt x="421" y="26"/>
                  </a:moveTo>
                  <a:cubicBezTo>
                    <a:pt x="421" y="18"/>
                    <a:pt x="421" y="17"/>
                    <a:pt x="420" y="15"/>
                  </a:cubicBezTo>
                  <a:cubicBezTo>
                    <a:pt x="420" y="13"/>
                    <a:pt x="420" y="12"/>
                    <a:pt x="418" y="12"/>
                  </a:cubicBezTo>
                  <a:cubicBezTo>
                    <a:pt x="418" y="12"/>
                    <a:pt x="417" y="12"/>
                    <a:pt x="416" y="12"/>
                  </a:cubicBezTo>
                  <a:cubicBezTo>
                    <a:pt x="416" y="12"/>
                    <a:pt x="416" y="12"/>
                    <a:pt x="416" y="12"/>
                  </a:cubicBezTo>
                  <a:cubicBezTo>
                    <a:pt x="416" y="11"/>
                    <a:pt x="416" y="11"/>
                    <a:pt x="417" y="11"/>
                  </a:cubicBezTo>
                  <a:cubicBezTo>
                    <a:pt x="419" y="11"/>
                    <a:pt x="423" y="11"/>
                    <a:pt x="423" y="11"/>
                  </a:cubicBezTo>
                  <a:cubicBezTo>
                    <a:pt x="423" y="11"/>
                    <a:pt x="435" y="11"/>
                    <a:pt x="436" y="11"/>
                  </a:cubicBezTo>
                  <a:cubicBezTo>
                    <a:pt x="437" y="11"/>
                    <a:pt x="438" y="11"/>
                    <a:pt x="438" y="11"/>
                  </a:cubicBezTo>
                  <a:cubicBezTo>
                    <a:pt x="439" y="11"/>
                    <a:pt x="439" y="11"/>
                    <a:pt x="439" y="11"/>
                  </a:cubicBezTo>
                  <a:cubicBezTo>
                    <a:pt x="439" y="11"/>
                    <a:pt x="439" y="11"/>
                    <a:pt x="439" y="11"/>
                  </a:cubicBezTo>
                  <a:cubicBezTo>
                    <a:pt x="439" y="12"/>
                    <a:pt x="439" y="12"/>
                    <a:pt x="439" y="14"/>
                  </a:cubicBezTo>
                  <a:cubicBezTo>
                    <a:pt x="439" y="14"/>
                    <a:pt x="439" y="16"/>
                    <a:pt x="439" y="17"/>
                  </a:cubicBezTo>
                  <a:cubicBezTo>
                    <a:pt x="438" y="17"/>
                    <a:pt x="438" y="18"/>
                    <a:pt x="438" y="18"/>
                  </a:cubicBezTo>
                  <a:cubicBezTo>
                    <a:pt x="438" y="18"/>
                    <a:pt x="438" y="17"/>
                    <a:pt x="438" y="17"/>
                  </a:cubicBezTo>
                  <a:cubicBezTo>
                    <a:pt x="438" y="17"/>
                    <a:pt x="438" y="16"/>
                    <a:pt x="437" y="15"/>
                  </a:cubicBezTo>
                  <a:cubicBezTo>
                    <a:pt x="437" y="14"/>
                    <a:pt x="436" y="14"/>
                    <a:pt x="433" y="14"/>
                  </a:cubicBezTo>
                  <a:cubicBezTo>
                    <a:pt x="433" y="13"/>
                    <a:pt x="426" y="13"/>
                    <a:pt x="426" y="13"/>
                  </a:cubicBezTo>
                  <a:cubicBezTo>
                    <a:pt x="425" y="13"/>
                    <a:pt x="425" y="14"/>
                    <a:pt x="425" y="14"/>
                  </a:cubicBezTo>
                  <a:cubicBezTo>
                    <a:pt x="425" y="28"/>
                    <a:pt x="425" y="28"/>
                    <a:pt x="425" y="28"/>
                  </a:cubicBezTo>
                  <a:cubicBezTo>
                    <a:pt x="425" y="28"/>
                    <a:pt x="425" y="29"/>
                    <a:pt x="426" y="29"/>
                  </a:cubicBezTo>
                  <a:cubicBezTo>
                    <a:pt x="426" y="29"/>
                    <a:pt x="433" y="29"/>
                    <a:pt x="435" y="28"/>
                  </a:cubicBezTo>
                  <a:cubicBezTo>
                    <a:pt x="436" y="28"/>
                    <a:pt x="437" y="28"/>
                    <a:pt x="437" y="28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8" y="28"/>
                    <a:pt x="438" y="29"/>
                    <a:pt x="438" y="30"/>
                  </a:cubicBezTo>
                  <a:cubicBezTo>
                    <a:pt x="438" y="31"/>
                    <a:pt x="438" y="33"/>
                    <a:pt x="438" y="34"/>
                  </a:cubicBezTo>
                  <a:cubicBezTo>
                    <a:pt x="438" y="34"/>
                    <a:pt x="438" y="35"/>
                    <a:pt x="437" y="35"/>
                  </a:cubicBezTo>
                  <a:cubicBezTo>
                    <a:pt x="437" y="35"/>
                    <a:pt x="437" y="35"/>
                    <a:pt x="437" y="34"/>
                  </a:cubicBezTo>
                  <a:cubicBezTo>
                    <a:pt x="437" y="34"/>
                    <a:pt x="437" y="33"/>
                    <a:pt x="437" y="32"/>
                  </a:cubicBezTo>
                  <a:cubicBezTo>
                    <a:pt x="436" y="32"/>
                    <a:pt x="436" y="31"/>
                    <a:pt x="434" y="31"/>
                  </a:cubicBezTo>
                  <a:cubicBezTo>
                    <a:pt x="432" y="31"/>
                    <a:pt x="427" y="31"/>
                    <a:pt x="426" y="31"/>
                  </a:cubicBezTo>
                  <a:cubicBezTo>
                    <a:pt x="425" y="31"/>
                    <a:pt x="425" y="31"/>
                    <a:pt x="425" y="31"/>
                  </a:cubicBezTo>
                  <a:cubicBezTo>
                    <a:pt x="425" y="35"/>
                    <a:pt x="425" y="35"/>
                    <a:pt x="425" y="35"/>
                  </a:cubicBezTo>
                  <a:cubicBezTo>
                    <a:pt x="425" y="37"/>
                    <a:pt x="425" y="43"/>
                    <a:pt x="425" y="44"/>
                  </a:cubicBezTo>
                  <a:cubicBezTo>
                    <a:pt x="426" y="48"/>
                    <a:pt x="426" y="48"/>
                    <a:pt x="432" y="48"/>
                  </a:cubicBezTo>
                  <a:cubicBezTo>
                    <a:pt x="433" y="48"/>
                    <a:pt x="436" y="48"/>
                    <a:pt x="437" y="48"/>
                  </a:cubicBezTo>
                  <a:cubicBezTo>
                    <a:pt x="439" y="47"/>
                    <a:pt x="439" y="46"/>
                    <a:pt x="440" y="44"/>
                  </a:cubicBezTo>
                  <a:cubicBezTo>
                    <a:pt x="440" y="44"/>
                    <a:pt x="440" y="43"/>
                    <a:pt x="440" y="43"/>
                  </a:cubicBezTo>
                  <a:cubicBezTo>
                    <a:pt x="440" y="43"/>
                    <a:pt x="441" y="44"/>
                    <a:pt x="441" y="44"/>
                  </a:cubicBezTo>
                  <a:cubicBezTo>
                    <a:pt x="441" y="45"/>
                    <a:pt x="440" y="48"/>
                    <a:pt x="440" y="49"/>
                  </a:cubicBezTo>
                  <a:cubicBezTo>
                    <a:pt x="439" y="51"/>
                    <a:pt x="439" y="51"/>
                    <a:pt x="437" y="51"/>
                  </a:cubicBezTo>
                  <a:cubicBezTo>
                    <a:pt x="433" y="51"/>
                    <a:pt x="430" y="50"/>
                    <a:pt x="427" y="50"/>
                  </a:cubicBezTo>
                  <a:cubicBezTo>
                    <a:pt x="425" y="50"/>
                    <a:pt x="424" y="50"/>
                    <a:pt x="423" y="50"/>
                  </a:cubicBezTo>
                  <a:cubicBezTo>
                    <a:pt x="423" y="50"/>
                    <a:pt x="422" y="50"/>
                    <a:pt x="421" y="50"/>
                  </a:cubicBezTo>
                  <a:cubicBezTo>
                    <a:pt x="420" y="50"/>
                    <a:pt x="418" y="50"/>
                    <a:pt x="418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8" y="50"/>
                    <a:pt x="418" y="49"/>
                    <a:pt x="419" y="49"/>
                  </a:cubicBezTo>
                  <a:cubicBezTo>
                    <a:pt x="420" y="49"/>
                    <a:pt x="420" y="48"/>
                    <a:pt x="420" y="47"/>
                  </a:cubicBezTo>
                  <a:cubicBezTo>
                    <a:pt x="421" y="44"/>
                    <a:pt x="421" y="40"/>
                    <a:pt x="421" y="35"/>
                  </a:cubicBezTo>
                  <a:lnTo>
                    <a:pt x="421" y="26"/>
                  </a:lnTo>
                  <a:close/>
                  <a:moveTo>
                    <a:pt x="437" y="3"/>
                  </a:moveTo>
                  <a:cubicBezTo>
                    <a:pt x="437" y="4"/>
                    <a:pt x="437" y="4"/>
                    <a:pt x="437" y="4"/>
                  </a:cubicBezTo>
                  <a:cubicBezTo>
                    <a:pt x="437" y="4"/>
                    <a:pt x="436" y="4"/>
                    <a:pt x="435" y="4"/>
                  </a:cubicBezTo>
                  <a:cubicBezTo>
                    <a:pt x="432" y="4"/>
                    <a:pt x="428" y="5"/>
                    <a:pt x="426" y="6"/>
                  </a:cubicBezTo>
                  <a:cubicBezTo>
                    <a:pt x="425" y="6"/>
                    <a:pt x="425" y="7"/>
                    <a:pt x="425" y="7"/>
                  </a:cubicBezTo>
                  <a:cubicBezTo>
                    <a:pt x="425" y="7"/>
                    <a:pt x="425" y="6"/>
                    <a:pt x="425" y="6"/>
                  </a:cubicBezTo>
                  <a:cubicBezTo>
                    <a:pt x="425" y="6"/>
                    <a:pt x="425" y="6"/>
                    <a:pt x="425" y="6"/>
                  </a:cubicBezTo>
                  <a:cubicBezTo>
                    <a:pt x="427" y="4"/>
                    <a:pt x="433" y="1"/>
                    <a:pt x="433" y="1"/>
                  </a:cubicBezTo>
                  <a:cubicBezTo>
                    <a:pt x="434" y="0"/>
                    <a:pt x="435" y="0"/>
                    <a:pt x="435" y="0"/>
                  </a:cubicBezTo>
                  <a:cubicBezTo>
                    <a:pt x="435" y="0"/>
                    <a:pt x="435" y="0"/>
                    <a:pt x="436" y="0"/>
                  </a:cubicBezTo>
                  <a:cubicBezTo>
                    <a:pt x="436" y="1"/>
                    <a:pt x="437" y="2"/>
                    <a:pt x="437" y="3"/>
                  </a:cubicBezTo>
                  <a:close/>
                  <a:moveTo>
                    <a:pt x="450" y="50"/>
                  </a:moveTo>
                  <a:cubicBezTo>
                    <a:pt x="449" y="49"/>
                    <a:pt x="449" y="49"/>
                    <a:pt x="449" y="48"/>
                  </a:cubicBezTo>
                  <a:cubicBezTo>
                    <a:pt x="449" y="45"/>
                    <a:pt x="449" y="43"/>
                    <a:pt x="449" y="42"/>
                  </a:cubicBezTo>
                  <a:cubicBezTo>
                    <a:pt x="449" y="42"/>
                    <a:pt x="449" y="41"/>
                    <a:pt x="450" y="41"/>
                  </a:cubicBezTo>
                  <a:cubicBezTo>
                    <a:pt x="450" y="41"/>
                    <a:pt x="450" y="42"/>
                    <a:pt x="450" y="42"/>
                  </a:cubicBezTo>
                  <a:cubicBezTo>
                    <a:pt x="450" y="42"/>
                    <a:pt x="450" y="43"/>
                    <a:pt x="450" y="44"/>
                  </a:cubicBezTo>
                  <a:cubicBezTo>
                    <a:pt x="451" y="48"/>
                    <a:pt x="455" y="49"/>
                    <a:pt x="459" y="49"/>
                  </a:cubicBezTo>
                  <a:cubicBezTo>
                    <a:pt x="464" y="49"/>
                    <a:pt x="467" y="46"/>
                    <a:pt x="467" y="42"/>
                  </a:cubicBezTo>
                  <a:cubicBezTo>
                    <a:pt x="467" y="38"/>
                    <a:pt x="465" y="37"/>
                    <a:pt x="460" y="33"/>
                  </a:cubicBezTo>
                  <a:cubicBezTo>
                    <a:pt x="458" y="31"/>
                    <a:pt x="458" y="31"/>
                    <a:pt x="458" y="31"/>
                  </a:cubicBezTo>
                  <a:cubicBezTo>
                    <a:pt x="452" y="27"/>
                    <a:pt x="450" y="24"/>
                    <a:pt x="450" y="20"/>
                  </a:cubicBezTo>
                  <a:cubicBezTo>
                    <a:pt x="450" y="14"/>
                    <a:pt x="455" y="10"/>
                    <a:pt x="462" y="10"/>
                  </a:cubicBezTo>
                  <a:cubicBezTo>
                    <a:pt x="464" y="10"/>
                    <a:pt x="466" y="11"/>
                    <a:pt x="467" y="11"/>
                  </a:cubicBezTo>
                  <a:cubicBezTo>
                    <a:pt x="468" y="11"/>
                    <a:pt x="469" y="11"/>
                    <a:pt x="469" y="11"/>
                  </a:cubicBezTo>
                  <a:cubicBezTo>
                    <a:pt x="470" y="11"/>
                    <a:pt x="470" y="11"/>
                    <a:pt x="470" y="12"/>
                  </a:cubicBezTo>
                  <a:cubicBezTo>
                    <a:pt x="470" y="12"/>
                    <a:pt x="470" y="14"/>
                    <a:pt x="470" y="17"/>
                  </a:cubicBezTo>
                  <a:cubicBezTo>
                    <a:pt x="470" y="18"/>
                    <a:pt x="470" y="18"/>
                    <a:pt x="469" y="18"/>
                  </a:cubicBezTo>
                  <a:cubicBezTo>
                    <a:pt x="469" y="18"/>
                    <a:pt x="469" y="18"/>
                    <a:pt x="469" y="18"/>
                  </a:cubicBezTo>
                  <a:cubicBezTo>
                    <a:pt x="469" y="17"/>
                    <a:pt x="468" y="16"/>
                    <a:pt x="468" y="15"/>
                  </a:cubicBezTo>
                  <a:cubicBezTo>
                    <a:pt x="468" y="14"/>
                    <a:pt x="466" y="12"/>
                    <a:pt x="461" y="12"/>
                  </a:cubicBezTo>
                  <a:cubicBezTo>
                    <a:pt x="457" y="12"/>
                    <a:pt x="454" y="14"/>
                    <a:pt x="454" y="18"/>
                  </a:cubicBezTo>
                  <a:cubicBezTo>
                    <a:pt x="454" y="21"/>
                    <a:pt x="455" y="23"/>
                    <a:pt x="461" y="27"/>
                  </a:cubicBezTo>
                  <a:cubicBezTo>
                    <a:pt x="462" y="28"/>
                    <a:pt x="462" y="28"/>
                    <a:pt x="462" y="28"/>
                  </a:cubicBezTo>
                  <a:cubicBezTo>
                    <a:pt x="469" y="32"/>
                    <a:pt x="471" y="36"/>
                    <a:pt x="471" y="40"/>
                  </a:cubicBezTo>
                  <a:cubicBezTo>
                    <a:pt x="471" y="43"/>
                    <a:pt x="470" y="47"/>
                    <a:pt x="466" y="49"/>
                  </a:cubicBezTo>
                  <a:cubicBezTo>
                    <a:pt x="464" y="51"/>
                    <a:pt x="460" y="51"/>
                    <a:pt x="457" y="51"/>
                  </a:cubicBezTo>
                  <a:cubicBezTo>
                    <a:pt x="455" y="51"/>
                    <a:pt x="452" y="51"/>
                    <a:pt x="450" y="50"/>
                  </a:cubicBezTo>
                  <a:close/>
                  <a:moveTo>
                    <a:pt x="521" y="33"/>
                  </a:moveTo>
                  <a:cubicBezTo>
                    <a:pt x="521" y="39"/>
                    <a:pt x="521" y="43"/>
                    <a:pt x="521" y="46"/>
                  </a:cubicBezTo>
                  <a:cubicBezTo>
                    <a:pt x="521" y="48"/>
                    <a:pt x="521" y="49"/>
                    <a:pt x="523" y="49"/>
                  </a:cubicBezTo>
                  <a:cubicBezTo>
                    <a:pt x="524" y="49"/>
                    <a:pt x="525" y="50"/>
                    <a:pt x="526" y="50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26" y="50"/>
                    <a:pt x="526" y="50"/>
                    <a:pt x="525" y="50"/>
                  </a:cubicBezTo>
                  <a:cubicBezTo>
                    <a:pt x="522" y="50"/>
                    <a:pt x="518" y="50"/>
                    <a:pt x="518" y="50"/>
                  </a:cubicBezTo>
                  <a:cubicBezTo>
                    <a:pt x="518" y="50"/>
                    <a:pt x="514" y="50"/>
                    <a:pt x="512" y="50"/>
                  </a:cubicBezTo>
                  <a:cubicBezTo>
                    <a:pt x="511" y="50"/>
                    <a:pt x="511" y="50"/>
                    <a:pt x="511" y="50"/>
                  </a:cubicBezTo>
                  <a:cubicBezTo>
                    <a:pt x="511" y="50"/>
                    <a:pt x="511" y="50"/>
                    <a:pt x="511" y="50"/>
                  </a:cubicBezTo>
                  <a:cubicBezTo>
                    <a:pt x="512" y="50"/>
                    <a:pt x="513" y="49"/>
                    <a:pt x="513" y="49"/>
                  </a:cubicBezTo>
                  <a:cubicBezTo>
                    <a:pt x="515" y="49"/>
                    <a:pt x="515" y="48"/>
                    <a:pt x="515" y="46"/>
                  </a:cubicBezTo>
                  <a:cubicBezTo>
                    <a:pt x="515" y="43"/>
                    <a:pt x="515" y="39"/>
                    <a:pt x="515" y="33"/>
                  </a:cubicBezTo>
                  <a:cubicBezTo>
                    <a:pt x="515" y="7"/>
                    <a:pt x="515" y="7"/>
                    <a:pt x="515" y="7"/>
                  </a:cubicBezTo>
                  <a:cubicBezTo>
                    <a:pt x="506" y="7"/>
                    <a:pt x="506" y="7"/>
                    <a:pt x="506" y="7"/>
                  </a:cubicBezTo>
                  <a:cubicBezTo>
                    <a:pt x="503" y="7"/>
                    <a:pt x="501" y="7"/>
                    <a:pt x="500" y="9"/>
                  </a:cubicBezTo>
                  <a:cubicBezTo>
                    <a:pt x="499" y="10"/>
                    <a:pt x="499" y="10"/>
                    <a:pt x="499" y="11"/>
                  </a:cubicBezTo>
                  <a:cubicBezTo>
                    <a:pt x="499" y="11"/>
                    <a:pt x="499" y="11"/>
                    <a:pt x="498" y="11"/>
                  </a:cubicBezTo>
                  <a:cubicBezTo>
                    <a:pt x="498" y="11"/>
                    <a:pt x="498" y="11"/>
                    <a:pt x="498" y="11"/>
                  </a:cubicBezTo>
                  <a:cubicBezTo>
                    <a:pt x="498" y="10"/>
                    <a:pt x="499" y="5"/>
                    <a:pt x="500" y="5"/>
                  </a:cubicBezTo>
                  <a:cubicBezTo>
                    <a:pt x="500" y="4"/>
                    <a:pt x="500" y="3"/>
                    <a:pt x="500" y="3"/>
                  </a:cubicBezTo>
                  <a:cubicBezTo>
                    <a:pt x="501" y="3"/>
                    <a:pt x="501" y="4"/>
                    <a:pt x="503" y="4"/>
                  </a:cubicBezTo>
                  <a:cubicBezTo>
                    <a:pt x="505" y="4"/>
                    <a:pt x="507" y="4"/>
                    <a:pt x="508" y="4"/>
                  </a:cubicBezTo>
                  <a:cubicBezTo>
                    <a:pt x="531" y="4"/>
                    <a:pt x="531" y="4"/>
                    <a:pt x="531" y="4"/>
                  </a:cubicBezTo>
                  <a:cubicBezTo>
                    <a:pt x="533" y="4"/>
                    <a:pt x="534" y="4"/>
                    <a:pt x="535" y="4"/>
                  </a:cubicBezTo>
                  <a:cubicBezTo>
                    <a:pt x="536" y="4"/>
                    <a:pt x="536" y="4"/>
                    <a:pt x="537" y="4"/>
                  </a:cubicBezTo>
                  <a:cubicBezTo>
                    <a:pt x="537" y="4"/>
                    <a:pt x="537" y="4"/>
                    <a:pt x="537" y="5"/>
                  </a:cubicBezTo>
                  <a:cubicBezTo>
                    <a:pt x="537" y="6"/>
                    <a:pt x="537" y="11"/>
                    <a:pt x="537" y="11"/>
                  </a:cubicBezTo>
                  <a:cubicBezTo>
                    <a:pt x="537" y="12"/>
                    <a:pt x="537" y="12"/>
                    <a:pt x="536" y="12"/>
                  </a:cubicBezTo>
                  <a:cubicBezTo>
                    <a:pt x="536" y="12"/>
                    <a:pt x="536" y="12"/>
                    <a:pt x="536" y="11"/>
                  </a:cubicBezTo>
                  <a:cubicBezTo>
                    <a:pt x="536" y="10"/>
                    <a:pt x="536" y="10"/>
                    <a:pt x="536" y="10"/>
                  </a:cubicBezTo>
                  <a:cubicBezTo>
                    <a:pt x="536" y="9"/>
                    <a:pt x="534" y="7"/>
                    <a:pt x="528" y="7"/>
                  </a:cubicBezTo>
                  <a:cubicBezTo>
                    <a:pt x="521" y="7"/>
                    <a:pt x="521" y="7"/>
                    <a:pt x="521" y="7"/>
                  </a:cubicBezTo>
                  <a:lnTo>
                    <a:pt x="521" y="33"/>
                  </a:lnTo>
                  <a:close/>
                  <a:moveTo>
                    <a:pt x="547" y="26"/>
                  </a:moveTo>
                  <a:cubicBezTo>
                    <a:pt x="547" y="18"/>
                    <a:pt x="547" y="17"/>
                    <a:pt x="547" y="15"/>
                  </a:cubicBezTo>
                  <a:cubicBezTo>
                    <a:pt x="547" y="13"/>
                    <a:pt x="547" y="12"/>
                    <a:pt x="545" y="12"/>
                  </a:cubicBezTo>
                  <a:cubicBezTo>
                    <a:pt x="544" y="12"/>
                    <a:pt x="543" y="12"/>
                    <a:pt x="543" y="12"/>
                  </a:cubicBezTo>
                  <a:cubicBezTo>
                    <a:pt x="543" y="12"/>
                    <a:pt x="543" y="12"/>
                    <a:pt x="543" y="12"/>
                  </a:cubicBezTo>
                  <a:cubicBezTo>
                    <a:pt x="543" y="11"/>
                    <a:pt x="543" y="11"/>
                    <a:pt x="543" y="11"/>
                  </a:cubicBezTo>
                  <a:cubicBezTo>
                    <a:pt x="546" y="11"/>
                    <a:pt x="549" y="11"/>
                    <a:pt x="550" y="11"/>
                  </a:cubicBezTo>
                  <a:cubicBezTo>
                    <a:pt x="550" y="11"/>
                    <a:pt x="561" y="11"/>
                    <a:pt x="562" y="11"/>
                  </a:cubicBezTo>
                  <a:cubicBezTo>
                    <a:pt x="564" y="11"/>
                    <a:pt x="564" y="11"/>
                    <a:pt x="565" y="11"/>
                  </a:cubicBezTo>
                  <a:cubicBezTo>
                    <a:pt x="565" y="11"/>
                    <a:pt x="565" y="11"/>
                    <a:pt x="566" y="11"/>
                  </a:cubicBezTo>
                  <a:cubicBezTo>
                    <a:pt x="566" y="11"/>
                    <a:pt x="566" y="11"/>
                    <a:pt x="566" y="11"/>
                  </a:cubicBezTo>
                  <a:cubicBezTo>
                    <a:pt x="566" y="12"/>
                    <a:pt x="566" y="12"/>
                    <a:pt x="565" y="14"/>
                  </a:cubicBezTo>
                  <a:cubicBezTo>
                    <a:pt x="565" y="14"/>
                    <a:pt x="565" y="16"/>
                    <a:pt x="565" y="17"/>
                  </a:cubicBezTo>
                  <a:cubicBezTo>
                    <a:pt x="565" y="17"/>
                    <a:pt x="565" y="18"/>
                    <a:pt x="565" y="18"/>
                  </a:cubicBezTo>
                  <a:cubicBezTo>
                    <a:pt x="564" y="18"/>
                    <a:pt x="564" y="17"/>
                    <a:pt x="564" y="17"/>
                  </a:cubicBezTo>
                  <a:cubicBezTo>
                    <a:pt x="564" y="17"/>
                    <a:pt x="564" y="16"/>
                    <a:pt x="564" y="15"/>
                  </a:cubicBezTo>
                  <a:cubicBezTo>
                    <a:pt x="564" y="14"/>
                    <a:pt x="563" y="14"/>
                    <a:pt x="560" y="14"/>
                  </a:cubicBezTo>
                  <a:cubicBezTo>
                    <a:pt x="559" y="13"/>
                    <a:pt x="553" y="13"/>
                    <a:pt x="552" y="13"/>
                  </a:cubicBezTo>
                  <a:cubicBezTo>
                    <a:pt x="552" y="13"/>
                    <a:pt x="552" y="14"/>
                    <a:pt x="552" y="14"/>
                  </a:cubicBezTo>
                  <a:cubicBezTo>
                    <a:pt x="552" y="28"/>
                    <a:pt x="552" y="28"/>
                    <a:pt x="552" y="28"/>
                  </a:cubicBezTo>
                  <a:cubicBezTo>
                    <a:pt x="552" y="28"/>
                    <a:pt x="552" y="29"/>
                    <a:pt x="552" y="29"/>
                  </a:cubicBezTo>
                  <a:cubicBezTo>
                    <a:pt x="553" y="29"/>
                    <a:pt x="560" y="29"/>
                    <a:pt x="561" y="28"/>
                  </a:cubicBezTo>
                  <a:cubicBezTo>
                    <a:pt x="563" y="28"/>
                    <a:pt x="563" y="28"/>
                    <a:pt x="564" y="28"/>
                  </a:cubicBezTo>
                  <a:cubicBezTo>
                    <a:pt x="564" y="27"/>
                    <a:pt x="565" y="27"/>
                    <a:pt x="565" y="27"/>
                  </a:cubicBezTo>
                  <a:cubicBezTo>
                    <a:pt x="565" y="27"/>
                    <a:pt x="565" y="27"/>
                    <a:pt x="565" y="27"/>
                  </a:cubicBezTo>
                  <a:cubicBezTo>
                    <a:pt x="565" y="28"/>
                    <a:pt x="565" y="29"/>
                    <a:pt x="565" y="30"/>
                  </a:cubicBezTo>
                  <a:cubicBezTo>
                    <a:pt x="564" y="31"/>
                    <a:pt x="564" y="33"/>
                    <a:pt x="564" y="34"/>
                  </a:cubicBezTo>
                  <a:cubicBezTo>
                    <a:pt x="564" y="34"/>
                    <a:pt x="564" y="35"/>
                    <a:pt x="564" y="35"/>
                  </a:cubicBezTo>
                  <a:cubicBezTo>
                    <a:pt x="564" y="35"/>
                    <a:pt x="564" y="35"/>
                    <a:pt x="564" y="34"/>
                  </a:cubicBezTo>
                  <a:cubicBezTo>
                    <a:pt x="564" y="34"/>
                    <a:pt x="564" y="33"/>
                    <a:pt x="563" y="32"/>
                  </a:cubicBezTo>
                  <a:cubicBezTo>
                    <a:pt x="563" y="32"/>
                    <a:pt x="563" y="31"/>
                    <a:pt x="561" y="31"/>
                  </a:cubicBezTo>
                  <a:cubicBezTo>
                    <a:pt x="559" y="31"/>
                    <a:pt x="553" y="31"/>
                    <a:pt x="552" y="31"/>
                  </a:cubicBezTo>
                  <a:cubicBezTo>
                    <a:pt x="552" y="31"/>
                    <a:pt x="552" y="31"/>
                    <a:pt x="552" y="31"/>
                  </a:cubicBezTo>
                  <a:cubicBezTo>
                    <a:pt x="552" y="35"/>
                    <a:pt x="552" y="35"/>
                    <a:pt x="552" y="35"/>
                  </a:cubicBezTo>
                  <a:cubicBezTo>
                    <a:pt x="552" y="37"/>
                    <a:pt x="552" y="43"/>
                    <a:pt x="552" y="44"/>
                  </a:cubicBezTo>
                  <a:cubicBezTo>
                    <a:pt x="552" y="48"/>
                    <a:pt x="553" y="48"/>
                    <a:pt x="558" y="48"/>
                  </a:cubicBezTo>
                  <a:cubicBezTo>
                    <a:pt x="560" y="48"/>
                    <a:pt x="562" y="48"/>
                    <a:pt x="564" y="48"/>
                  </a:cubicBezTo>
                  <a:cubicBezTo>
                    <a:pt x="565" y="47"/>
                    <a:pt x="566" y="46"/>
                    <a:pt x="566" y="44"/>
                  </a:cubicBezTo>
                  <a:cubicBezTo>
                    <a:pt x="566" y="44"/>
                    <a:pt x="567" y="43"/>
                    <a:pt x="567" y="43"/>
                  </a:cubicBezTo>
                  <a:cubicBezTo>
                    <a:pt x="567" y="43"/>
                    <a:pt x="567" y="44"/>
                    <a:pt x="567" y="44"/>
                  </a:cubicBezTo>
                  <a:cubicBezTo>
                    <a:pt x="567" y="45"/>
                    <a:pt x="567" y="48"/>
                    <a:pt x="566" y="49"/>
                  </a:cubicBezTo>
                  <a:cubicBezTo>
                    <a:pt x="566" y="51"/>
                    <a:pt x="566" y="51"/>
                    <a:pt x="563" y="51"/>
                  </a:cubicBezTo>
                  <a:cubicBezTo>
                    <a:pt x="559" y="51"/>
                    <a:pt x="556" y="50"/>
                    <a:pt x="554" y="50"/>
                  </a:cubicBezTo>
                  <a:cubicBezTo>
                    <a:pt x="552" y="50"/>
                    <a:pt x="550" y="50"/>
                    <a:pt x="550" y="50"/>
                  </a:cubicBezTo>
                  <a:cubicBezTo>
                    <a:pt x="550" y="50"/>
                    <a:pt x="548" y="50"/>
                    <a:pt x="547" y="50"/>
                  </a:cubicBezTo>
                  <a:cubicBezTo>
                    <a:pt x="546" y="50"/>
                    <a:pt x="545" y="50"/>
                    <a:pt x="544" y="50"/>
                  </a:cubicBezTo>
                  <a:cubicBezTo>
                    <a:pt x="544" y="50"/>
                    <a:pt x="543" y="50"/>
                    <a:pt x="543" y="50"/>
                  </a:cubicBezTo>
                  <a:cubicBezTo>
                    <a:pt x="543" y="50"/>
                    <a:pt x="543" y="50"/>
                    <a:pt x="544" y="50"/>
                  </a:cubicBezTo>
                  <a:cubicBezTo>
                    <a:pt x="544" y="50"/>
                    <a:pt x="545" y="49"/>
                    <a:pt x="545" y="49"/>
                  </a:cubicBezTo>
                  <a:cubicBezTo>
                    <a:pt x="546" y="49"/>
                    <a:pt x="547" y="48"/>
                    <a:pt x="547" y="47"/>
                  </a:cubicBezTo>
                  <a:cubicBezTo>
                    <a:pt x="547" y="44"/>
                    <a:pt x="547" y="40"/>
                    <a:pt x="547" y="35"/>
                  </a:cubicBezTo>
                  <a:lnTo>
                    <a:pt x="547" y="26"/>
                  </a:lnTo>
                  <a:close/>
                  <a:moveTo>
                    <a:pt x="581" y="46"/>
                  </a:moveTo>
                  <a:cubicBezTo>
                    <a:pt x="576" y="41"/>
                    <a:pt x="575" y="35"/>
                    <a:pt x="575" y="30"/>
                  </a:cubicBezTo>
                  <a:cubicBezTo>
                    <a:pt x="575" y="27"/>
                    <a:pt x="576" y="21"/>
                    <a:pt x="581" y="16"/>
                  </a:cubicBezTo>
                  <a:cubicBezTo>
                    <a:pt x="584" y="13"/>
                    <a:pt x="589" y="10"/>
                    <a:pt x="597" y="10"/>
                  </a:cubicBezTo>
                  <a:cubicBezTo>
                    <a:pt x="599" y="10"/>
                    <a:pt x="602" y="11"/>
                    <a:pt x="605" y="11"/>
                  </a:cubicBezTo>
                  <a:cubicBezTo>
                    <a:pt x="607" y="11"/>
                    <a:pt x="609" y="12"/>
                    <a:pt x="610" y="12"/>
                  </a:cubicBezTo>
                  <a:cubicBezTo>
                    <a:pt x="611" y="12"/>
                    <a:pt x="611" y="12"/>
                    <a:pt x="611" y="12"/>
                  </a:cubicBezTo>
                  <a:cubicBezTo>
                    <a:pt x="611" y="13"/>
                    <a:pt x="611" y="13"/>
                    <a:pt x="611" y="15"/>
                  </a:cubicBezTo>
                  <a:cubicBezTo>
                    <a:pt x="611" y="17"/>
                    <a:pt x="611" y="20"/>
                    <a:pt x="611" y="21"/>
                  </a:cubicBezTo>
                  <a:cubicBezTo>
                    <a:pt x="611" y="21"/>
                    <a:pt x="610" y="22"/>
                    <a:pt x="610" y="22"/>
                  </a:cubicBezTo>
                  <a:cubicBezTo>
                    <a:pt x="610" y="22"/>
                    <a:pt x="610" y="21"/>
                    <a:pt x="610" y="21"/>
                  </a:cubicBezTo>
                  <a:cubicBezTo>
                    <a:pt x="610" y="19"/>
                    <a:pt x="609" y="17"/>
                    <a:pt x="607" y="15"/>
                  </a:cubicBezTo>
                  <a:cubicBezTo>
                    <a:pt x="606" y="14"/>
                    <a:pt x="602" y="13"/>
                    <a:pt x="597" y="13"/>
                  </a:cubicBezTo>
                  <a:cubicBezTo>
                    <a:pt x="590" y="13"/>
                    <a:pt x="587" y="14"/>
                    <a:pt x="585" y="16"/>
                  </a:cubicBezTo>
                  <a:cubicBezTo>
                    <a:pt x="581" y="20"/>
                    <a:pt x="580" y="24"/>
                    <a:pt x="580" y="30"/>
                  </a:cubicBezTo>
                  <a:cubicBezTo>
                    <a:pt x="580" y="40"/>
                    <a:pt x="588" y="49"/>
                    <a:pt x="599" y="49"/>
                  </a:cubicBezTo>
                  <a:cubicBezTo>
                    <a:pt x="603" y="49"/>
                    <a:pt x="606" y="48"/>
                    <a:pt x="608" y="46"/>
                  </a:cubicBezTo>
                  <a:cubicBezTo>
                    <a:pt x="609" y="45"/>
                    <a:pt x="610" y="43"/>
                    <a:pt x="610" y="42"/>
                  </a:cubicBezTo>
                  <a:cubicBezTo>
                    <a:pt x="610" y="41"/>
                    <a:pt x="610" y="41"/>
                    <a:pt x="611" y="41"/>
                  </a:cubicBezTo>
                  <a:cubicBezTo>
                    <a:pt x="611" y="41"/>
                    <a:pt x="611" y="41"/>
                    <a:pt x="611" y="42"/>
                  </a:cubicBezTo>
                  <a:cubicBezTo>
                    <a:pt x="611" y="42"/>
                    <a:pt x="611" y="47"/>
                    <a:pt x="610" y="48"/>
                  </a:cubicBezTo>
                  <a:cubicBezTo>
                    <a:pt x="610" y="49"/>
                    <a:pt x="610" y="50"/>
                    <a:pt x="609" y="50"/>
                  </a:cubicBezTo>
                  <a:cubicBezTo>
                    <a:pt x="606" y="51"/>
                    <a:pt x="602" y="51"/>
                    <a:pt x="599" y="51"/>
                  </a:cubicBezTo>
                  <a:cubicBezTo>
                    <a:pt x="591" y="51"/>
                    <a:pt x="585" y="49"/>
                    <a:pt x="581" y="46"/>
                  </a:cubicBezTo>
                  <a:close/>
                  <a:moveTo>
                    <a:pt x="657" y="35"/>
                  </a:moveTo>
                  <a:cubicBezTo>
                    <a:pt x="657" y="40"/>
                    <a:pt x="657" y="44"/>
                    <a:pt x="657" y="47"/>
                  </a:cubicBezTo>
                  <a:cubicBezTo>
                    <a:pt x="657" y="48"/>
                    <a:pt x="658" y="49"/>
                    <a:pt x="659" y="49"/>
                  </a:cubicBezTo>
                  <a:cubicBezTo>
                    <a:pt x="660" y="49"/>
                    <a:pt x="661" y="50"/>
                    <a:pt x="662" y="50"/>
                  </a:cubicBezTo>
                  <a:cubicBezTo>
                    <a:pt x="662" y="50"/>
                    <a:pt x="662" y="50"/>
                    <a:pt x="662" y="50"/>
                  </a:cubicBezTo>
                  <a:cubicBezTo>
                    <a:pt x="662" y="50"/>
                    <a:pt x="662" y="50"/>
                    <a:pt x="661" y="50"/>
                  </a:cubicBezTo>
                  <a:cubicBezTo>
                    <a:pt x="658" y="50"/>
                    <a:pt x="655" y="50"/>
                    <a:pt x="654" y="50"/>
                  </a:cubicBezTo>
                  <a:cubicBezTo>
                    <a:pt x="654" y="50"/>
                    <a:pt x="651" y="50"/>
                    <a:pt x="649" y="50"/>
                  </a:cubicBezTo>
                  <a:cubicBezTo>
                    <a:pt x="649" y="50"/>
                    <a:pt x="648" y="50"/>
                    <a:pt x="648" y="50"/>
                  </a:cubicBezTo>
                  <a:cubicBezTo>
                    <a:pt x="648" y="50"/>
                    <a:pt x="648" y="50"/>
                    <a:pt x="649" y="50"/>
                  </a:cubicBezTo>
                  <a:cubicBezTo>
                    <a:pt x="649" y="50"/>
                    <a:pt x="650" y="49"/>
                    <a:pt x="650" y="49"/>
                  </a:cubicBezTo>
                  <a:cubicBezTo>
                    <a:pt x="651" y="49"/>
                    <a:pt x="652" y="48"/>
                    <a:pt x="652" y="47"/>
                  </a:cubicBezTo>
                  <a:cubicBezTo>
                    <a:pt x="652" y="44"/>
                    <a:pt x="652" y="40"/>
                    <a:pt x="652" y="35"/>
                  </a:cubicBezTo>
                  <a:cubicBezTo>
                    <a:pt x="652" y="30"/>
                    <a:pt x="652" y="30"/>
                    <a:pt x="652" y="30"/>
                  </a:cubicBezTo>
                  <a:cubicBezTo>
                    <a:pt x="652" y="30"/>
                    <a:pt x="652" y="30"/>
                    <a:pt x="652" y="30"/>
                  </a:cubicBezTo>
                  <a:cubicBezTo>
                    <a:pt x="629" y="30"/>
                    <a:pt x="629" y="30"/>
                    <a:pt x="629" y="30"/>
                  </a:cubicBezTo>
                  <a:cubicBezTo>
                    <a:pt x="629" y="30"/>
                    <a:pt x="629" y="30"/>
                    <a:pt x="629" y="30"/>
                  </a:cubicBezTo>
                  <a:cubicBezTo>
                    <a:pt x="629" y="35"/>
                    <a:pt x="629" y="35"/>
                    <a:pt x="629" y="35"/>
                  </a:cubicBezTo>
                  <a:cubicBezTo>
                    <a:pt x="629" y="40"/>
                    <a:pt x="629" y="44"/>
                    <a:pt x="629" y="47"/>
                  </a:cubicBezTo>
                  <a:cubicBezTo>
                    <a:pt x="629" y="48"/>
                    <a:pt x="630" y="49"/>
                    <a:pt x="631" y="49"/>
                  </a:cubicBezTo>
                  <a:cubicBezTo>
                    <a:pt x="632" y="49"/>
                    <a:pt x="633" y="50"/>
                    <a:pt x="634" y="50"/>
                  </a:cubicBezTo>
                  <a:cubicBezTo>
                    <a:pt x="634" y="50"/>
                    <a:pt x="634" y="50"/>
                    <a:pt x="634" y="50"/>
                  </a:cubicBezTo>
                  <a:cubicBezTo>
                    <a:pt x="634" y="50"/>
                    <a:pt x="634" y="50"/>
                    <a:pt x="633" y="50"/>
                  </a:cubicBezTo>
                  <a:cubicBezTo>
                    <a:pt x="630" y="50"/>
                    <a:pt x="627" y="50"/>
                    <a:pt x="627" y="50"/>
                  </a:cubicBezTo>
                  <a:cubicBezTo>
                    <a:pt x="626" y="50"/>
                    <a:pt x="623" y="50"/>
                    <a:pt x="621" y="50"/>
                  </a:cubicBezTo>
                  <a:cubicBezTo>
                    <a:pt x="621" y="50"/>
                    <a:pt x="620" y="50"/>
                    <a:pt x="620" y="50"/>
                  </a:cubicBezTo>
                  <a:cubicBezTo>
                    <a:pt x="620" y="50"/>
                    <a:pt x="620" y="50"/>
                    <a:pt x="621" y="50"/>
                  </a:cubicBezTo>
                  <a:cubicBezTo>
                    <a:pt x="621" y="50"/>
                    <a:pt x="622" y="49"/>
                    <a:pt x="622" y="49"/>
                  </a:cubicBezTo>
                  <a:cubicBezTo>
                    <a:pt x="623" y="49"/>
                    <a:pt x="624" y="48"/>
                    <a:pt x="624" y="47"/>
                  </a:cubicBezTo>
                  <a:cubicBezTo>
                    <a:pt x="624" y="44"/>
                    <a:pt x="624" y="40"/>
                    <a:pt x="624" y="35"/>
                  </a:cubicBezTo>
                  <a:cubicBezTo>
                    <a:pt x="624" y="26"/>
                    <a:pt x="624" y="26"/>
                    <a:pt x="624" y="26"/>
                  </a:cubicBezTo>
                  <a:cubicBezTo>
                    <a:pt x="624" y="18"/>
                    <a:pt x="624" y="17"/>
                    <a:pt x="624" y="15"/>
                  </a:cubicBezTo>
                  <a:cubicBezTo>
                    <a:pt x="624" y="13"/>
                    <a:pt x="624" y="12"/>
                    <a:pt x="622" y="12"/>
                  </a:cubicBezTo>
                  <a:cubicBezTo>
                    <a:pt x="621" y="12"/>
                    <a:pt x="620" y="12"/>
                    <a:pt x="620" y="12"/>
                  </a:cubicBezTo>
                  <a:cubicBezTo>
                    <a:pt x="620" y="12"/>
                    <a:pt x="620" y="12"/>
                    <a:pt x="620" y="12"/>
                  </a:cubicBezTo>
                  <a:cubicBezTo>
                    <a:pt x="620" y="11"/>
                    <a:pt x="620" y="11"/>
                    <a:pt x="620" y="11"/>
                  </a:cubicBezTo>
                  <a:cubicBezTo>
                    <a:pt x="623" y="11"/>
                    <a:pt x="626" y="11"/>
                    <a:pt x="627" y="11"/>
                  </a:cubicBezTo>
                  <a:cubicBezTo>
                    <a:pt x="627" y="11"/>
                    <a:pt x="630" y="11"/>
                    <a:pt x="632" y="11"/>
                  </a:cubicBezTo>
                  <a:cubicBezTo>
                    <a:pt x="632" y="11"/>
                    <a:pt x="633" y="11"/>
                    <a:pt x="633" y="12"/>
                  </a:cubicBezTo>
                  <a:cubicBezTo>
                    <a:pt x="633" y="12"/>
                    <a:pt x="632" y="12"/>
                    <a:pt x="632" y="12"/>
                  </a:cubicBezTo>
                  <a:cubicBezTo>
                    <a:pt x="632" y="12"/>
                    <a:pt x="632" y="12"/>
                    <a:pt x="631" y="12"/>
                  </a:cubicBezTo>
                  <a:cubicBezTo>
                    <a:pt x="629" y="12"/>
                    <a:pt x="629" y="13"/>
                    <a:pt x="629" y="15"/>
                  </a:cubicBezTo>
                  <a:cubicBezTo>
                    <a:pt x="629" y="17"/>
                    <a:pt x="629" y="18"/>
                    <a:pt x="629" y="26"/>
                  </a:cubicBezTo>
                  <a:cubicBezTo>
                    <a:pt x="629" y="27"/>
                    <a:pt x="629" y="27"/>
                    <a:pt x="629" y="27"/>
                  </a:cubicBezTo>
                  <a:cubicBezTo>
                    <a:pt x="629" y="28"/>
                    <a:pt x="629" y="28"/>
                    <a:pt x="629" y="28"/>
                  </a:cubicBezTo>
                  <a:cubicBezTo>
                    <a:pt x="652" y="28"/>
                    <a:pt x="652" y="28"/>
                    <a:pt x="652" y="28"/>
                  </a:cubicBezTo>
                  <a:cubicBezTo>
                    <a:pt x="652" y="28"/>
                    <a:pt x="652" y="28"/>
                    <a:pt x="652" y="27"/>
                  </a:cubicBezTo>
                  <a:cubicBezTo>
                    <a:pt x="652" y="26"/>
                    <a:pt x="652" y="26"/>
                    <a:pt x="652" y="26"/>
                  </a:cubicBezTo>
                  <a:cubicBezTo>
                    <a:pt x="652" y="18"/>
                    <a:pt x="652" y="17"/>
                    <a:pt x="652" y="15"/>
                  </a:cubicBezTo>
                  <a:cubicBezTo>
                    <a:pt x="652" y="13"/>
                    <a:pt x="652" y="12"/>
                    <a:pt x="650" y="12"/>
                  </a:cubicBezTo>
                  <a:cubicBezTo>
                    <a:pt x="649" y="12"/>
                    <a:pt x="648" y="12"/>
                    <a:pt x="648" y="12"/>
                  </a:cubicBezTo>
                  <a:cubicBezTo>
                    <a:pt x="648" y="12"/>
                    <a:pt x="648" y="12"/>
                    <a:pt x="648" y="12"/>
                  </a:cubicBezTo>
                  <a:cubicBezTo>
                    <a:pt x="648" y="11"/>
                    <a:pt x="648" y="11"/>
                    <a:pt x="648" y="11"/>
                  </a:cubicBezTo>
                  <a:cubicBezTo>
                    <a:pt x="651" y="11"/>
                    <a:pt x="654" y="11"/>
                    <a:pt x="654" y="11"/>
                  </a:cubicBezTo>
                  <a:cubicBezTo>
                    <a:pt x="655" y="11"/>
                    <a:pt x="658" y="11"/>
                    <a:pt x="660" y="11"/>
                  </a:cubicBezTo>
                  <a:cubicBezTo>
                    <a:pt x="660" y="11"/>
                    <a:pt x="661" y="11"/>
                    <a:pt x="661" y="12"/>
                  </a:cubicBezTo>
                  <a:cubicBezTo>
                    <a:pt x="661" y="12"/>
                    <a:pt x="660" y="12"/>
                    <a:pt x="660" y="12"/>
                  </a:cubicBezTo>
                  <a:cubicBezTo>
                    <a:pt x="660" y="12"/>
                    <a:pt x="660" y="12"/>
                    <a:pt x="659" y="12"/>
                  </a:cubicBezTo>
                  <a:cubicBezTo>
                    <a:pt x="657" y="12"/>
                    <a:pt x="657" y="13"/>
                    <a:pt x="657" y="15"/>
                  </a:cubicBezTo>
                  <a:cubicBezTo>
                    <a:pt x="657" y="17"/>
                    <a:pt x="657" y="18"/>
                    <a:pt x="657" y="26"/>
                  </a:cubicBezTo>
                  <a:lnTo>
                    <a:pt x="657" y="35"/>
                  </a:lnTo>
                  <a:close/>
                  <a:moveTo>
                    <a:pt x="677" y="43"/>
                  </a:moveTo>
                  <a:cubicBezTo>
                    <a:pt x="677" y="48"/>
                    <a:pt x="678" y="49"/>
                    <a:pt x="679" y="49"/>
                  </a:cubicBezTo>
                  <a:cubicBezTo>
                    <a:pt x="680" y="50"/>
                    <a:pt x="681" y="50"/>
                    <a:pt x="682" y="50"/>
                  </a:cubicBezTo>
                  <a:cubicBezTo>
                    <a:pt x="682" y="50"/>
                    <a:pt x="682" y="50"/>
                    <a:pt x="682" y="50"/>
                  </a:cubicBezTo>
                  <a:cubicBezTo>
                    <a:pt x="682" y="50"/>
                    <a:pt x="682" y="50"/>
                    <a:pt x="681" y="50"/>
                  </a:cubicBezTo>
                  <a:cubicBezTo>
                    <a:pt x="678" y="50"/>
                    <a:pt x="676" y="50"/>
                    <a:pt x="676" y="50"/>
                  </a:cubicBezTo>
                  <a:cubicBezTo>
                    <a:pt x="675" y="50"/>
                    <a:pt x="673" y="50"/>
                    <a:pt x="670" y="50"/>
                  </a:cubicBezTo>
                  <a:cubicBezTo>
                    <a:pt x="670" y="50"/>
                    <a:pt x="669" y="50"/>
                    <a:pt x="669" y="50"/>
                  </a:cubicBezTo>
                  <a:cubicBezTo>
                    <a:pt x="669" y="50"/>
                    <a:pt x="670" y="50"/>
                    <a:pt x="670" y="50"/>
                  </a:cubicBezTo>
                  <a:cubicBezTo>
                    <a:pt x="670" y="50"/>
                    <a:pt x="671" y="50"/>
                    <a:pt x="672" y="49"/>
                  </a:cubicBezTo>
                  <a:cubicBezTo>
                    <a:pt x="673" y="49"/>
                    <a:pt x="674" y="48"/>
                    <a:pt x="674" y="43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74" y="11"/>
                    <a:pt x="674" y="10"/>
                    <a:pt x="674" y="10"/>
                  </a:cubicBezTo>
                  <a:cubicBezTo>
                    <a:pt x="675" y="10"/>
                    <a:pt x="676" y="11"/>
                    <a:pt x="676" y="12"/>
                  </a:cubicBezTo>
                  <a:cubicBezTo>
                    <a:pt x="677" y="13"/>
                    <a:pt x="685" y="21"/>
                    <a:pt x="693" y="30"/>
                  </a:cubicBezTo>
                  <a:cubicBezTo>
                    <a:pt x="699" y="35"/>
                    <a:pt x="705" y="41"/>
                    <a:pt x="706" y="43"/>
                  </a:cubicBezTo>
                  <a:cubicBezTo>
                    <a:pt x="706" y="17"/>
                    <a:pt x="706" y="17"/>
                    <a:pt x="706" y="17"/>
                  </a:cubicBezTo>
                  <a:cubicBezTo>
                    <a:pt x="706" y="14"/>
                    <a:pt x="705" y="13"/>
                    <a:pt x="704" y="12"/>
                  </a:cubicBezTo>
                  <a:cubicBezTo>
                    <a:pt x="703" y="12"/>
                    <a:pt x="701" y="12"/>
                    <a:pt x="701" y="12"/>
                  </a:cubicBezTo>
                  <a:cubicBezTo>
                    <a:pt x="701" y="12"/>
                    <a:pt x="701" y="12"/>
                    <a:pt x="701" y="12"/>
                  </a:cubicBezTo>
                  <a:cubicBezTo>
                    <a:pt x="701" y="11"/>
                    <a:pt x="701" y="11"/>
                    <a:pt x="702" y="11"/>
                  </a:cubicBezTo>
                  <a:cubicBezTo>
                    <a:pt x="704" y="11"/>
                    <a:pt x="707" y="11"/>
                    <a:pt x="707" y="11"/>
                  </a:cubicBezTo>
                  <a:cubicBezTo>
                    <a:pt x="708" y="11"/>
                    <a:pt x="710" y="11"/>
                    <a:pt x="712" y="11"/>
                  </a:cubicBezTo>
                  <a:cubicBezTo>
                    <a:pt x="712" y="11"/>
                    <a:pt x="713" y="11"/>
                    <a:pt x="713" y="12"/>
                  </a:cubicBezTo>
                  <a:cubicBezTo>
                    <a:pt x="713" y="12"/>
                    <a:pt x="713" y="12"/>
                    <a:pt x="712" y="12"/>
                  </a:cubicBezTo>
                  <a:cubicBezTo>
                    <a:pt x="712" y="12"/>
                    <a:pt x="711" y="12"/>
                    <a:pt x="711" y="12"/>
                  </a:cubicBezTo>
                  <a:cubicBezTo>
                    <a:pt x="709" y="13"/>
                    <a:pt x="709" y="14"/>
                    <a:pt x="709" y="17"/>
                  </a:cubicBezTo>
                  <a:cubicBezTo>
                    <a:pt x="709" y="47"/>
                    <a:pt x="709" y="47"/>
                    <a:pt x="709" y="47"/>
                  </a:cubicBezTo>
                  <a:cubicBezTo>
                    <a:pt x="709" y="51"/>
                    <a:pt x="709" y="51"/>
                    <a:pt x="708" y="51"/>
                  </a:cubicBezTo>
                  <a:cubicBezTo>
                    <a:pt x="708" y="51"/>
                    <a:pt x="707" y="50"/>
                    <a:pt x="704" y="48"/>
                  </a:cubicBezTo>
                  <a:cubicBezTo>
                    <a:pt x="704" y="47"/>
                    <a:pt x="696" y="40"/>
                    <a:pt x="690" y="34"/>
                  </a:cubicBezTo>
                  <a:cubicBezTo>
                    <a:pt x="684" y="27"/>
                    <a:pt x="678" y="21"/>
                    <a:pt x="676" y="19"/>
                  </a:cubicBezTo>
                  <a:lnTo>
                    <a:pt x="677" y="43"/>
                  </a:lnTo>
                  <a:close/>
                  <a:moveTo>
                    <a:pt x="740" y="10"/>
                  </a:moveTo>
                  <a:cubicBezTo>
                    <a:pt x="752" y="10"/>
                    <a:pt x="761" y="18"/>
                    <a:pt x="761" y="30"/>
                  </a:cubicBezTo>
                  <a:cubicBezTo>
                    <a:pt x="761" y="42"/>
                    <a:pt x="753" y="51"/>
                    <a:pt x="740" y="51"/>
                  </a:cubicBezTo>
                  <a:cubicBezTo>
                    <a:pt x="725" y="51"/>
                    <a:pt x="719" y="40"/>
                    <a:pt x="719" y="31"/>
                  </a:cubicBezTo>
                  <a:cubicBezTo>
                    <a:pt x="719" y="22"/>
                    <a:pt x="725" y="10"/>
                    <a:pt x="740" y="10"/>
                  </a:cubicBezTo>
                  <a:close/>
                  <a:moveTo>
                    <a:pt x="741" y="49"/>
                  </a:moveTo>
                  <a:cubicBezTo>
                    <a:pt x="746" y="49"/>
                    <a:pt x="756" y="46"/>
                    <a:pt x="756" y="31"/>
                  </a:cubicBezTo>
                  <a:cubicBezTo>
                    <a:pt x="756" y="19"/>
                    <a:pt x="748" y="12"/>
                    <a:pt x="740" y="12"/>
                  </a:cubicBezTo>
                  <a:cubicBezTo>
                    <a:pt x="731" y="12"/>
                    <a:pt x="724" y="18"/>
                    <a:pt x="724" y="29"/>
                  </a:cubicBezTo>
                  <a:cubicBezTo>
                    <a:pt x="724" y="41"/>
                    <a:pt x="732" y="49"/>
                    <a:pt x="741" y="49"/>
                  </a:cubicBezTo>
                  <a:close/>
                  <a:moveTo>
                    <a:pt x="778" y="35"/>
                  </a:moveTo>
                  <a:cubicBezTo>
                    <a:pt x="778" y="43"/>
                    <a:pt x="778" y="46"/>
                    <a:pt x="779" y="47"/>
                  </a:cubicBezTo>
                  <a:cubicBezTo>
                    <a:pt x="779" y="48"/>
                    <a:pt x="782" y="48"/>
                    <a:pt x="786" y="48"/>
                  </a:cubicBezTo>
                  <a:cubicBezTo>
                    <a:pt x="789" y="48"/>
                    <a:pt x="791" y="48"/>
                    <a:pt x="792" y="47"/>
                  </a:cubicBezTo>
                  <a:cubicBezTo>
                    <a:pt x="793" y="46"/>
                    <a:pt x="793" y="45"/>
                    <a:pt x="794" y="44"/>
                  </a:cubicBezTo>
                  <a:cubicBezTo>
                    <a:pt x="794" y="43"/>
                    <a:pt x="794" y="43"/>
                    <a:pt x="794" y="43"/>
                  </a:cubicBezTo>
                  <a:cubicBezTo>
                    <a:pt x="794" y="43"/>
                    <a:pt x="794" y="43"/>
                    <a:pt x="794" y="44"/>
                  </a:cubicBezTo>
                  <a:cubicBezTo>
                    <a:pt x="794" y="45"/>
                    <a:pt x="794" y="48"/>
                    <a:pt x="794" y="49"/>
                  </a:cubicBezTo>
                  <a:cubicBezTo>
                    <a:pt x="793" y="50"/>
                    <a:pt x="793" y="51"/>
                    <a:pt x="790" y="51"/>
                  </a:cubicBezTo>
                  <a:cubicBezTo>
                    <a:pt x="786" y="51"/>
                    <a:pt x="783" y="51"/>
                    <a:pt x="781" y="50"/>
                  </a:cubicBezTo>
                  <a:cubicBezTo>
                    <a:pt x="778" y="50"/>
                    <a:pt x="777" y="50"/>
                    <a:pt x="775" y="50"/>
                  </a:cubicBezTo>
                  <a:cubicBezTo>
                    <a:pt x="775" y="50"/>
                    <a:pt x="774" y="50"/>
                    <a:pt x="773" y="50"/>
                  </a:cubicBezTo>
                  <a:cubicBezTo>
                    <a:pt x="772" y="50"/>
                    <a:pt x="771" y="50"/>
                    <a:pt x="770" y="50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70" y="50"/>
                    <a:pt x="770" y="49"/>
                    <a:pt x="771" y="49"/>
                  </a:cubicBezTo>
                  <a:cubicBezTo>
                    <a:pt x="772" y="49"/>
                    <a:pt x="772" y="48"/>
                    <a:pt x="772" y="47"/>
                  </a:cubicBezTo>
                  <a:cubicBezTo>
                    <a:pt x="773" y="44"/>
                    <a:pt x="773" y="40"/>
                    <a:pt x="773" y="35"/>
                  </a:cubicBezTo>
                  <a:cubicBezTo>
                    <a:pt x="773" y="26"/>
                    <a:pt x="773" y="26"/>
                    <a:pt x="773" y="26"/>
                  </a:cubicBezTo>
                  <a:cubicBezTo>
                    <a:pt x="773" y="18"/>
                    <a:pt x="773" y="17"/>
                    <a:pt x="773" y="15"/>
                  </a:cubicBezTo>
                  <a:cubicBezTo>
                    <a:pt x="772" y="13"/>
                    <a:pt x="772" y="12"/>
                    <a:pt x="770" y="12"/>
                  </a:cubicBezTo>
                  <a:cubicBezTo>
                    <a:pt x="770" y="12"/>
                    <a:pt x="769" y="12"/>
                    <a:pt x="768" y="12"/>
                  </a:cubicBezTo>
                  <a:cubicBezTo>
                    <a:pt x="768" y="12"/>
                    <a:pt x="768" y="12"/>
                    <a:pt x="768" y="12"/>
                  </a:cubicBezTo>
                  <a:cubicBezTo>
                    <a:pt x="768" y="11"/>
                    <a:pt x="768" y="11"/>
                    <a:pt x="769" y="11"/>
                  </a:cubicBezTo>
                  <a:cubicBezTo>
                    <a:pt x="771" y="11"/>
                    <a:pt x="775" y="11"/>
                    <a:pt x="775" y="11"/>
                  </a:cubicBezTo>
                  <a:cubicBezTo>
                    <a:pt x="775" y="11"/>
                    <a:pt x="779" y="11"/>
                    <a:pt x="781" y="11"/>
                  </a:cubicBezTo>
                  <a:cubicBezTo>
                    <a:pt x="782" y="11"/>
                    <a:pt x="782" y="11"/>
                    <a:pt x="782" y="12"/>
                  </a:cubicBezTo>
                  <a:cubicBezTo>
                    <a:pt x="782" y="12"/>
                    <a:pt x="782" y="12"/>
                    <a:pt x="781" y="12"/>
                  </a:cubicBezTo>
                  <a:cubicBezTo>
                    <a:pt x="781" y="12"/>
                    <a:pt x="780" y="12"/>
                    <a:pt x="780" y="12"/>
                  </a:cubicBezTo>
                  <a:cubicBezTo>
                    <a:pt x="778" y="12"/>
                    <a:pt x="778" y="13"/>
                    <a:pt x="778" y="15"/>
                  </a:cubicBezTo>
                  <a:cubicBezTo>
                    <a:pt x="778" y="17"/>
                    <a:pt x="778" y="18"/>
                    <a:pt x="778" y="26"/>
                  </a:cubicBezTo>
                  <a:lnTo>
                    <a:pt x="778" y="35"/>
                  </a:lnTo>
                  <a:close/>
                  <a:moveTo>
                    <a:pt x="819" y="10"/>
                  </a:moveTo>
                  <a:cubicBezTo>
                    <a:pt x="831" y="10"/>
                    <a:pt x="841" y="18"/>
                    <a:pt x="841" y="30"/>
                  </a:cubicBezTo>
                  <a:cubicBezTo>
                    <a:pt x="841" y="42"/>
                    <a:pt x="832" y="51"/>
                    <a:pt x="819" y="51"/>
                  </a:cubicBezTo>
                  <a:cubicBezTo>
                    <a:pt x="804" y="51"/>
                    <a:pt x="798" y="40"/>
                    <a:pt x="798" y="31"/>
                  </a:cubicBezTo>
                  <a:cubicBezTo>
                    <a:pt x="798" y="22"/>
                    <a:pt x="804" y="10"/>
                    <a:pt x="819" y="10"/>
                  </a:cubicBezTo>
                  <a:close/>
                  <a:moveTo>
                    <a:pt x="821" y="49"/>
                  </a:moveTo>
                  <a:cubicBezTo>
                    <a:pt x="825" y="49"/>
                    <a:pt x="835" y="46"/>
                    <a:pt x="835" y="31"/>
                  </a:cubicBezTo>
                  <a:cubicBezTo>
                    <a:pt x="835" y="19"/>
                    <a:pt x="827" y="12"/>
                    <a:pt x="819" y="12"/>
                  </a:cubicBezTo>
                  <a:cubicBezTo>
                    <a:pt x="810" y="12"/>
                    <a:pt x="804" y="18"/>
                    <a:pt x="804" y="29"/>
                  </a:cubicBezTo>
                  <a:cubicBezTo>
                    <a:pt x="804" y="41"/>
                    <a:pt x="811" y="49"/>
                    <a:pt x="821" y="49"/>
                  </a:cubicBezTo>
                  <a:close/>
                  <a:moveTo>
                    <a:pt x="829" y="3"/>
                  </a:moveTo>
                  <a:cubicBezTo>
                    <a:pt x="829" y="4"/>
                    <a:pt x="829" y="4"/>
                    <a:pt x="828" y="4"/>
                  </a:cubicBezTo>
                  <a:cubicBezTo>
                    <a:pt x="828" y="4"/>
                    <a:pt x="828" y="4"/>
                    <a:pt x="827" y="4"/>
                  </a:cubicBezTo>
                  <a:cubicBezTo>
                    <a:pt x="824" y="4"/>
                    <a:pt x="819" y="5"/>
                    <a:pt x="817" y="6"/>
                  </a:cubicBezTo>
                  <a:cubicBezTo>
                    <a:pt x="817" y="6"/>
                    <a:pt x="816" y="7"/>
                    <a:pt x="816" y="7"/>
                  </a:cubicBezTo>
                  <a:cubicBezTo>
                    <a:pt x="816" y="7"/>
                    <a:pt x="816" y="6"/>
                    <a:pt x="816" y="6"/>
                  </a:cubicBezTo>
                  <a:cubicBezTo>
                    <a:pt x="816" y="6"/>
                    <a:pt x="816" y="6"/>
                    <a:pt x="816" y="6"/>
                  </a:cubicBezTo>
                  <a:cubicBezTo>
                    <a:pt x="819" y="4"/>
                    <a:pt x="824" y="1"/>
                    <a:pt x="825" y="1"/>
                  </a:cubicBezTo>
                  <a:cubicBezTo>
                    <a:pt x="826" y="0"/>
                    <a:pt x="826" y="0"/>
                    <a:pt x="826" y="0"/>
                  </a:cubicBezTo>
                  <a:cubicBezTo>
                    <a:pt x="827" y="0"/>
                    <a:pt x="827" y="0"/>
                    <a:pt x="827" y="0"/>
                  </a:cubicBezTo>
                  <a:cubicBezTo>
                    <a:pt x="828" y="1"/>
                    <a:pt x="828" y="2"/>
                    <a:pt x="829" y="3"/>
                  </a:cubicBezTo>
                  <a:close/>
                  <a:moveTo>
                    <a:pt x="879" y="37"/>
                  </a:moveTo>
                  <a:cubicBezTo>
                    <a:pt x="879" y="33"/>
                    <a:pt x="879" y="32"/>
                    <a:pt x="876" y="32"/>
                  </a:cubicBezTo>
                  <a:cubicBezTo>
                    <a:pt x="876" y="32"/>
                    <a:pt x="875" y="32"/>
                    <a:pt x="875" y="32"/>
                  </a:cubicBezTo>
                  <a:cubicBezTo>
                    <a:pt x="874" y="32"/>
                    <a:pt x="874" y="32"/>
                    <a:pt x="874" y="31"/>
                  </a:cubicBezTo>
                  <a:cubicBezTo>
                    <a:pt x="874" y="31"/>
                    <a:pt x="874" y="31"/>
                    <a:pt x="875" y="31"/>
                  </a:cubicBezTo>
                  <a:cubicBezTo>
                    <a:pt x="877" y="31"/>
                    <a:pt x="881" y="31"/>
                    <a:pt x="881" y="31"/>
                  </a:cubicBezTo>
                  <a:cubicBezTo>
                    <a:pt x="882" y="31"/>
                    <a:pt x="885" y="31"/>
                    <a:pt x="887" y="31"/>
                  </a:cubicBezTo>
                  <a:cubicBezTo>
                    <a:pt x="887" y="31"/>
                    <a:pt x="888" y="31"/>
                    <a:pt x="888" y="31"/>
                  </a:cubicBezTo>
                  <a:cubicBezTo>
                    <a:pt x="888" y="32"/>
                    <a:pt x="887" y="32"/>
                    <a:pt x="887" y="32"/>
                  </a:cubicBezTo>
                  <a:cubicBezTo>
                    <a:pt x="887" y="32"/>
                    <a:pt x="886" y="32"/>
                    <a:pt x="886" y="32"/>
                  </a:cubicBezTo>
                  <a:cubicBezTo>
                    <a:pt x="884" y="32"/>
                    <a:pt x="884" y="33"/>
                    <a:pt x="884" y="35"/>
                  </a:cubicBezTo>
                  <a:cubicBezTo>
                    <a:pt x="884" y="36"/>
                    <a:pt x="884" y="38"/>
                    <a:pt x="884" y="40"/>
                  </a:cubicBezTo>
                  <a:cubicBezTo>
                    <a:pt x="884" y="46"/>
                    <a:pt x="884" y="46"/>
                    <a:pt x="884" y="46"/>
                  </a:cubicBezTo>
                  <a:cubicBezTo>
                    <a:pt x="884" y="48"/>
                    <a:pt x="884" y="48"/>
                    <a:pt x="883" y="49"/>
                  </a:cubicBezTo>
                  <a:cubicBezTo>
                    <a:pt x="880" y="51"/>
                    <a:pt x="875" y="51"/>
                    <a:pt x="872" y="51"/>
                  </a:cubicBezTo>
                  <a:cubicBezTo>
                    <a:pt x="867" y="51"/>
                    <a:pt x="860" y="51"/>
                    <a:pt x="854" y="46"/>
                  </a:cubicBezTo>
                  <a:cubicBezTo>
                    <a:pt x="850" y="43"/>
                    <a:pt x="847" y="37"/>
                    <a:pt x="847" y="31"/>
                  </a:cubicBezTo>
                  <a:cubicBezTo>
                    <a:pt x="847" y="22"/>
                    <a:pt x="852" y="17"/>
                    <a:pt x="856" y="14"/>
                  </a:cubicBezTo>
                  <a:cubicBezTo>
                    <a:pt x="861" y="11"/>
                    <a:pt x="867" y="10"/>
                    <a:pt x="871" y="10"/>
                  </a:cubicBezTo>
                  <a:cubicBezTo>
                    <a:pt x="874" y="10"/>
                    <a:pt x="878" y="11"/>
                    <a:pt x="879" y="11"/>
                  </a:cubicBezTo>
                  <a:cubicBezTo>
                    <a:pt x="880" y="12"/>
                    <a:pt x="882" y="12"/>
                    <a:pt x="883" y="12"/>
                  </a:cubicBezTo>
                  <a:cubicBezTo>
                    <a:pt x="884" y="12"/>
                    <a:pt x="884" y="12"/>
                    <a:pt x="884" y="12"/>
                  </a:cubicBezTo>
                  <a:cubicBezTo>
                    <a:pt x="884" y="13"/>
                    <a:pt x="884" y="14"/>
                    <a:pt x="884" y="20"/>
                  </a:cubicBezTo>
                  <a:cubicBezTo>
                    <a:pt x="884" y="21"/>
                    <a:pt x="883" y="21"/>
                    <a:pt x="883" y="21"/>
                  </a:cubicBezTo>
                  <a:cubicBezTo>
                    <a:pt x="883" y="21"/>
                    <a:pt x="883" y="20"/>
                    <a:pt x="883" y="20"/>
                  </a:cubicBezTo>
                  <a:cubicBezTo>
                    <a:pt x="883" y="19"/>
                    <a:pt x="882" y="18"/>
                    <a:pt x="881" y="17"/>
                  </a:cubicBezTo>
                  <a:cubicBezTo>
                    <a:pt x="880" y="15"/>
                    <a:pt x="876" y="13"/>
                    <a:pt x="869" y="13"/>
                  </a:cubicBezTo>
                  <a:cubicBezTo>
                    <a:pt x="866" y="13"/>
                    <a:pt x="862" y="13"/>
                    <a:pt x="858" y="16"/>
                  </a:cubicBezTo>
                  <a:cubicBezTo>
                    <a:pt x="855" y="18"/>
                    <a:pt x="852" y="23"/>
                    <a:pt x="852" y="29"/>
                  </a:cubicBezTo>
                  <a:cubicBezTo>
                    <a:pt x="852" y="36"/>
                    <a:pt x="856" y="42"/>
                    <a:pt x="858" y="43"/>
                  </a:cubicBezTo>
                  <a:cubicBezTo>
                    <a:pt x="862" y="47"/>
                    <a:pt x="867" y="49"/>
                    <a:pt x="872" y="49"/>
                  </a:cubicBezTo>
                  <a:cubicBezTo>
                    <a:pt x="874" y="49"/>
                    <a:pt x="876" y="49"/>
                    <a:pt x="878" y="48"/>
                  </a:cubicBezTo>
                  <a:cubicBezTo>
                    <a:pt x="878" y="47"/>
                    <a:pt x="879" y="47"/>
                    <a:pt x="879" y="46"/>
                  </a:cubicBezTo>
                  <a:lnTo>
                    <a:pt x="879" y="37"/>
                  </a:lnTo>
                  <a:close/>
                  <a:moveTo>
                    <a:pt x="905" y="35"/>
                  </a:moveTo>
                  <a:cubicBezTo>
                    <a:pt x="905" y="40"/>
                    <a:pt x="905" y="44"/>
                    <a:pt x="905" y="47"/>
                  </a:cubicBezTo>
                  <a:cubicBezTo>
                    <a:pt x="905" y="48"/>
                    <a:pt x="905" y="49"/>
                    <a:pt x="907" y="49"/>
                  </a:cubicBezTo>
                  <a:cubicBezTo>
                    <a:pt x="908" y="49"/>
                    <a:pt x="909" y="50"/>
                    <a:pt x="909" y="50"/>
                  </a:cubicBezTo>
                  <a:cubicBezTo>
                    <a:pt x="910" y="50"/>
                    <a:pt x="910" y="50"/>
                    <a:pt x="910" y="50"/>
                  </a:cubicBezTo>
                  <a:cubicBezTo>
                    <a:pt x="910" y="50"/>
                    <a:pt x="910" y="50"/>
                    <a:pt x="909" y="50"/>
                  </a:cubicBezTo>
                  <a:cubicBezTo>
                    <a:pt x="906" y="50"/>
                    <a:pt x="903" y="50"/>
                    <a:pt x="902" y="50"/>
                  </a:cubicBezTo>
                  <a:cubicBezTo>
                    <a:pt x="902" y="50"/>
                    <a:pt x="899" y="50"/>
                    <a:pt x="897" y="50"/>
                  </a:cubicBezTo>
                  <a:cubicBezTo>
                    <a:pt x="896" y="50"/>
                    <a:pt x="896" y="50"/>
                    <a:pt x="896" y="50"/>
                  </a:cubicBezTo>
                  <a:cubicBezTo>
                    <a:pt x="896" y="50"/>
                    <a:pt x="896" y="50"/>
                    <a:pt x="897" y="50"/>
                  </a:cubicBezTo>
                  <a:cubicBezTo>
                    <a:pt x="897" y="50"/>
                    <a:pt x="898" y="49"/>
                    <a:pt x="898" y="49"/>
                  </a:cubicBezTo>
                  <a:cubicBezTo>
                    <a:pt x="899" y="49"/>
                    <a:pt x="899" y="48"/>
                    <a:pt x="900" y="47"/>
                  </a:cubicBezTo>
                  <a:cubicBezTo>
                    <a:pt x="900" y="44"/>
                    <a:pt x="900" y="40"/>
                    <a:pt x="900" y="35"/>
                  </a:cubicBezTo>
                  <a:cubicBezTo>
                    <a:pt x="900" y="26"/>
                    <a:pt x="900" y="26"/>
                    <a:pt x="900" y="26"/>
                  </a:cubicBezTo>
                  <a:cubicBezTo>
                    <a:pt x="900" y="18"/>
                    <a:pt x="900" y="17"/>
                    <a:pt x="900" y="15"/>
                  </a:cubicBezTo>
                  <a:cubicBezTo>
                    <a:pt x="900" y="13"/>
                    <a:pt x="899" y="12"/>
                    <a:pt x="898" y="12"/>
                  </a:cubicBezTo>
                  <a:cubicBezTo>
                    <a:pt x="897" y="12"/>
                    <a:pt x="897" y="12"/>
                    <a:pt x="896" y="12"/>
                  </a:cubicBezTo>
                  <a:cubicBezTo>
                    <a:pt x="896" y="12"/>
                    <a:pt x="896" y="12"/>
                    <a:pt x="896" y="12"/>
                  </a:cubicBezTo>
                  <a:cubicBezTo>
                    <a:pt x="896" y="11"/>
                    <a:pt x="896" y="11"/>
                    <a:pt x="897" y="11"/>
                  </a:cubicBezTo>
                  <a:cubicBezTo>
                    <a:pt x="899" y="11"/>
                    <a:pt x="902" y="11"/>
                    <a:pt x="902" y="11"/>
                  </a:cubicBezTo>
                  <a:cubicBezTo>
                    <a:pt x="903" y="11"/>
                    <a:pt x="906" y="11"/>
                    <a:pt x="908" y="11"/>
                  </a:cubicBezTo>
                  <a:cubicBezTo>
                    <a:pt x="908" y="11"/>
                    <a:pt x="909" y="11"/>
                    <a:pt x="909" y="12"/>
                  </a:cubicBezTo>
                  <a:cubicBezTo>
                    <a:pt x="909" y="12"/>
                    <a:pt x="908" y="12"/>
                    <a:pt x="908" y="12"/>
                  </a:cubicBezTo>
                  <a:cubicBezTo>
                    <a:pt x="908" y="12"/>
                    <a:pt x="907" y="12"/>
                    <a:pt x="907" y="12"/>
                  </a:cubicBezTo>
                  <a:cubicBezTo>
                    <a:pt x="905" y="12"/>
                    <a:pt x="905" y="13"/>
                    <a:pt x="905" y="15"/>
                  </a:cubicBezTo>
                  <a:cubicBezTo>
                    <a:pt x="905" y="17"/>
                    <a:pt x="905" y="18"/>
                    <a:pt x="905" y="26"/>
                  </a:cubicBezTo>
                  <a:lnTo>
                    <a:pt x="905" y="35"/>
                  </a:lnTo>
                  <a:close/>
                  <a:moveTo>
                    <a:pt x="932" y="12"/>
                  </a:moveTo>
                  <a:cubicBezTo>
                    <a:pt x="933" y="10"/>
                    <a:pt x="933" y="10"/>
                    <a:pt x="933" y="10"/>
                  </a:cubicBezTo>
                  <a:cubicBezTo>
                    <a:pt x="934" y="10"/>
                    <a:pt x="934" y="11"/>
                    <a:pt x="934" y="12"/>
                  </a:cubicBezTo>
                  <a:cubicBezTo>
                    <a:pt x="935" y="14"/>
                    <a:pt x="944" y="36"/>
                    <a:pt x="947" y="44"/>
                  </a:cubicBezTo>
                  <a:cubicBezTo>
                    <a:pt x="949" y="48"/>
                    <a:pt x="951" y="49"/>
                    <a:pt x="952" y="49"/>
                  </a:cubicBezTo>
                  <a:cubicBezTo>
                    <a:pt x="953" y="50"/>
                    <a:pt x="953" y="50"/>
                    <a:pt x="954" y="50"/>
                  </a:cubicBezTo>
                  <a:cubicBezTo>
                    <a:pt x="954" y="50"/>
                    <a:pt x="955" y="50"/>
                    <a:pt x="955" y="50"/>
                  </a:cubicBezTo>
                  <a:cubicBezTo>
                    <a:pt x="955" y="50"/>
                    <a:pt x="954" y="50"/>
                    <a:pt x="953" y="50"/>
                  </a:cubicBezTo>
                  <a:cubicBezTo>
                    <a:pt x="953" y="50"/>
                    <a:pt x="949" y="50"/>
                    <a:pt x="945" y="50"/>
                  </a:cubicBezTo>
                  <a:cubicBezTo>
                    <a:pt x="944" y="50"/>
                    <a:pt x="943" y="50"/>
                    <a:pt x="943" y="50"/>
                  </a:cubicBezTo>
                  <a:cubicBezTo>
                    <a:pt x="943" y="50"/>
                    <a:pt x="943" y="50"/>
                    <a:pt x="943" y="50"/>
                  </a:cubicBezTo>
                  <a:cubicBezTo>
                    <a:pt x="944" y="49"/>
                    <a:pt x="944" y="49"/>
                    <a:pt x="944" y="48"/>
                  </a:cubicBezTo>
                  <a:cubicBezTo>
                    <a:pt x="939" y="36"/>
                    <a:pt x="939" y="36"/>
                    <a:pt x="939" y="36"/>
                  </a:cubicBezTo>
                  <a:cubicBezTo>
                    <a:pt x="939" y="36"/>
                    <a:pt x="939" y="36"/>
                    <a:pt x="939" y="36"/>
                  </a:cubicBezTo>
                  <a:cubicBezTo>
                    <a:pt x="926" y="36"/>
                    <a:pt x="926" y="36"/>
                    <a:pt x="926" y="36"/>
                  </a:cubicBezTo>
                  <a:cubicBezTo>
                    <a:pt x="926" y="36"/>
                    <a:pt x="926" y="36"/>
                    <a:pt x="926" y="36"/>
                  </a:cubicBezTo>
                  <a:cubicBezTo>
                    <a:pt x="923" y="45"/>
                    <a:pt x="923" y="45"/>
                    <a:pt x="923" y="45"/>
                  </a:cubicBezTo>
                  <a:cubicBezTo>
                    <a:pt x="922" y="46"/>
                    <a:pt x="922" y="47"/>
                    <a:pt x="922" y="48"/>
                  </a:cubicBezTo>
                  <a:cubicBezTo>
                    <a:pt x="922" y="49"/>
                    <a:pt x="923" y="50"/>
                    <a:pt x="924" y="50"/>
                  </a:cubicBezTo>
                  <a:cubicBezTo>
                    <a:pt x="924" y="50"/>
                    <a:pt x="924" y="50"/>
                    <a:pt x="924" y="50"/>
                  </a:cubicBezTo>
                  <a:cubicBezTo>
                    <a:pt x="925" y="50"/>
                    <a:pt x="925" y="50"/>
                    <a:pt x="925" y="50"/>
                  </a:cubicBezTo>
                  <a:cubicBezTo>
                    <a:pt x="925" y="50"/>
                    <a:pt x="924" y="50"/>
                    <a:pt x="924" y="50"/>
                  </a:cubicBezTo>
                  <a:cubicBezTo>
                    <a:pt x="923" y="50"/>
                    <a:pt x="920" y="50"/>
                    <a:pt x="919" y="50"/>
                  </a:cubicBezTo>
                  <a:cubicBezTo>
                    <a:pt x="919" y="50"/>
                    <a:pt x="916" y="50"/>
                    <a:pt x="914" y="50"/>
                  </a:cubicBezTo>
                  <a:cubicBezTo>
                    <a:pt x="913" y="50"/>
                    <a:pt x="913" y="50"/>
                    <a:pt x="913" y="50"/>
                  </a:cubicBezTo>
                  <a:cubicBezTo>
                    <a:pt x="913" y="50"/>
                    <a:pt x="913" y="50"/>
                    <a:pt x="913" y="50"/>
                  </a:cubicBezTo>
                  <a:cubicBezTo>
                    <a:pt x="913" y="50"/>
                    <a:pt x="914" y="50"/>
                    <a:pt x="915" y="49"/>
                  </a:cubicBezTo>
                  <a:cubicBezTo>
                    <a:pt x="917" y="49"/>
                    <a:pt x="918" y="47"/>
                    <a:pt x="919" y="45"/>
                  </a:cubicBezTo>
                  <a:lnTo>
                    <a:pt x="932" y="12"/>
                  </a:lnTo>
                  <a:close/>
                  <a:moveTo>
                    <a:pt x="938" y="34"/>
                  </a:moveTo>
                  <a:cubicBezTo>
                    <a:pt x="938" y="34"/>
                    <a:pt x="938" y="34"/>
                    <a:pt x="938" y="33"/>
                  </a:cubicBezTo>
                  <a:cubicBezTo>
                    <a:pt x="933" y="19"/>
                    <a:pt x="933" y="19"/>
                    <a:pt x="933" y="19"/>
                  </a:cubicBezTo>
                  <a:cubicBezTo>
                    <a:pt x="932" y="18"/>
                    <a:pt x="932" y="18"/>
                    <a:pt x="932" y="19"/>
                  </a:cubicBezTo>
                  <a:cubicBezTo>
                    <a:pt x="927" y="33"/>
                    <a:pt x="927" y="33"/>
                    <a:pt x="927" y="33"/>
                  </a:cubicBezTo>
                  <a:cubicBezTo>
                    <a:pt x="927" y="34"/>
                    <a:pt x="927" y="34"/>
                    <a:pt x="927" y="34"/>
                  </a:cubicBezTo>
                  <a:lnTo>
                    <a:pt x="938" y="34"/>
                  </a:lnTo>
                  <a:close/>
                  <a:moveTo>
                    <a:pt x="967" y="35"/>
                  </a:moveTo>
                  <a:cubicBezTo>
                    <a:pt x="967" y="40"/>
                    <a:pt x="967" y="44"/>
                    <a:pt x="967" y="47"/>
                  </a:cubicBezTo>
                  <a:cubicBezTo>
                    <a:pt x="967" y="48"/>
                    <a:pt x="967" y="49"/>
                    <a:pt x="969" y="49"/>
                  </a:cubicBezTo>
                  <a:cubicBezTo>
                    <a:pt x="970" y="49"/>
                    <a:pt x="971" y="50"/>
                    <a:pt x="971" y="50"/>
                  </a:cubicBezTo>
                  <a:cubicBezTo>
                    <a:pt x="972" y="50"/>
                    <a:pt x="972" y="50"/>
                    <a:pt x="972" y="50"/>
                  </a:cubicBezTo>
                  <a:cubicBezTo>
                    <a:pt x="972" y="50"/>
                    <a:pt x="972" y="50"/>
                    <a:pt x="971" y="50"/>
                  </a:cubicBezTo>
                  <a:cubicBezTo>
                    <a:pt x="968" y="50"/>
                    <a:pt x="964" y="50"/>
                    <a:pt x="964" y="50"/>
                  </a:cubicBezTo>
                  <a:cubicBezTo>
                    <a:pt x="964" y="50"/>
                    <a:pt x="961" y="50"/>
                    <a:pt x="959" y="50"/>
                  </a:cubicBezTo>
                  <a:cubicBezTo>
                    <a:pt x="958" y="50"/>
                    <a:pt x="958" y="50"/>
                    <a:pt x="958" y="50"/>
                  </a:cubicBezTo>
                  <a:cubicBezTo>
                    <a:pt x="958" y="50"/>
                    <a:pt x="958" y="50"/>
                    <a:pt x="958" y="50"/>
                  </a:cubicBezTo>
                  <a:cubicBezTo>
                    <a:pt x="959" y="50"/>
                    <a:pt x="960" y="49"/>
                    <a:pt x="960" y="49"/>
                  </a:cubicBezTo>
                  <a:cubicBezTo>
                    <a:pt x="961" y="49"/>
                    <a:pt x="961" y="48"/>
                    <a:pt x="962" y="47"/>
                  </a:cubicBezTo>
                  <a:cubicBezTo>
                    <a:pt x="962" y="44"/>
                    <a:pt x="962" y="40"/>
                    <a:pt x="962" y="35"/>
                  </a:cubicBezTo>
                  <a:cubicBezTo>
                    <a:pt x="962" y="26"/>
                    <a:pt x="962" y="26"/>
                    <a:pt x="962" y="26"/>
                  </a:cubicBezTo>
                  <a:cubicBezTo>
                    <a:pt x="962" y="18"/>
                    <a:pt x="962" y="17"/>
                    <a:pt x="962" y="15"/>
                  </a:cubicBezTo>
                  <a:cubicBezTo>
                    <a:pt x="962" y="13"/>
                    <a:pt x="961" y="12"/>
                    <a:pt x="960" y="12"/>
                  </a:cubicBezTo>
                  <a:cubicBezTo>
                    <a:pt x="959" y="12"/>
                    <a:pt x="959" y="12"/>
                    <a:pt x="958" y="12"/>
                  </a:cubicBezTo>
                  <a:cubicBezTo>
                    <a:pt x="958" y="12"/>
                    <a:pt x="958" y="12"/>
                    <a:pt x="958" y="12"/>
                  </a:cubicBezTo>
                  <a:cubicBezTo>
                    <a:pt x="958" y="11"/>
                    <a:pt x="958" y="11"/>
                    <a:pt x="959" y="11"/>
                  </a:cubicBezTo>
                  <a:cubicBezTo>
                    <a:pt x="961" y="11"/>
                    <a:pt x="964" y="11"/>
                    <a:pt x="964" y="11"/>
                  </a:cubicBezTo>
                  <a:cubicBezTo>
                    <a:pt x="964" y="11"/>
                    <a:pt x="968" y="11"/>
                    <a:pt x="970" y="11"/>
                  </a:cubicBezTo>
                  <a:cubicBezTo>
                    <a:pt x="970" y="11"/>
                    <a:pt x="970" y="11"/>
                    <a:pt x="970" y="12"/>
                  </a:cubicBezTo>
                  <a:cubicBezTo>
                    <a:pt x="970" y="12"/>
                    <a:pt x="970" y="12"/>
                    <a:pt x="970" y="12"/>
                  </a:cubicBezTo>
                  <a:cubicBezTo>
                    <a:pt x="970" y="12"/>
                    <a:pt x="969" y="12"/>
                    <a:pt x="969" y="12"/>
                  </a:cubicBezTo>
                  <a:cubicBezTo>
                    <a:pt x="967" y="12"/>
                    <a:pt x="967" y="13"/>
                    <a:pt x="967" y="15"/>
                  </a:cubicBezTo>
                  <a:cubicBezTo>
                    <a:pt x="967" y="17"/>
                    <a:pt x="967" y="18"/>
                    <a:pt x="967" y="26"/>
                  </a:cubicBezTo>
                  <a:lnTo>
                    <a:pt x="967" y="35"/>
                  </a:lnTo>
                  <a:close/>
                  <a:moveTo>
                    <a:pt x="318" y="116"/>
                  </a:moveTo>
                  <a:cubicBezTo>
                    <a:pt x="318" y="118"/>
                    <a:pt x="319" y="122"/>
                    <a:pt x="322" y="122"/>
                  </a:cubicBezTo>
                  <a:cubicBezTo>
                    <a:pt x="323" y="123"/>
                    <a:pt x="325" y="123"/>
                    <a:pt x="326" y="123"/>
                  </a:cubicBezTo>
                  <a:cubicBezTo>
                    <a:pt x="326" y="123"/>
                    <a:pt x="326" y="123"/>
                    <a:pt x="326" y="123"/>
                  </a:cubicBezTo>
                  <a:cubicBezTo>
                    <a:pt x="326" y="124"/>
                    <a:pt x="325" y="124"/>
                    <a:pt x="325" y="124"/>
                  </a:cubicBezTo>
                  <a:cubicBezTo>
                    <a:pt x="323" y="124"/>
                    <a:pt x="317" y="124"/>
                    <a:pt x="315" y="123"/>
                  </a:cubicBezTo>
                  <a:cubicBezTo>
                    <a:pt x="313" y="123"/>
                    <a:pt x="313" y="123"/>
                    <a:pt x="313" y="123"/>
                  </a:cubicBezTo>
                  <a:cubicBezTo>
                    <a:pt x="313" y="123"/>
                    <a:pt x="313" y="122"/>
                    <a:pt x="313" y="122"/>
                  </a:cubicBezTo>
                  <a:cubicBezTo>
                    <a:pt x="314" y="122"/>
                    <a:pt x="314" y="121"/>
                    <a:pt x="313" y="120"/>
                  </a:cubicBezTo>
                  <a:cubicBezTo>
                    <a:pt x="311" y="89"/>
                    <a:pt x="311" y="89"/>
                    <a:pt x="311" y="89"/>
                  </a:cubicBezTo>
                  <a:cubicBezTo>
                    <a:pt x="310" y="89"/>
                    <a:pt x="310" y="89"/>
                    <a:pt x="310" y="89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4" y="123"/>
                    <a:pt x="294" y="124"/>
                    <a:pt x="293" y="124"/>
                  </a:cubicBezTo>
                  <a:cubicBezTo>
                    <a:pt x="293" y="124"/>
                    <a:pt x="293" y="123"/>
                    <a:pt x="291" y="121"/>
                  </a:cubicBezTo>
                  <a:cubicBezTo>
                    <a:pt x="290" y="118"/>
                    <a:pt x="285" y="107"/>
                    <a:pt x="284" y="107"/>
                  </a:cubicBezTo>
                  <a:cubicBezTo>
                    <a:pt x="284" y="106"/>
                    <a:pt x="277" y="91"/>
                    <a:pt x="276" y="89"/>
                  </a:cubicBezTo>
                  <a:cubicBezTo>
                    <a:pt x="276" y="89"/>
                    <a:pt x="276" y="89"/>
                    <a:pt x="276" y="89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4" y="119"/>
                    <a:pt x="274" y="120"/>
                    <a:pt x="274" y="121"/>
                  </a:cubicBezTo>
                  <a:cubicBezTo>
                    <a:pt x="274" y="122"/>
                    <a:pt x="274" y="122"/>
                    <a:pt x="275" y="123"/>
                  </a:cubicBezTo>
                  <a:cubicBezTo>
                    <a:pt x="276" y="123"/>
                    <a:pt x="277" y="123"/>
                    <a:pt x="277" y="123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8" y="124"/>
                    <a:pt x="278" y="124"/>
                    <a:pt x="277" y="124"/>
                  </a:cubicBezTo>
                  <a:cubicBezTo>
                    <a:pt x="275" y="124"/>
                    <a:pt x="272" y="124"/>
                    <a:pt x="271" y="124"/>
                  </a:cubicBezTo>
                  <a:cubicBezTo>
                    <a:pt x="271" y="124"/>
                    <a:pt x="268" y="124"/>
                    <a:pt x="266" y="124"/>
                  </a:cubicBezTo>
                  <a:cubicBezTo>
                    <a:pt x="265" y="124"/>
                    <a:pt x="265" y="124"/>
                    <a:pt x="265" y="123"/>
                  </a:cubicBezTo>
                  <a:cubicBezTo>
                    <a:pt x="265" y="123"/>
                    <a:pt x="265" y="123"/>
                    <a:pt x="266" y="123"/>
                  </a:cubicBezTo>
                  <a:cubicBezTo>
                    <a:pt x="266" y="123"/>
                    <a:pt x="266" y="123"/>
                    <a:pt x="267" y="123"/>
                  </a:cubicBezTo>
                  <a:cubicBezTo>
                    <a:pt x="269" y="122"/>
                    <a:pt x="270" y="120"/>
                    <a:pt x="270" y="11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5" y="77"/>
                    <a:pt x="275" y="77"/>
                  </a:cubicBezTo>
                  <a:cubicBezTo>
                    <a:pt x="275" y="77"/>
                    <a:pt x="276" y="77"/>
                    <a:pt x="276" y="78"/>
                  </a:cubicBezTo>
                  <a:cubicBezTo>
                    <a:pt x="295" y="116"/>
                    <a:pt x="295" y="116"/>
                    <a:pt x="295" y="116"/>
                  </a:cubicBezTo>
                  <a:cubicBezTo>
                    <a:pt x="313" y="78"/>
                    <a:pt x="313" y="78"/>
                    <a:pt x="313" y="78"/>
                  </a:cubicBezTo>
                  <a:cubicBezTo>
                    <a:pt x="313" y="77"/>
                    <a:pt x="313" y="77"/>
                    <a:pt x="313" y="77"/>
                  </a:cubicBezTo>
                  <a:cubicBezTo>
                    <a:pt x="314" y="77"/>
                    <a:pt x="314" y="77"/>
                    <a:pt x="314" y="78"/>
                  </a:cubicBezTo>
                  <a:lnTo>
                    <a:pt x="318" y="116"/>
                  </a:lnTo>
                  <a:close/>
                  <a:moveTo>
                    <a:pt x="340" y="109"/>
                  </a:moveTo>
                  <a:cubicBezTo>
                    <a:pt x="340" y="114"/>
                    <a:pt x="340" y="118"/>
                    <a:pt x="341" y="120"/>
                  </a:cubicBezTo>
                  <a:cubicBezTo>
                    <a:pt x="341" y="122"/>
                    <a:pt x="341" y="122"/>
                    <a:pt x="343" y="123"/>
                  </a:cubicBezTo>
                  <a:cubicBezTo>
                    <a:pt x="343" y="123"/>
                    <a:pt x="345" y="123"/>
                    <a:pt x="345" y="123"/>
                  </a:cubicBezTo>
                  <a:cubicBezTo>
                    <a:pt x="345" y="123"/>
                    <a:pt x="346" y="123"/>
                    <a:pt x="346" y="123"/>
                  </a:cubicBezTo>
                  <a:cubicBezTo>
                    <a:pt x="346" y="124"/>
                    <a:pt x="345" y="124"/>
                    <a:pt x="345" y="124"/>
                  </a:cubicBezTo>
                  <a:cubicBezTo>
                    <a:pt x="342" y="124"/>
                    <a:pt x="338" y="124"/>
                    <a:pt x="338" y="124"/>
                  </a:cubicBezTo>
                  <a:cubicBezTo>
                    <a:pt x="338" y="124"/>
                    <a:pt x="334" y="124"/>
                    <a:pt x="333" y="124"/>
                  </a:cubicBezTo>
                  <a:cubicBezTo>
                    <a:pt x="332" y="124"/>
                    <a:pt x="332" y="124"/>
                    <a:pt x="332" y="123"/>
                  </a:cubicBezTo>
                  <a:cubicBezTo>
                    <a:pt x="332" y="123"/>
                    <a:pt x="332" y="123"/>
                    <a:pt x="332" y="123"/>
                  </a:cubicBezTo>
                  <a:cubicBezTo>
                    <a:pt x="333" y="123"/>
                    <a:pt x="333" y="123"/>
                    <a:pt x="334" y="123"/>
                  </a:cubicBezTo>
                  <a:cubicBezTo>
                    <a:pt x="335" y="122"/>
                    <a:pt x="335" y="122"/>
                    <a:pt x="335" y="120"/>
                  </a:cubicBezTo>
                  <a:cubicBezTo>
                    <a:pt x="336" y="118"/>
                    <a:pt x="336" y="114"/>
                    <a:pt x="336" y="109"/>
                  </a:cubicBezTo>
                  <a:cubicBezTo>
                    <a:pt x="336" y="100"/>
                    <a:pt x="336" y="100"/>
                    <a:pt x="336" y="100"/>
                  </a:cubicBezTo>
                  <a:cubicBezTo>
                    <a:pt x="336" y="92"/>
                    <a:pt x="336" y="90"/>
                    <a:pt x="335" y="88"/>
                  </a:cubicBezTo>
                  <a:cubicBezTo>
                    <a:pt x="335" y="87"/>
                    <a:pt x="335" y="86"/>
                    <a:pt x="334" y="86"/>
                  </a:cubicBezTo>
                  <a:cubicBezTo>
                    <a:pt x="333" y="85"/>
                    <a:pt x="332" y="85"/>
                    <a:pt x="332" y="85"/>
                  </a:cubicBezTo>
                  <a:cubicBezTo>
                    <a:pt x="332" y="85"/>
                    <a:pt x="332" y="85"/>
                    <a:pt x="332" y="85"/>
                  </a:cubicBezTo>
                  <a:cubicBezTo>
                    <a:pt x="332" y="85"/>
                    <a:pt x="332" y="85"/>
                    <a:pt x="333" y="85"/>
                  </a:cubicBezTo>
                  <a:cubicBezTo>
                    <a:pt x="334" y="85"/>
                    <a:pt x="338" y="85"/>
                    <a:pt x="338" y="85"/>
                  </a:cubicBezTo>
                  <a:cubicBezTo>
                    <a:pt x="338" y="85"/>
                    <a:pt x="342" y="85"/>
                    <a:pt x="343" y="85"/>
                  </a:cubicBezTo>
                  <a:cubicBezTo>
                    <a:pt x="344" y="85"/>
                    <a:pt x="344" y="85"/>
                    <a:pt x="344" y="85"/>
                  </a:cubicBezTo>
                  <a:cubicBezTo>
                    <a:pt x="344" y="85"/>
                    <a:pt x="344" y="85"/>
                    <a:pt x="344" y="85"/>
                  </a:cubicBezTo>
                  <a:cubicBezTo>
                    <a:pt x="343" y="85"/>
                    <a:pt x="343" y="85"/>
                    <a:pt x="342" y="86"/>
                  </a:cubicBezTo>
                  <a:cubicBezTo>
                    <a:pt x="341" y="86"/>
                    <a:pt x="341" y="87"/>
                    <a:pt x="341" y="88"/>
                  </a:cubicBezTo>
                  <a:cubicBezTo>
                    <a:pt x="340" y="90"/>
                    <a:pt x="340" y="92"/>
                    <a:pt x="340" y="100"/>
                  </a:cubicBezTo>
                  <a:lnTo>
                    <a:pt x="340" y="109"/>
                  </a:lnTo>
                  <a:close/>
                  <a:moveTo>
                    <a:pt x="360" y="117"/>
                  </a:moveTo>
                  <a:cubicBezTo>
                    <a:pt x="361" y="121"/>
                    <a:pt x="361" y="122"/>
                    <a:pt x="363" y="123"/>
                  </a:cubicBezTo>
                  <a:cubicBezTo>
                    <a:pt x="364" y="123"/>
                    <a:pt x="365" y="123"/>
                    <a:pt x="365" y="123"/>
                  </a:cubicBezTo>
                  <a:cubicBezTo>
                    <a:pt x="365" y="123"/>
                    <a:pt x="366" y="123"/>
                    <a:pt x="366" y="123"/>
                  </a:cubicBezTo>
                  <a:cubicBezTo>
                    <a:pt x="366" y="124"/>
                    <a:pt x="365" y="124"/>
                    <a:pt x="365" y="124"/>
                  </a:cubicBezTo>
                  <a:cubicBezTo>
                    <a:pt x="362" y="124"/>
                    <a:pt x="359" y="124"/>
                    <a:pt x="359" y="124"/>
                  </a:cubicBezTo>
                  <a:cubicBezTo>
                    <a:pt x="359" y="124"/>
                    <a:pt x="356" y="124"/>
                    <a:pt x="354" y="124"/>
                  </a:cubicBezTo>
                  <a:cubicBezTo>
                    <a:pt x="353" y="124"/>
                    <a:pt x="353" y="124"/>
                    <a:pt x="353" y="123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4" y="123"/>
                    <a:pt x="355" y="123"/>
                    <a:pt x="356" y="123"/>
                  </a:cubicBezTo>
                  <a:cubicBezTo>
                    <a:pt x="357" y="122"/>
                    <a:pt x="357" y="121"/>
                    <a:pt x="357" y="116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4"/>
                    <a:pt x="357" y="84"/>
                    <a:pt x="358" y="84"/>
                  </a:cubicBezTo>
                  <a:cubicBezTo>
                    <a:pt x="358" y="84"/>
                    <a:pt x="359" y="85"/>
                    <a:pt x="360" y="85"/>
                  </a:cubicBezTo>
                  <a:cubicBezTo>
                    <a:pt x="361" y="86"/>
                    <a:pt x="369" y="95"/>
                    <a:pt x="377" y="103"/>
                  </a:cubicBezTo>
                  <a:cubicBezTo>
                    <a:pt x="382" y="109"/>
                    <a:pt x="388" y="115"/>
                    <a:pt x="390" y="117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9" y="87"/>
                    <a:pt x="389" y="86"/>
                    <a:pt x="387" y="86"/>
                  </a:cubicBezTo>
                  <a:cubicBezTo>
                    <a:pt x="386" y="85"/>
                    <a:pt x="385" y="85"/>
                    <a:pt x="384" y="85"/>
                  </a:cubicBezTo>
                  <a:cubicBezTo>
                    <a:pt x="384" y="85"/>
                    <a:pt x="384" y="85"/>
                    <a:pt x="384" y="85"/>
                  </a:cubicBezTo>
                  <a:cubicBezTo>
                    <a:pt x="384" y="85"/>
                    <a:pt x="384" y="85"/>
                    <a:pt x="385" y="85"/>
                  </a:cubicBezTo>
                  <a:cubicBezTo>
                    <a:pt x="387" y="85"/>
                    <a:pt x="390" y="85"/>
                    <a:pt x="391" y="85"/>
                  </a:cubicBezTo>
                  <a:cubicBezTo>
                    <a:pt x="391" y="85"/>
                    <a:pt x="393" y="85"/>
                    <a:pt x="395" y="85"/>
                  </a:cubicBezTo>
                  <a:cubicBezTo>
                    <a:pt x="396" y="85"/>
                    <a:pt x="396" y="85"/>
                    <a:pt x="396" y="85"/>
                  </a:cubicBezTo>
                  <a:cubicBezTo>
                    <a:pt x="396" y="85"/>
                    <a:pt x="396" y="85"/>
                    <a:pt x="396" y="85"/>
                  </a:cubicBezTo>
                  <a:cubicBezTo>
                    <a:pt x="395" y="85"/>
                    <a:pt x="395" y="85"/>
                    <a:pt x="394" y="86"/>
                  </a:cubicBezTo>
                  <a:cubicBezTo>
                    <a:pt x="393" y="86"/>
                    <a:pt x="392" y="87"/>
                    <a:pt x="392" y="90"/>
                  </a:cubicBezTo>
                  <a:cubicBezTo>
                    <a:pt x="392" y="120"/>
                    <a:pt x="392" y="120"/>
                    <a:pt x="392" y="120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1" y="124"/>
                    <a:pt x="391" y="124"/>
                    <a:pt x="388" y="121"/>
                  </a:cubicBezTo>
                  <a:cubicBezTo>
                    <a:pt x="387" y="121"/>
                    <a:pt x="379" y="113"/>
                    <a:pt x="374" y="107"/>
                  </a:cubicBezTo>
                  <a:cubicBezTo>
                    <a:pt x="368" y="100"/>
                    <a:pt x="361" y="94"/>
                    <a:pt x="360" y="92"/>
                  </a:cubicBezTo>
                  <a:lnTo>
                    <a:pt x="360" y="117"/>
                  </a:lnTo>
                  <a:close/>
                  <a:moveTo>
                    <a:pt x="413" y="109"/>
                  </a:moveTo>
                  <a:cubicBezTo>
                    <a:pt x="413" y="114"/>
                    <a:pt x="413" y="118"/>
                    <a:pt x="413" y="120"/>
                  </a:cubicBezTo>
                  <a:cubicBezTo>
                    <a:pt x="413" y="122"/>
                    <a:pt x="413" y="122"/>
                    <a:pt x="415" y="123"/>
                  </a:cubicBezTo>
                  <a:cubicBezTo>
                    <a:pt x="416" y="123"/>
                    <a:pt x="417" y="123"/>
                    <a:pt x="418" y="123"/>
                  </a:cubicBezTo>
                  <a:cubicBezTo>
                    <a:pt x="418" y="123"/>
                    <a:pt x="418" y="123"/>
                    <a:pt x="418" y="123"/>
                  </a:cubicBezTo>
                  <a:cubicBezTo>
                    <a:pt x="418" y="124"/>
                    <a:pt x="418" y="124"/>
                    <a:pt x="417" y="124"/>
                  </a:cubicBezTo>
                  <a:cubicBezTo>
                    <a:pt x="414" y="124"/>
                    <a:pt x="411" y="124"/>
                    <a:pt x="410" y="124"/>
                  </a:cubicBezTo>
                  <a:cubicBezTo>
                    <a:pt x="410" y="124"/>
                    <a:pt x="407" y="124"/>
                    <a:pt x="405" y="124"/>
                  </a:cubicBezTo>
                  <a:cubicBezTo>
                    <a:pt x="404" y="124"/>
                    <a:pt x="404" y="124"/>
                    <a:pt x="404" y="123"/>
                  </a:cubicBezTo>
                  <a:cubicBezTo>
                    <a:pt x="404" y="123"/>
                    <a:pt x="404" y="123"/>
                    <a:pt x="405" y="123"/>
                  </a:cubicBezTo>
                  <a:cubicBezTo>
                    <a:pt x="405" y="123"/>
                    <a:pt x="406" y="123"/>
                    <a:pt x="406" y="123"/>
                  </a:cubicBezTo>
                  <a:cubicBezTo>
                    <a:pt x="407" y="122"/>
                    <a:pt x="407" y="122"/>
                    <a:pt x="408" y="120"/>
                  </a:cubicBezTo>
                  <a:cubicBezTo>
                    <a:pt x="408" y="118"/>
                    <a:pt x="408" y="114"/>
                    <a:pt x="408" y="109"/>
                  </a:cubicBezTo>
                  <a:cubicBezTo>
                    <a:pt x="408" y="100"/>
                    <a:pt x="408" y="100"/>
                    <a:pt x="408" y="100"/>
                  </a:cubicBezTo>
                  <a:cubicBezTo>
                    <a:pt x="408" y="92"/>
                    <a:pt x="408" y="90"/>
                    <a:pt x="408" y="88"/>
                  </a:cubicBezTo>
                  <a:cubicBezTo>
                    <a:pt x="408" y="87"/>
                    <a:pt x="407" y="86"/>
                    <a:pt x="406" y="86"/>
                  </a:cubicBezTo>
                  <a:cubicBezTo>
                    <a:pt x="406" y="85"/>
                    <a:pt x="405" y="85"/>
                    <a:pt x="404" y="85"/>
                  </a:cubicBezTo>
                  <a:cubicBezTo>
                    <a:pt x="404" y="85"/>
                    <a:pt x="404" y="85"/>
                    <a:pt x="404" y="85"/>
                  </a:cubicBezTo>
                  <a:cubicBezTo>
                    <a:pt x="404" y="85"/>
                    <a:pt x="404" y="85"/>
                    <a:pt x="405" y="85"/>
                  </a:cubicBezTo>
                  <a:cubicBezTo>
                    <a:pt x="407" y="85"/>
                    <a:pt x="410" y="85"/>
                    <a:pt x="410" y="85"/>
                  </a:cubicBezTo>
                  <a:cubicBezTo>
                    <a:pt x="411" y="85"/>
                    <a:pt x="414" y="85"/>
                    <a:pt x="416" y="85"/>
                  </a:cubicBezTo>
                  <a:cubicBezTo>
                    <a:pt x="416" y="85"/>
                    <a:pt x="417" y="85"/>
                    <a:pt x="417" y="85"/>
                  </a:cubicBezTo>
                  <a:cubicBezTo>
                    <a:pt x="417" y="85"/>
                    <a:pt x="416" y="85"/>
                    <a:pt x="416" y="85"/>
                  </a:cubicBezTo>
                  <a:cubicBezTo>
                    <a:pt x="416" y="85"/>
                    <a:pt x="415" y="85"/>
                    <a:pt x="415" y="86"/>
                  </a:cubicBezTo>
                  <a:cubicBezTo>
                    <a:pt x="413" y="86"/>
                    <a:pt x="413" y="87"/>
                    <a:pt x="413" y="88"/>
                  </a:cubicBezTo>
                  <a:cubicBezTo>
                    <a:pt x="413" y="90"/>
                    <a:pt x="413" y="92"/>
                    <a:pt x="413" y="100"/>
                  </a:cubicBezTo>
                  <a:lnTo>
                    <a:pt x="413" y="109"/>
                  </a:lnTo>
                  <a:close/>
                  <a:moveTo>
                    <a:pt x="427" y="123"/>
                  </a:moveTo>
                  <a:cubicBezTo>
                    <a:pt x="426" y="123"/>
                    <a:pt x="426" y="123"/>
                    <a:pt x="426" y="121"/>
                  </a:cubicBezTo>
                  <a:cubicBezTo>
                    <a:pt x="426" y="119"/>
                    <a:pt x="427" y="117"/>
                    <a:pt x="427" y="116"/>
                  </a:cubicBezTo>
                  <a:cubicBezTo>
                    <a:pt x="427" y="115"/>
                    <a:pt x="427" y="115"/>
                    <a:pt x="427" y="115"/>
                  </a:cubicBezTo>
                  <a:cubicBezTo>
                    <a:pt x="427" y="115"/>
                    <a:pt x="428" y="115"/>
                    <a:pt x="428" y="115"/>
                  </a:cubicBezTo>
                  <a:cubicBezTo>
                    <a:pt x="428" y="116"/>
                    <a:pt x="428" y="117"/>
                    <a:pt x="428" y="117"/>
                  </a:cubicBezTo>
                  <a:cubicBezTo>
                    <a:pt x="429" y="121"/>
                    <a:pt x="433" y="122"/>
                    <a:pt x="436" y="122"/>
                  </a:cubicBezTo>
                  <a:cubicBezTo>
                    <a:pt x="442" y="122"/>
                    <a:pt x="444" y="119"/>
                    <a:pt x="444" y="116"/>
                  </a:cubicBezTo>
                  <a:cubicBezTo>
                    <a:pt x="444" y="112"/>
                    <a:pt x="442" y="110"/>
                    <a:pt x="438" y="106"/>
                  </a:cubicBezTo>
                  <a:cubicBezTo>
                    <a:pt x="435" y="105"/>
                    <a:pt x="435" y="105"/>
                    <a:pt x="435" y="105"/>
                  </a:cubicBezTo>
                  <a:cubicBezTo>
                    <a:pt x="429" y="100"/>
                    <a:pt x="427" y="97"/>
                    <a:pt x="427" y="94"/>
                  </a:cubicBezTo>
                  <a:cubicBezTo>
                    <a:pt x="427" y="87"/>
                    <a:pt x="432" y="84"/>
                    <a:pt x="439" y="84"/>
                  </a:cubicBezTo>
                  <a:cubicBezTo>
                    <a:pt x="442" y="84"/>
                    <a:pt x="444" y="84"/>
                    <a:pt x="445" y="84"/>
                  </a:cubicBezTo>
                  <a:cubicBezTo>
                    <a:pt x="446" y="85"/>
                    <a:pt x="446" y="85"/>
                    <a:pt x="447" y="85"/>
                  </a:cubicBezTo>
                  <a:cubicBezTo>
                    <a:pt x="447" y="85"/>
                    <a:pt x="447" y="85"/>
                    <a:pt x="447" y="85"/>
                  </a:cubicBezTo>
                  <a:cubicBezTo>
                    <a:pt x="447" y="85"/>
                    <a:pt x="447" y="87"/>
                    <a:pt x="447" y="90"/>
                  </a:cubicBezTo>
                  <a:cubicBezTo>
                    <a:pt x="447" y="91"/>
                    <a:pt x="447" y="92"/>
                    <a:pt x="447" y="92"/>
                  </a:cubicBezTo>
                  <a:cubicBezTo>
                    <a:pt x="446" y="92"/>
                    <a:pt x="446" y="91"/>
                    <a:pt x="446" y="91"/>
                  </a:cubicBezTo>
                  <a:cubicBezTo>
                    <a:pt x="446" y="90"/>
                    <a:pt x="446" y="89"/>
                    <a:pt x="445" y="88"/>
                  </a:cubicBezTo>
                  <a:cubicBezTo>
                    <a:pt x="445" y="88"/>
                    <a:pt x="443" y="86"/>
                    <a:pt x="438" y="86"/>
                  </a:cubicBezTo>
                  <a:cubicBezTo>
                    <a:pt x="435" y="86"/>
                    <a:pt x="431" y="88"/>
                    <a:pt x="431" y="91"/>
                  </a:cubicBezTo>
                  <a:cubicBezTo>
                    <a:pt x="431" y="95"/>
                    <a:pt x="433" y="97"/>
                    <a:pt x="438" y="100"/>
                  </a:cubicBezTo>
                  <a:cubicBezTo>
                    <a:pt x="440" y="101"/>
                    <a:pt x="440" y="101"/>
                    <a:pt x="440" y="101"/>
                  </a:cubicBezTo>
                  <a:cubicBezTo>
                    <a:pt x="446" y="106"/>
                    <a:pt x="449" y="109"/>
                    <a:pt x="449" y="114"/>
                  </a:cubicBezTo>
                  <a:cubicBezTo>
                    <a:pt x="449" y="117"/>
                    <a:pt x="447" y="120"/>
                    <a:pt x="444" y="123"/>
                  </a:cubicBezTo>
                  <a:cubicBezTo>
                    <a:pt x="441" y="124"/>
                    <a:pt x="438" y="125"/>
                    <a:pt x="435" y="125"/>
                  </a:cubicBezTo>
                  <a:cubicBezTo>
                    <a:pt x="433" y="125"/>
                    <a:pt x="429" y="124"/>
                    <a:pt x="427" y="123"/>
                  </a:cubicBezTo>
                  <a:close/>
                  <a:moveTo>
                    <a:pt x="479" y="121"/>
                  </a:moveTo>
                  <a:cubicBezTo>
                    <a:pt x="485" y="121"/>
                    <a:pt x="486" y="120"/>
                    <a:pt x="488" y="119"/>
                  </a:cubicBezTo>
                  <a:cubicBezTo>
                    <a:pt x="488" y="118"/>
                    <a:pt x="488" y="117"/>
                    <a:pt x="489" y="116"/>
                  </a:cubicBezTo>
                  <a:cubicBezTo>
                    <a:pt x="489" y="116"/>
                    <a:pt x="489" y="115"/>
                    <a:pt x="489" y="115"/>
                  </a:cubicBezTo>
                  <a:cubicBezTo>
                    <a:pt x="490" y="115"/>
                    <a:pt x="490" y="116"/>
                    <a:pt x="490" y="117"/>
                  </a:cubicBezTo>
                  <a:cubicBezTo>
                    <a:pt x="490" y="118"/>
                    <a:pt x="489" y="121"/>
                    <a:pt x="489" y="123"/>
                  </a:cubicBezTo>
                  <a:cubicBezTo>
                    <a:pt x="488" y="124"/>
                    <a:pt x="488" y="124"/>
                    <a:pt x="487" y="124"/>
                  </a:cubicBezTo>
                  <a:cubicBezTo>
                    <a:pt x="478" y="124"/>
                    <a:pt x="469" y="124"/>
                    <a:pt x="459" y="124"/>
                  </a:cubicBezTo>
                  <a:cubicBezTo>
                    <a:pt x="459" y="124"/>
                    <a:pt x="458" y="124"/>
                    <a:pt x="458" y="123"/>
                  </a:cubicBezTo>
                  <a:cubicBezTo>
                    <a:pt x="458" y="123"/>
                    <a:pt x="459" y="123"/>
                    <a:pt x="459" y="122"/>
                  </a:cubicBezTo>
                  <a:cubicBezTo>
                    <a:pt x="467" y="110"/>
                    <a:pt x="475" y="98"/>
                    <a:pt x="483" y="87"/>
                  </a:cubicBezTo>
                  <a:cubicBezTo>
                    <a:pt x="471" y="87"/>
                    <a:pt x="471" y="87"/>
                    <a:pt x="471" y="87"/>
                  </a:cubicBezTo>
                  <a:cubicBezTo>
                    <a:pt x="469" y="87"/>
                    <a:pt x="465" y="87"/>
                    <a:pt x="464" y="88"/>
                  </a:cubicBezTo>
                  <a:cubicBezTo>
                    <a:pt x="462" y="89"/>
                    <a:pt x="461" y="91"/>
                    <a:pt x="461" y="92"/>
                  </a:cubicBezTo>
                  <a:cubicBezTo>
                    <a:pt x="460" y="93"/>
                    <a:pt x="460" y="93"/>
                    <a:pt x="460" y="93"/>
                  </a:cubicBezTo>
                  <a:cubicBezTo>
                    <a:pt x="460" y="93"/>
                    <a:pt x="460" y="92"/>
                    <a:pt x="460" y="92"/>
                  </a:cubicBezTo>
                  <a:cubicBezTo>
                    <a:pt x="460" y="91"/>
                    <a:pt x="460" y="87"/>
                    <a:pt x="461" y="85"/>
                  </a:cubicBezTo>
                  <a:cubicBezTo>
                    <a:pt x="461" y="84"/>
                    <a:pt x="461" y="84"/>
                    <a:pt x="461" y="84"/>
                  </a:cubicBezTo>
                  <a:cubicBezTo>
                    <a:pt x="462" y="84"/>
                    <a:pt x="462" y="84"/>
                    <a:pt x="463" y="85"/>
                  </a:cubicBezTo>
                  <a:cubicBezTo>
                    <a:pt x="469" y="85"/>
                    <a:pt x="471" y="85"/>
                    <a:pt x="473" y="85"/>
                  </a:cubicBezTo>
                  <a:cubicBezTo>
                    <a:pt x="488" y="85"/>
                    <a:pt x="488" y="85"/>
                    <a:pt x="488" y="85"/>
                  </a:cubicBezTo>
                  <a:cubicBezTo>
                    <a:pt x="489" y="85"/>
                    <a:pt x="489" y="85"/>
                    <a:pt x="489" y="85"/>
                  </a:cubicBezTo>
                  <a:cubicBezTo>
                    <a:pt x="489" y="85"/>
                    <a:pt x="489" y="86"/>
                    <a:pt x="489" y="86"/>
                  </a:cubicBezTo>
                  <a:cubicBezTo>
                    <a:pt x="481" y="98"/>
                    <a:pt x="473" y="110"/>
                    <a:pt x="465" y="121"/>
                  </a:cubicBezTo>
                  <a:lnTo>
                    <a:pt x="479" y="121"/>
                  </a:lnTo>
                  <a:close/>
                  <a:moveTo>
                    <a:pt x="513" y="109"/>
                  </a:moveTo>
                  <a:cubicBezTo>
                    <a:pt x="513" y="114"/>
                    <a:pt x="513" y="118"/>
                    <a:pt x="513" y="120"/>
                  </a:cubicBezTo>
                  <a:cubicBezTo>
                    <a:pt x="513" y="122"/>
                    <a:pt x="513" y="122"/>
                    <a:pt x="515" y="123"/>
                  </a:cubicBezTo>
                  <a:cubicBezTo>
                    <a:pt x="516" y="123"/>
                    <a:pt x="517" y="123"/>
                    <a:pt x="518" y="123"/>
                  </a:cubicBezTo>
                  <a:cubicBezTo>
                    <a:pt x="518" y="123"/>
                    <a:pt x="518" y="123"/>
                    <a:pt x="518" y="123"/>
                  </a:cubicBezTo>
                  <a:cubicBezTo>
                    <a:pt x="518" y="124"/>
                    <a:pt x="518" y="124"/>
                    <a:pt x="517" y="124"/>
                  </a:cubicBezTo>
                  <a:cubicBezTo>
                    <a:pt x="514" y="124"/>
                    <a:pt x="511" y="124"/>
                    <a:pt x="510" y="124"/>
                  </a:cubicBezTo>
                  <a:cubicBezTo>
                    <a:pt x="510" y="124"/>
                    <a:pt x="506" y="124"/>
                    <a:pt x="505" y="124"/>
                  </a:cubicBezTo>
                  <a:cubicBezTo>
                    <a:pt x="504" y="124"/>
                    <a:pt x="504" y="124"/>
                    <a:pt x="504" y="123"/>
                  </a:cubicBezTo>
                  <a:cubicBezTo>
                    <a:pt x="504" y="123"/>
                    <a:pt x="504" y="123"/>
                    <a:pt x="504" y="123"/>
                  </a:cubicBezTo>
                  <a:cubicBezTo>
                    <a:pt x="505" y="123"/>
                    <a:pt x="506" y="123"/>
                    <a:pt x="506" y="123"/>
                  </a:cubicBezTo>
                  <a:cubicBezTo>
                    <a:pt x="507" y="123"/>
                    <a:pt x="507" y="122"/>
                    <a:pt x="508" y="120"/>
                  </a:cubicBezTo>
                  <a:cubicBezTo>
                    <a:pt x="508" y="118"/>
                    <a:pt x="508" y="114"/>
                    <a:pt x="508" y="109"/>
                  </a:cubicBezTo>
                  <a:cubicBezTo>
                    <a:pt x="508" y="87"/>
                    <a:pt x="508" y="87"/>
                    <a:pt x="508" y="87"/>
                  </a:cubicBezTo>
                  <a:cubicBezTo>
                    <a:pt x="500" y="87"/>
                    <a:pt x="500" y="87"/>
                    <a:pt x="500" y="87"/>
                  </a:cubicBezTo>
                  <a:cubicBezTo>
                    <a:pt x="497" y="87"/>
                    <a:pt x="495" y="87"/>
                    <a:pt x="495" y="89"/>
                  </a:cubicBezTo>
                  <a:cubicBezTo>
                    <a:pt x="494" y="90"/>
                    <a:pt x="494" y="90"/>
                    <a:pt x="494" y="90"/>
                  </a:cubicBezTo>
                  <a:cubicBezTo>
                    <a:pt x="494" y="91"/>
                    <a:pt x="494" y="91"/>
                    <a:pt x="493" y="91"/>
                  </a:cubicBezTo>
                  <a:cubicBezTo>
                    <a:pt x="493" y="91"/>
                    <a:pt x="493" y="91"/>
                    <a:pt x="493" y="90"/>
                  </a:cubicBezTo>
                  <a:cubicBezTo>
                    <a:pt x="493" y="90"/>
                    <a:pt x="494" y="85"/>
                    <a:pt x="494" y="85"/>
                  </a:cubicBezTo>
                  <a:cubicBezTo>
                    <a:pt x="494" y="84"/>
                    <a:pt x="494" y="84"/>
                    <a:pt x="495" y="84"/>
                  </a:cubicBezTo>
                  <a:cubicBezTo>
                    <a:pt x="495" y="84"/>
                    <a:pt x="496" y="84"/>
                    <a:pt x="497" y="84"/>
                  </a:cubicBezTo>
                  <a:cubicBezTo>
                    <a:pt x="499" y="85"/>
                    <a:pt x="501" y="85"/>
                    <a:pt x="501" y="85"/>
                  </a:cubicBezTo>
                  <a:cubicBezTo>
                    <a:pt x="522" y="85"/>
                    <a:pt x="522" y="85"/>
                    <a:pt x="522" y="85"/>
                  </a:cubicBezTo>
                  <a:cubicBezTo>
                    <a:pt x="523" y="85"/>
                    <a:pt x="525" y="85"/>
                    <a:pt x="525" y="84"/>
                  </a:cubicBezTo>
                  <a:cubicBezTo>
                    <a:pt x="526" y="84"/>
                    <a:pt x="527" y="84"/>
                    <a:pt x="527" y="84"/>
                  </a:cubicBezTo>
                  <a:cubicBezTo>
                    <a:pt x="527" y="84"/>
                    <a:pt x="527" y="84"/>
                    <a:pt x="527" y="85"/>
                  </a:cubicBezTo>
                  <a:cubicBezTo>
                    <a:pt x="527" y="86"/>
                    <a:pt x="527" y="90"/>
                    <a:pt x="527" y="91"/>
                  </a:cubicBezTo>
                  <a:cubicBezTo>
                    <a:pt x="527" y="91"/>
                    <a:pt x="527" y="91"/>
                    <a:pt x="526" y="91"/>
                  </a:cubicBezTo>
                  <a:cubicBezTo>
                    <a:pt x="526" y="91"/>
                    <a:pt x="526" y="91"/>
                    <a:pt x="526" y="90"/>
                  </a:cubicBezTo>
                  <a:cubicBezTo>
                    <a:pt x="526" y="90"/>
                    <a:pt x="526" y="90"/>
                    <a:pt x="526" y="90"/>
                  </a:cubicBezTo>
                  <a:cubicBezTo>
                    <a:pt x="526" y="88"/>
                    <a:pt x="525" y="87"/>
                    <a:pt x="519" y="87"/>
                  </a:cubicBezTo>
                  <a:cubicBezTo>
                    <a:pt x="513" y="87"/>
                    <a:pt x="513" y="87"/>
                    <a:pt x="513" y="87"/>
                  </a:cubicBezTo>
                  <a:lnTo>
                    <a:pt x="513" y="109"/>
                  </a:lnTo>
                  <a:close/>
                  <a:moveTo>
                    <a:pt x="538" y="100"/>
                  </a:moveTo>
                  <a:cubicBezTo>
                    <a:pt x="538" y="92"/>
                    <a:pt x="538" y="90"/>
                    <a:pt x="538" y="88"/>
                  </a:cubicBezTo>
                  <a:cubicBezTo>
                    <a:pt x="538" y="87"/>
                    <a:pt x="538" y="86"/>
                    <a:pt x="536" y="86"/>
                  </a:cubicBezTo>
                  <a:cubicBezTo>
                    <a:pt x="536" y="85"/>
                    <a:pt x="535" y="85"/>
                    <a:pt x="534" y="85"/>
                  </a:cubicBezTo>
                  <a:cubicBezTo>
                    <a:pt x="534" y="85"/>
                    <a:pt x="534" y="85"/>
                    <a:pt x="534" y="85"/>
                  </a:cubicBezTo>
                  <a:cubicBezTo>
                    <a:pt x="534" y="85"/>
                    <a:pt x="534" y="85"/>
                    <a:pt x="535" y="85"/>
                  </a:cubicBezTo>
                  <a:cubicBezTo>
                    <a:pt x="537" y="85"/>
                    <a:pt x="541" y="85"/>
                    <a:pt x="541" y="85"/>
                  </a:cubicBezTo>
                  <a:cubicBezTo>
                    <a:pt x="541" y="85"/>
                    <a:pt x="552" y="85"/>
                    <a:pt x="554" y="85"/>
                  </a:cubicBezTo>
                  <a:cubicBezTo>
                    <a:pt x="555" y="85"/>
                    <a:pt x="556" y="84"/>
                    <a:pt x="556" y="84"/>
                  </a:cubicBezTo>
                  <a:cubicBezTo>
                    <a:pt x="556" y="84"/>
                    <a:pt x="557" y="84"/>
                    <a:pt x="557" y="84"/>
                  </a:cubicBezTo>
                  <a:cubicBezTo>
                    <a:pt x="557" y="84"/>
                    <a:pt x="557" y="84"/>
                    <a:pt x="557" y="85"/>
                  </a:cubicBezTo>
                  <a:cubicBezTo>
                    <a:pt x="557" y="85"/>
                    <a:pt x="557" y="86"/>
                    <a:pt x="557" y="87"/>
                  </a:cubicBezTo>
                  <a:cubicBezTo>
                    <a:pt x="557" y="88"/>
                    <a:pt x="556" y="90"/>
                    <a:pt x="556" y="90"/>
                  </a:cubicBezTo>
                  <a:cubicBezTo>
                    <a:pt x="556" y="91"/>
                    <a:pt x="556" y="91"/>
                    <a:pt x="556" y="91"/>
                  </a:cubicBezTo>
                  <a:cubicBezTo>
                    <a:pt x="556" y="91"/>
                    <a:pt x="555" y="91"/>
                    <a:pt x="555" y="90"/>
                  </a:cubicBezTo>
                  <a:cubicBezTo>
                    <a:pt x="555" y="90"/>
                    <a:pt x="555" y="89"/>
                    <a:pt x="555" y="89"/>
                  </a:cubicBezTo>
                  <a:cubicBezTo>
                    <a:pt x="555" y="88"/>
                    <a:pt x="554" y="87"/>
                    <a:pt x="551" y="87"/>
                  </a:cubicBezTo>
                  <a:cubicBezTo>
                    <a:pt x="550" y="87"/>
                    <a:pt x="544" y="87"/>
                    <a:pt x="544" y="87"/>
                  </a:cubicBezTo>
                  <a:cubicBezTo>
                    <a:pt x="543" y="87"/>
                    <a:pt x="543" y="87"/>
                    <a:pt x="543" y="87"/>
                  </a:cubicBezTo>
                  <a:cubicBezTo>
                    <a:pt x="543" y="101"/>
                    <a:pt x="543" y="101"/>
                    <a:pt x="543" y="101"/>
                  </a:cubicBezTo>
                  <a:cubicBezTo>
                    <a:pt x="543" y="102"/>
                    <a:pt x="543" y="102"/>
                    <a:pt x="544" y="102"/>
                  </a:cubicBezTo>
                  <a:cubicBezTo>
                    <a:pt x="544" y="102"/>
                    <a:pt x="551" y="102"/>
                    <a:pt x="553" y="102"/>
                  </a:cubicBezTo>
                  <a:cubicBezTo>
                    <a:pt x="554" y="102"/>
                    <a:pt x="555" y="102"/>
                    <a:pt x="555" y="101"/>
                  </a:cubicBezTo>
                  <a:cubicBezTo>
                    <a:pt x="556" y="101"/>
                    <a:pt x="556" y="100"/>
                    <a:pt x="556" y="100"/>
                  </a:cubicBezTo>
                  <a:cubicBezTo>
                    <a:pt x="556" y="100"/>
                    <a:pt x="556" y="101"/>
                    <a:pt x="556" y="101"/>
                  </a:cubicBezTo>
                  <a:cubicBezTo>
                    <a:pt x="556" y="101"/>
                    <a:pt x="556" y="102"/>
                    <a:pt x="556" y="104"/>
                  </a:cubicBezTo>
                  <a:cubicBezTo>
                    <a:pt x="556" y="105"/>
                    <a:pt x="556" y="107"/>
                    <a:pt x="556" y="107"/>
                  </a:cubicBezTo>
                  <a:cubicBezTo>
                    <a:pt x="556" y="108"/>
                    <a:pt x="555" y="108"/>
                    <a:pt x="555" y="108"/>
                  </a:cubicBezTo>
                  <a:cubicBezTo>
                    <a:pt x="555" y="108"/>
                    <a:pt x="555" y="108"/>
                    <a:pt x="555" y="108"/>
                  </a:cubicBezTo>
                  <a:cubicBezTo>
                    <a:pt x="555" y="107"/>
                    <a:pt x="555" y="107"/>
                    <a:pt x="554" y="106"/>
                  </a:cubicBezTo>
                  <a:cubicBezTo>
                    <a:pt x="554" y="105"/>
                    <a:pt x="554" y="105"/>
                    <a:pt x="552" y="104"/>
                  </a:cubicBezTo>
                  <a:cubicBezTo>
                    <a:pt x="550" y="104"/>
                    <a:pt x="545" y="104"/>
                    <a:pt x="544" y="104"/>
                  </a:cubicBezTo>
                  <a:cubicBezTo>
                    <a:pt x="543" y="104"/>
                    <a:pt x="543" y="104"/>
                    <a:pt x="543" y="104"/>
                  </a:cubicBezTo>
                  <a:cubicBezTo>
                    <a:pt x="543" y="109"/>
                    <a:pt x="543" y="109"/>
                    <a:pt x="543" y="109"/>
                  </a:cubicBezTo>
                  <a:cubicBezTo>
                    <a:pt x="543" y="111"/>
                    <a:pt x="543" y="117"/>
                    <a:pt x="543" y="118"/>
                  </a:cubicBezTo>
                  <a:cubicBezTo>
                    <a:pt x="543" y="121"/>
                    <a:pt x="544" y="122"/>
                    <a:pt x="550" y="122"/>
                  </a:cubicBezTo>
                  <a:cubicBezTo>
                    <a:pt x="551" y="122"/>
                    <a:pt x="554" y="122"/>
                    <a:pt x="555" y="121"/>
                  </a:cubicBezTo>
                  <a:cubicBezTo>
                    <a:pt x="556" y="121"/>
                    <a:pt x="557" y="120"/>
                    <a:pt x="557" y="118"/>
                  </a:cubicBezTo>
                  <a:cubicBezTo>
                    <a:pt x="558" y="117"/>
                    <a:pt x="558" y="117"/>
                    <a:pt x="558" y="117"/>
                  </a:cubicBezTo>
                  <a:cubicBezTo>
                    <a:pt x="558" y="117"/>
                    <a:pt x="558" y="117"/>
                    <a:pt x="558" y="118"/>
                  </a:cubicBezTo>
                  <a:cubicBezTo>
                    <a:pt x="558" y="118"/>
                    <a:pt x="558" y="122"/>
                    <a:pt x="558" y="123"/>
                  </a:cubicBezTo>
                  <a:cubicBezTo>
                    <a:pt x="557" y="124"/>
                    <a:pt x="557" y="124"/>
                    <a:pt x="555" y="124"/>
                  </a:cubicBezTo>
                  <a:cubicBezTo>
                    <a:pt x="551" y="124"/>
                    <a:pt x="547" y="124"/>
                    <a:pt x="545" y="124"/>
                  </a:cubicBezTo>
                  <a:cubicBezTo>
                    <a:pt x="543" y="124"/>
                    <a:pt x="542" y="124"/>
                    <a:pt x="541" y="124"/>
                  </a:cubicBezTo>
                  <a:cubicBezTo>
                    <a:pt x="541" y="124"/>
                    <a:pt x="540" y="124"/>
                    <a:pt x="539" y="124"/>
                  </a:cubicBezTo>
                  <a:cubicBezTo>
                    <a:pt x="537" y="124"/>
                    <a:pt x="536" y="124"/>
                    <a:pt x="535" y="124"/>
                  </a:cubicBezTo>
                  <a:cubicBezTo>
                    <a:pt x="535" y="124"/>
                    <a:pt x="535" y="124"/>
                    <a:pt x="535" y="123"/>
                  </a:cubicBezTo>
                  <a:cubicBezTo>
                    <a:pt x="535" y="123"/>
                    <a:pt x="535" y="123"/>
                    <a:pt x="535" y="123"/>
                  </a:cubicBezTo>
                  <a:cubicBezTo>
                    <a:pt x="535" y="123"/>
                    <a:pt x="536" y="123"/>
                    <a:pt x="537" y="123"/>
                  </a:cubicBezTo>
                  <a:cubicBezTo>
                    <a:pt x="538" y="123"/>
                    <a:pt x="538" y="122"/>
                    <a:pt x="538" y="120"/>
                  </a:cubicBezTo>
                  <a:cubicBezTo>
                    <a:pt x="538" y="118"/>
                    <a:pt x="538" y="114"/>
                    <a:pt x="538" y="109"/>
                  </a:cubicBezTo>
                  <a:lnTo>
                    <a:pt x="538" y="100"/>
                  </a:lnTo>
                  <a:close/>
                  <a:moveTo>
                    <a:pt x="555" y="76"/>
                  </a:moveTo>
                  <a:cubicBezTo>
                    <a:pt x="555" y="77"/>
                    <a:pt x="555" y="77"/>
                    <a:pt x="555" y="77"/>
                  </a:cubicBezTo>
                  <a:cubicBezTo>
                    <a:pt x="555" y="77"/>
                    <a:pt x="554" y="77"/>
                    <a:pt x="553" y="77"/>
                  </a:cubicBezTo>
                  <a:cubicBezTo>
                    <a:pt x="550" y="77"/>
                    <a:pt x="546" y="79"/>
                    <a:pt x="544" y="80"/>
                  </a:cubicBezTo>
                  <a:cubicBezTo>
                    <a:pt x="543" y="80"/>
                    <a:pt x="543" y="80"/>
                    <a:pt x="543" y="80"/>
                  </a:cubicBezTo>
                  <a:cubicBezTo>
                    <a:pt x="543" y="80"/>
                    <a:pt x="542" y="80"/>
                    <a:pt x="542" y="80"/>
                  </a:cubicBezTo>
                  <a:cubicBezTo>
                    <a:pt x="542" y="79"/>
                    <a:pt x="543" y="79"/>
                    <a:pt x="543" y="79"/>
                  </a:cubicBezTo>
                  <a:cubicBezTo>
                    <a:pt x="545" y="78"/>
                    <a:pt x="551" y="74"/>
                    <a:pt x="551" y="74"/>
                  </a:cubicBezTo>
                  <a:cubicBezTo>
                    <a:pt x="552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4"/>
                  </a:cubicBezTo>
                  <a:cubicBezTo>
                    <a:pt x="554" y="74"/>
                    <a:pt x="554" y="75"/>
                    <a:pt x="555" y="76"/>
                  </a:cubicBezTo>
                  <a:close/>
                  <a:moveTo>
                    <a:pt x="572" y="100"/>
                  </a:moveTo>
                  <a:cubicBezTo>
                    <a:pt x="572" y="92"/>
                    <a:pt x="572" y="90"/>
                    <a:pt x="572" y="88"/>
                  </a:cubicBezTo>
                  <a:cubicBezTo>
                    <a:pt x="572" y="87"/>
                    <a:pt x="571" y="86"/>
                    <a:pt x="570" y="86"/>
                  </a:cubicBezTo>
                  <a:cubicBezTo>
                    <a:pt x="569" y="85"/>
                    <a:pt x="568" y="85"/>
                    <a:pt x="568" y="85"/>
                  </a:cubicBezTo>
                  <a:cubicBezTo>
                    <a:pt x="568" y="85"/>
                    <a:pt x="567" y="85"/>
                    <a:pt x="567" y="85"/>
                  </a:cubicBezTo>
                  <a:cubicBezTo>
                    <a:pt x="567" y="85"/>
                    <a:pt x="568" y="85"/>
                    <a:pt x="568" y="85"/>
                  </a:cubicBezTo>
                  <a:cubicBezTo>
                    <a:pt x="571" y="85"/>
                    <a:pt x="574" y="85"/>
                    <a:pt x="575" y="85"/>
                  </a:cubicBezTo>
                  <a:cubicBezTo>
                    <a:pt x="575" y="85"/>
                    <a:pt x="580" y="85"/>
                    <a:pt x="581" y="85"/>
                  </a:cubicBezTo>
                  <a:cubicBezTo>
                    <a:pt x="585" y="85"/>
                    <a:pt x="589" y="85"/>
                    <a:pt x="591" y="87"/>
                  </a:cubicBezTo>
                  <a:cubicBezTo>
                    <a:pt x="593" y="88"/>
                    <a:pt x="595" y="90"/>
                    <a:pt x="595" y="94"/>
                  </a:cubicBezTo>
                  <a:cubicBezTo>
                    <a:pt x="595" y="98"/>
                    <a:pt x="594" y="101"/>
                    <a:pt x="589" y="106"/>
                  </a:cubicBezTo>
                  <a:cubicBezTo>
                    <a:pt x="593" y="111"/>
                    <a:pt x="597" y="116"/>
                    <a:pt x="600" y="119"/>
                  </a:cubicBezTo>
                  <a:cubicBezTo>
                    <a:pt x="603" y="122"/>
                    <a:pt x="604" y="123"/>
                    <a:pt x="606" y="123"/>
                  </a:cubicBezTo>
                  <a:cubicBezTo>
                    <a:pt x="607" y="123"/>
                    <a:pt x="607" y="123"/>
                    <a:pt x="608" y="123"/>
                  </a:cubicBezTo>
                  <a:cubicBezTo>
                    <a:pt x="608" y="123"/>
                    <a:pt x="608" y="123"/>
                    <a:pt x="608" y="123"/>
                  </a:cubicBezTo>
                  <a:cubicBezTo>
                    <a:pt x="608" y="124"/>
                    <a:pt x="608" y="124"/>
                    <a:pt x="607" y="124"/>
                  </a:cubicBezTo>
                  <a:cubicBezTo>
                    <a:pt x="603" y="124"/>
                    <a:pt x="603" y="124"/>
                    <a:pt x="603" y="124"/>
                  </a:cubicBezTo>
                  <a:cubicBezTo>
                    <a:pt x="600" y="124"/>
                    <a:pt x="599" y="124"/>
                    <a:pt x="598" y="123"/>
                  </a:cubicBezTo>
                  <a:cubicBezTo>
                    <a:pt x="595" y="122"/>
                    <a:pt x="593" y="119"/>
                    <a:pt x="590" y="115"/>
                  </a:cubicBezTo>
                  <a:cubicBezTo>
                    <a:pt x="588" y="112"/>
                    <a:pt x="586" y="109"/>
                    <a:pt x="585" y="108"/>
                  </a:cubicBezTo>
                  <a:cubicBezTo>
                    <a:pt x="584" y="107"/>
                    <a:pt x="584" y="107"/>
                    <a:pt x="584" y="107"/>
                  </a:cubicBezTo>
                  <a:cubicBezTo>
                    <a:pt x="577" y="107"/>
                    <a:pt x="577" y="107"/>
                    <a:pt x="577" y="107"/>
                  </a:cubicBezTo>
                  <a:cubicBezTo>
                    <a:pt x="577" y="107"/>
                    <a:pt x="577" y="107"/>
                    <a:pt x="577" y="108"/>
                  </a:cubicBezTo>
                  <a:cubicBezTo>
                    <a:pt x="577" y="109"/>
                    <a:pt x="577" y="109"/>
                    <a:pt x="577" y="109"/>
                  </a:cubicBezTo>
                  <a:cubicBezTo>
                    <a:pt x="577" y="114"/>
                    <a:pt x="577" y="118"/>
                    <a:pt x="577" y="120"/>
                  </a:cubicBezTo>
                  <a:cubicBezTo>
                    <a:pt x="577" y="122"/>
                    <a:pt x="577" y="122"/>
                    <a:pt x="579" y="123"/>
                  </a:cubicBezTo>
                  <a:cubicBezTo>
                    <a:pt x="580" y="123"/>
                    <a:pt x="581" y="123"/>
                    <a:pt x="581" y="123"/>
                  </a:cubicBezTo>
                  <a:cubicBezTo>
                    <a:pt x="582" y="123"/>
                    <a:pt x="582" y="123"/>
                    <a:pt x="582" y="123"/>
                  </a:cubicBezTo>
                  <a:cubicBezTo>
                    <a:pt x="582" y="124"/>
                    <a:pt x="582" y="124"/>
                    <a:pt x="581" y="124"/>
                  </a:cubicBezTo>
                  <a:cubicBezTo>
                    <a:pt x="578" y="124"/>
                    <a:pt x="575" y="124"/>
                    <a:pt x="574" y="124"/>
                  </a:cubicBezTo>
                  <a:cubicBezTo>
                    <a:pt x="574" y="124"/>
                    <a:pt x="571" y="124"/>
                    <a:pt x="569" y="124"/>
                  </a:cubicBezTo>
                  <a:cubicBezTo>
                    <a:pt x="569" y="124"/>
                    <a:pt x="568" y="124"/>
                    <a:pt x="568" y="123"/>
                  </a:cubicBezTo>
                  <a:cubicBezTo>
                    <a:pt x="568" y="123"/>
                    <a:pt x="568" y="123"/>
                    <a:pt x="569" y="123"/>
                  </a:cubicBezTo>
                  <a:cubicBezTo>
                    <a:pt x="569" y="123"/>
                    <a:pt x="570" y="123"/>
                    <a:pt x="570" y="123"/>
                  </a:cubicBezTo>
                  <a:cubicBezTo>
                    <a:pt x="571" y="122"/>
                    <a:pt x="571" y="122"/>
                    <a:pt x="572" y="120"/>
                  </a:cubicBezTo>
                  <a:cubicBezTo>
                    <a:pt x="572" y="118"/>
                    <a:pt x="572" y="114"/>
                    <a:pt x="572" y="109"/>
                  </a:cubicBezTo>
                  <a:lnTo>
                    <a:pt x="572" y="100"/>
                  </a:lnTo>
                  <a:close/>
                  <a:moveTo>
                    <a:pt x="577" y="104"/>
                  </a:moveTo>
                  <a:cubicBezTo>
                    <a:pt x="577" y="104"/>
                    <a:pt x="577" y="104"/>
                    <a:pt x="577" y="105"/>
                  </a:cubicBezTo>
                  <a:cubicBezTo>
                    <a:pt x="578" y="105"/>
                    <a:pt x="581" y="105"/>
                    <a:pt x="583" y="105"/>
                  </a:cubicBezTo>
                  <a:cubicBezTo>
                    <a:pt x="584" y="105"/>
                    <a:pt x="586" y="105"/>
                    <a:pt x="587" y="105"/>
                  </a:cubicBezTo>
                  <a:cubicBezTo>
                    <a:pt x="589" y="103"/>
                    <a:pt x="590" y="101"/>
                    <a:pt x="590" y="97"/>
                  </a:cubicBezTo>
                  <a:cubicBezTo>
                    <a:pt x="590" y="90"/>
                    <a:pt x="587" y="86"/>
                    <a:pt x="581" y="86"/>
                  </a:cubicBezTo>
                  <a:cubicBezTo>
                    <a:pt x="579" y="86"/>
                    <a:pt x="578" y="87"/>
                    <a:pt x="577" y="87"/>
                  </a:cubicBezTo>
                  <a:cubicBezTo>
                    <a:pt x="577" y="87"/>
                    <a:pt x="577" y="87"/>
                    <a:pt x="577" y="87"/>
                  </a:cubicBezTo>
                  <a:lnTo>
                    <a:pt x="577" y="104"/>
                  </a:lnTo>
                  <a:close/>
                  <a:moveTo>
                    <a:pt x="618" y="109"/>
                  </a:moveTo>
                  <a:cubicBezTo>
                    <a:pt x="618" y="114"/>
                    <a:pt x="618" y="118"/>
                    <a:pt x="618" y="120"/>
                  </a:cubicBezTo>
                  <a:cubicBezTo>
                    <a:pt x="618" y="122"/>
                    <a:pt x="619" y="122"/>
                    <a:pt x="620" y="123"/>
                  </a:cubicBezTo>
                  <a:cubicBezTo>
                    <a:pt x="621" y="123"/>
                    <a:pt x="622" y="123"/>
                    <a:pt x="623" y="123"/>
                  </a:cubicBezTo>
                  <a:cubicBezTo>
                    <a:pt x="623" y="123"/>
                    <a:pt x="623" y="123"/>
                    <a:pt x="623" y="123"/>
                  </a:cubicBezTo>
                  <a:cubicBezTo>
                    <a:pt x="623" y="124"/>
                    <a:pt x="623" y="124"/>
                    <a:pt x="622" y="124"/>
                  </a:cubicBezTo>
                  <a:cubicBezTo>
                    <a:pt x="619" y="124"/>
                    <a:pt x="616" y="124"/>
                    <a:pt x="615" y="124"/>
                  </a:cubicBezTo>
                  <a:cubicBezTo>
                    <a:pt x="615" y="124"/>
                    <a:pt x="612" y="124"/>
                    <a:pt x="610" y="124"/>
                  </a:cubicBezTo>
                  <a:cubicBezTo>
                    <a:pt x="610" y="124"/>
                    <a:pt x="609" y="124"/>
                    <a:pt x="609" y="123"/>
                  </a:cubicBezTo>
                  <a:cubicBezTo>
                    <a:pt x="609" y="123"/>
                    <a:pt x="609" y="123"/>
                    <a:pt x="610" y="123"/>
                  </a:cubicBezTo>
                  <a:cubicBezTo>
                    <a:pt x="610" y="123"/>
                    <a:pt x="611" y="123"/>
                    <a:pt x="611" y="123"/>
                  </a:cubicBezTo>
                  <a:cubicBezTo>
                    <a:pt x="612" y="122"/>
                    <a:pt x="613" y="122"/>
                    <a:pt x="613" y="120"/>
                  </a:cubicBezTo>
                  <a:cubicBezTo>
                    <a:pt x="613" y="118"/>
                    <a:pt x="613" y="114"/>
                    <a:pt x="613" y="109"/>
                  </a:cubicBezTo>
                  <a:cubicBezTo>
                    <a:pt x="613" y="100"/>
                    <a:pt x="613" y="100"/>
                    <a:pt x="613" y="100"/>
                  </a:cubicBezTo>
                  <a:cubicBezTo>
                    <a:pt x="613" y="92"/>
                    <a:pt x="613" y="90"/>
                    <a:pt x="613" y="88"/>
                  </a:cubicBezTo>
                  <a:cubicBezTo>
                    <a:pt x="613" y="87"/>
                    <a:pt x="612" y="86"/>
                    <a:pt x="611" y="86"/>
                  </a:cubicBezTo>
                  <a:cubicBezTo>
                    <a:pt x="611" y="85"/>
                    <a:pt x="610" y="85"/>
                    <a:pt x="610" y="85"/>
                  </a:cubicBezTo>
                  <a:cubicBezTo>
                    <a:pt x="609" y="85"/>
                    <a:pt x="609" y="85"/>
                    <a:pt x="609" y="85"/>
                  </a:cubicBezTo>
                  <a:cubicBezTo>
                    <a:pt x="609" y="85"/>
                    <a:pt x="609" y="85"/>
                    <a:pt x="610" y="85"/>
                  </a:cubicBezTo>
                  <a:cubicBezTo>
                    <a:pt x="612" y="85"/>
                    <a:pt x="615" y="85"/>
                    <a:pt x="615" y="85"/>
                  </a:cubicBezTo>
                  <a:cubicBezTo>
                    <a:pt x="616" y="85"/>
                    <a:pt x="619" y="85"/>
                    <a:pt x="621" y="85"/>
                  </a:cubicBezTo>
                  <a:cubicBezTo>
                    <a:pt x="621" y="85"/>
                    <a:pt x="622" y="85"/>
                    <a:pt x="622" y="85"/>
                  </a:cubicBezTo>
                  <a:cubicBezTo>
                    <a:pt x="622" y="85"/>
                    <a:pt x="621" y="85"/>
                    <a:pt x="621" y="85"/>
                  </a:cubicBezTo>
                  <a:cubicBezTo>
                    <a:pt x="621" y="85"/>
                    <a:pt x="621" y="85"/>
                    <a:pt x="620" y="86"/>
                  </a:cubicBezTo>
                  <a:cubicBezTo>
                    <a:pt x="618" y="86"/>
                    <a:pt x="618" y="87"/>
                    <a:pt x="618" y="88"/>
                  </a:cubicBezTo>
                  <a:cubicBezTo>
                    <a:pt x="618" y="90"/>
                    <a:pt x="618" y="92"/>
                    <a:pt x="618" y="100"/>
                  </a:cubicBezTo>
                  <a:lnTo>
                    <a:pt x="618" y="109"/>
                  </a:lnTo>
                  <a:close/>
                  <a:moveTo>
                    <a:pt x="634" y="100"/>
                  </a:moveTo>
                  <a:cubicBezTo>
                    <a:pt x="634" y="92"/>
                    <a:pt x="634" y="90"/>
                    <a:pt x="634" y="88"/>
                  </a:cubicBezTo>
                  <a:cubicBezTo>
                    <a:pt x="634" y="87"/>
                    <a:pt x="634" y="86"/>
                    <a:pt x="632" y="86"/>
                  </a:cubicBezTo>
                  <a:cubicBezTo>
                    <a:pt x="631" y="85"/>
                    <a:pt x="630" y="85"/>
                    <a:pt x="630" y="85"/>
                  </a:cubicBezTo>
                  <a:cubicBezTo>
                    <a:pt x="630" y="85"/>
                    <a:pt x="630" y="85"/>
                    <a:pt x="630" y="85"/>
                  </a:cubicBezTo>
                  <a:cubicBezTo>
                    <a:pt x="630" y="85"/>
                    <a:pt x="630" y="85"/>
                    <a:pt x="630" y="85"/>
                  </a:cubicBezTo>
                  <a:cubicBezTo>
                    <a:pt x="633" y="85"/>
                    <a:pt x="636" y="85"/>
                    <a:pt x="637" y="85"/>
                  </a:cubicBezTo>
                  <a:cubicBezTo>
                    <a:pt x="637" y="85"/>
                    <a:pt x="640" y="85"/>
                    <a:pt x="642" y="85"/>
                  </a:cubicBezTo>
                  <a:cubicBezTo>
                    <a:pt x="643" y="85"/>
                    <a:pt x="643" y="85"/>
                    <a:pt x="643" y="85"/>
                  </a:cubicBezTo>
                  <a:cubicBezTo>
                    <a:pt x="643" y="85"/>
                    <a:pt x="643" y="85"/>
                    <a:pt x="642" y="85"/>
                  </a:cubicBezTo>
                  <a:cubicBezTo>
                    <a:pt x="642" y="85"/>
                    <a:pt x="642" y="85"/>
                    <a:pt x="641" y="86"/>
                  </a:cubicBezTo>
                  <a:cubicBezTo>
                    <a:pt x="640" y="86"/>
                    <a:pt x="639" y="87"/>
                    <a:pt x="639" y="88"/>
                  </a:cubicBezTo>
                  <a:cubicBezTo>
                    <a:pt x="639" y="90"/>
                    <a:pt x="639" y="92"/>
                    <a:pt x="639" y="100"/>
                  </a:cubicBezTo>
                  <a:cubicBezTo>
                    <a:pt x="639" y="107"/>
                    <a:pt x="639" y="107"/>
                    <a:pt x="639" y="107"/>
                  </a:cubicBezTo>
                  <a:cubicBezTo>
                    <a:pt x="639" y="114"/>
                    <a:pt x="641" y="117"/>
                    <a:pt x="643" y="120"/>
                  </a:cubicBezTo>
                  <a:cubicBezTo>
                    <a:pt x="646" y="122"/>
                    <a:pt x="648" y="122"/>
                    <a:pt x="651" y="122"/>
                  </a:cubicBezTo>
                  <a:cubicBezTo>
                    <a:pt x="654" y="122"/>
                    <a:pt x="658" y="121"/>
                    <a:pt x="659" y="119"/>
                  </a:cubicBezTo>
                  <a:cubicBezTo>
                    <a:pt x="662" y="116"/>
                    <a:pt x="663" y="111"/>
                    <a:pt x="663" y="106"/>
                  </a:cubicBezTo>
                  <a:cubicBezTo>
                    <a:pt x="663" y="100"/>
                    <a:pt x="663" y="100"/>
                    <a:pt x="663" y="100"/>
                  </a:cubicBezTo>
                  <a:cubicBezTo>
                    <a:pt x="663" y="92"/>
                    <a:pt x="662" y="90"/>
                    <a:pt x="662" y="88"/>
                  </a:cubicBezTo>
                  <a:cubicBezTo>
                    <a:pt x="662" y="87"/>
                    <a:pt x="662" y="86"/>
                    <a:pt x="660" y="86"/>
                  </a:cubicBezTo>
                  <a:cubicBezTo>
                    <a:pt x="660" y="85"/>
                    <a:pt x="659" y="85"/>
                    <a:pt x="658" y="85"/>
                  </a:cubicBezTo>
                  <a:cubicBezTo>
                    <a:pt x="658" y="85"/>
                    <a:pt x="658" y="85"/>
                    <a:pt x="658" y="85"/>
                  </a:cubicBezTo>
                  <a:cubicBezTo>
                    <a:pt x="658" y="85"/>
                    <a:pt x="658" y="85"/>
                    <a:pt x="659" y="85"/>
                  </a:cubicBezTo>
                  <a:cubicBezTo>
                    <a:pt x="661" y="85"/>
                    <a:pt x="664" y="85"/>
                    <a:pt x="665" y="85"/>
                  </a:cubicBezTo>
                  <a:cubicBezTo>
                    <a:pt x="665" y="85"/>
                    <a:pt x="668" y="85"/>
                    <a:pt x="669" y="85"/>
                  </a:cubicBezTo>
                  <a:cubicBezTo>
                    <a:pt x="670" y="85"/>
                    <a:pt x="670" y="85"/>
                    <a:pt x="670" y="85"/>
                  </a:cubicBezTo>
                  <a:cubicBezTo>
                    <a:pt x="670" y="85"/>
                    <a:pt x="670" y="85"/>
                    <a:pt x="670" y="85"/>
                  </a:cubicBezTo>
                  <a:cubicBezTo>
                    <a:pt x="669" y="85"/>
                    <a:pt x="669" y="85"/>
                    <a:pt x="668" y="86"/>
                  </a:cubicBezTo>
                  <a:cubicBezTo>
                    <a:pt x="667" y="86"/>
                    <a:pt x="666" y="87"/>
                    <a:pt x="666" y="88"/>
                  </a:cubicBezTo>
                  <a:cubicBezTo>
                    <a:pt x="666" y="90"/>
                    <a:pt x="666" y="92"/>
                    <a:pt x="666" y="100"/>
                  </a:cubicBezTo>
                  <a:cubicBezTo>
                    <a:pt x="666" y="105"/>
                    <a:pt x="666" y="105"/>
                    <a:pt x="666" y="105"/>
                  </a:cubicBezTo>
                  <a:cubicBezTo>
                    <a:pt x="666" y="111"/>
                    <a:pt x="666" y="117"/>
                    <a:pt x="661" y="121"/>
                  </a:cubicBezTo>
                  <a:cubicBezTo>
                    <a:pt x="657" y="124"/>
                    <a:pt x="653" y="125"/>
                    <a:pt x="650" y="125"/>
                  </a:cubicBezTo>
                  <a:cubicBezTo>
                    <a:pt x="648" y="125"/>
                    <a:pt x="643" y="124"/>
                    <a:pt x="639" y="121"/>
                  </a:cubicBezTo>
                  <a:cubicBezTo>
                    <a:pt x="636" y="118"/>
                    <a:pt x="634" y="115"/>
                    <a:pt x="634" y="107"/>
                  </a:cubicBezTo>
                  <a:lnTo>
                    <a:pt x="634" y="100"/>
                  </a:lnTo>
                  <a:close/>
                  <a:moveTo>
                    <a:pt x="721" y="117"/>
                  </a:moveTo>
                  <a:cubicBezTo>
                    <a:pt x="721" y="119"/>
                    <a:pt x="722" y="122"/>
                    <a:pt x="724" y="122"/>
                  </a:cubicBezTo>
                  <a:cubicBezTo>
                    <a:pt x="725" y="123"/>
                    <a:pt x="727" y="123"/>
                    <a:pt x="727" y="123"/>
                  </a:cubicBezTo>
                  <a:cubicBezTo>
                    <a:pt x="728" y="123"/>
                    <a:pt x="728" y="123"/>
                    <a:pt x="728" y="123"/>
                  </a:cubicBezTo>
                  <a:cubicBezTo>
                    <a:pt x="728" y="124"/>
                    <a:pt x="727" y="124"/>
                    <a:pt x="727" y="124"/>
                  </a:cubicBezTo>
                  <a:cubicBezTo>
                    <a:pt x="725" y="124"/>
                    <a:pt x="719" y="124"/>
                    <a:pt x="717" y="124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6" y="123"/>
                    <a:pt x="716" y="123"/>
                    <a:pt x="716" y="123"/>
                  </a:cubicBezTo>
                  <a:cubicBezTo>
                    <a:pt x="717" y="122"/>
                    <a:pt x="717" y="122"/>
                    <a:pt x="717" y="121"/>
                  </a:cubicBezTo>
                  <a:cubicBezTo>
                    <a:pt x="714" y="94"/>
                    <a:pt x="714" y="94"/>
                    <a:pt x="714" y="94"/>
                  </a:cubicBezTo>
                  <a:cubicBezTo>
                    <a:pt x="714" y="94"/>
                    <a:pt x="714" y="94"/>
                    <a:pt x="714" y="94"/>
                  </a:cubicBezTo>
                  <a:cubicBezTo>
                    <a:pt x="701" y="121"/>
                    <a:pt x="701" y="121"/>
                    <a:pt x="701" y="121"/>
                  </a:cubicBezTo>
                  <a:cubicBezTo>
                    <a:pt x="700" y="123"/>
                    <a:pt x="700" y="124"/>
                    <a:pt x="699" y="124"/>
                  </a:cubicBezTo>
                  <a:cubicBezTo>
                    <a:pt x="699" y="124"/>
                    <a:pt x="698" y="123"/>
                    <a:pt x="697" y="121"/>
                  </a:cubicBezTo>
                  <a:cubicBezTo>
                    <a:pt x="696" y="119"/>
                    <a:pt x="692" y="112"/>
                    <a:pt x="691" y="109"/>
                  </a:cubicBezTo>
                  <a:cubicBezTo>
                    <a:pt x="689" y="106"/>
                    <a:pt x="685" y="97"/>
                    <a:pt x="684" y="95"/>
                  </a:cubicBezTo>
                  <a:cubicBezTo>
                    <a:pt x="684" y="95"/>
                    <a:pt x="684" y="95"/>
                    <a:pt x="684" y="95"/>
                  </a:cubicBezTo>
                  <a:cubicBezTo>
                    <a:pt x="682" y="119"/>
                    <a:pt x="682" y="119"/>
                    <a:pt x="682" y="119"/>
                  </a:cubicBezTo>
                  <a:cubicBezTo>
                    <a:pt x="682" y="119"/>
                    <a:pt x="682" y="120"/>
                    <a:pt x="682" y="121"/>
                  </a:cubicBezTo>
                  <a:cubicBezTo>
                    <a:pt x="682" y="122"/>
                    <a:pt x="682" y="122"/>
                    <a:pt x="683" y="123"/>
                  </a:cubicBezTo>
                  <a:cubicBezTo>
                    <a:pt x="684" y="123"/>
                    <a:pt x="685" y="123"/>
                    <a:pt x="685" y="123"/>
                  </a:cubicBezTo>
                  <a:cubicBezTo>
                    <a:pt x="685" y="123"/>
                    <a:pt x="685" y="123"/>
                    <a:pt x="685" y="123"/>
                  </a:cubicBezTo>
                  <a:cubicBezTo>
                    <a:pt x="685" y="124"/>
                    <a:pt x="685" y="124"/>
                    <a:pt x="684" y="124"/>
                  </a:cubicBezTo>
                  <a:cubicBezTo>
                    <a:pt x="682" y="124"/>
                    <a:pt x="680" y="124"/>
                    <a:pt x="679" y="124"/>
                  </a:cubicBezTo>
                  <a:cubicBezTo>
                    <a:pt x="679" y="124"/>
                    <a:pt x="676" y="124"/>
                    <a:pt x="675" y="124"/>
                  </a:cubicBezTo>
                  <a:cubicBezTo>
                    <a:pt x="674" y="124"/>
                    <a:pt x="674" y="124"/>
                    <a:pt x="674" y="123"/>
                  </a:cubicBezTo>
                  <a:cubicBezTo>
                    <a:pt x="674" y="123"/>
                    <a:pt x="674" y="123"/>
                    <a:pt x="675" y="123"/>
                  </a:cubicBezTo>
                  <a:cubicBezTo>
                    <a:pt x="675" y="123"/>
                    <a:pt x="675" y="123"/>
                    <a:pt x="676" y="123"/>
                  </a:cubicBezTo>
                  <a:cubicBezTo>
                    <a:pt x="678" y="122"/>
                    <a:pt x="678" y="121"/>
                    <a:pt x="678" y="119"/>
                  </a:cubicBezTo>
                  <a:cubicBezTo>
                    <a:pt x="682" y="85"/>
                    <a:pt x="682" y="85"/>
                    <a:pt x="682" y="85"/>
                  </a:cubicBezTo>
                  <a:cubicBezTo>
                    <a:pt x="682" y="84"/>
                    <a:pt x="682" y="84"/>
                    <a:pt x="683" y="84"/>
                  </a:cubicBezTo>
                  <a:cubicBezTo>
                    <a:pt x="683" y="84"/>
                    <a:pt x="684" y="84"/>
                    <a:pt x="684" y="85"/>
                  </a:cubicBezTo>
                  <a:cubicBezTo>
                    <a:pt x="700" y="117"/>
                    <a:pt x="700" y="117"/>
                    <a:pt x="700" y="117"/>
                  </a:cubicBezTo>
                  <a:cubicBezTo>
                    <a:pt x="716" y="85"/>
                    <a:pt x="716" y="85"/>
                    <a:pt x="716" y="85"/>
                  </a:cubicBezTo>
                  <a:cubicBezTo>
                    <a:pt x="716" y="84"/>
                    <a:pt x="716" y="84"/>
                    <a:pt x="717" y="84"/>
                  </a:cubicBezTo>
                  <a:cubicBezTo>
                    <a:pt x="717" y="84"/>
                    <a:pt x="717" y="84"/>
                    <a:pt x="717" y="85"/>
                  </a:cubicBezTo>
                  <a:lnTo>
                    <a:pt x="721" y="1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3666" y="2101"/>
              <a:ext cx="377" cy="786"/>
            </a:xfrm>
            <a:custGeom>
              <a:avLst/>
              <a:gdLst>
                <a:gd name="T0" fmla="*/ 103 w 159"/>
                <a:gd name="T1" fmla="*/ 33 h 331"/>
                <a:gd name="T2" fmla="*/ 68 w 159"/>
                <a:gd name="T3" fmla="*/ 6 h 331"/>
                <a:gd name="T4" fmla="*/ 74 w 159"/>
                <a:gd name="T5" fmla="*/ 26 h 331"/>
                <a:gd name="T6" fmla="*/ 12 w 159"/>
                <a:gd name="T7" fmla="*/ 69 h 331"/>
                <a:gd name="T8" fmla="*/ 79 w 159"/>
                <a:gd name="T9" fmla="*/ 331 h 331"/>
                <a:gd name="T10" fmla="*/ 143 w 159"/>
                <a:gd name="T11" fmla="*/ 159 h 331"/>
                <a:gd name="T12" fmla="*/ 96 w 159"/>
                <a:gd name="T13" fmla="*/ 237 h 331"/>
                <a:gd name="T14" fmla="*/ 106 w 159"/>
                <a:gd name="T15" fmla="*/ 243 h 331"/>
                <a:gd name="T16" fmla="*/ 115 w 159"/>
                <a:gd name="T17" fmla="*/ 240 h 331"/>
                <a:gd name="T18" fmla="*/ 126 w 159"/>
                <a:gd name="T19" fmla="*/ 241 h 331"/>
                <a:gd name="T20" fmla="*/ 112 w 159"/>
                <a:gd name="T21" fmla="*/ 246 h 331"/>
                <a:gd name="T22" fmla="*/ 132 w 159"/>
                <a:gd name="T23" fmla="*/ 239 h 331"/>
                <a:gd name="T24" fmla="*/ 131 w 159"/>
                <a:gd name="T25" fmla="*/ 251 h 331"/>
                <a:gd name="T26" fmla="*/ 108 w 159"/>
                <a:gd name="T27" fmla="*/ 243 h 331"/>
                <a:gd name="T28" fmla="*/ 104 w 159"/>
                <a:gd name="T29" fmla="*/ 238 h 331"/>
                <a:gd name="T30" fmla="*/ 135 w 159"/>
                <a:gd name="T31" fmla="*/ 249 h 331"/>
                <a:gd name="T32" fmla="*/ 135 w 159"/>
                <a:gd name="T33" fmla="*/ 241 h 331"/>
                <a:gd name="T34" fmla="*/ 141 w 159"/>
                <a:gd name="T35" fmla="*/ 237 h 331"/>
                <a:gd name="T36" fmla="*/ 118 w 159"/>
                <a:gd name="T37" fmla="*/ 232 h 331"/>
                <a:gd name="T38" fmla="*/ 96 w 159"/>
                <a:gd name="T39" fmla="*/ 176 h 331"/>
                <a:gd name="T40" fmla="*/ 143 w 159"/>
                <a:gd name="T41" fmla="*/ 197 h 331"/>
                <a:gd name="T42" fmla="*/ 96 w 159"/>
                <a:gd name="T43" fmla="*/ 195 h 331"/>
                <a:gd name="T44" fmla="*/ 109 w 159"/>
                <a:gd name="T45" fmla="*/ 136 h 331"/>
                <a:gd name="T46" fmla="*/ 129 w 159"/>
                <a:gd name="T47" fmla="*/ 137 h 331"/>
                <a:gd name="T48" fmla="*/ 143 w 159"/>
                <a:gd name="T49" fmla="*/ 212 h 331"/>
                <a:gd name="T50" fmla="*/ 139 w 159"/>
                <a:gd name="T51" fmla="*/ 103 h 331"/>
                <a:gd name="T52" fmla="*/ 120 w 159"/>
                <a:gd name="T53" fmla="*/ 50 h 331"/>
                <a:gd name="T54" fmla="*/ 133 w 159"/>
                <a:gd name="T55" fmla="*/ 90 h 331"/>
                <a:gd name="T56" fmla="*/ 71 w 159"/>
                <a:gd name="T57" fmla="*/ 18 h 331"/>
                <a:gd name="T58" fmla="*/ 62 w 159"/>
                <a:gd name="T59" fmla="*/ 3 h 331"/>
                <a:gd name="T60" fmla="*/ 80 w 159"/>
                <a:gd name="T61" fmla="*/ 11 h 331"/>
                <a:gd name="T62" fmla="*/ 88 w 159"/>
                <a:gd name="T63" fmla="*/ 35 h 331"/>
                <a:gd name="T64" fmla="*/ 24 w 159"/>
                <a:gd name="T65" fmla="*/ 56 h 331"/>
                <a:gd name="T66" fmla="*/ 24 w 159"/>
                <a:gd name="T67" fmla="*/ 78 h 331"/>
                <a:gd name="T68" fmla="*/ 20 w 159"/>
                <a:gd name="T69" fmla="*/ 69 h 331"/>
                <a:gd name="T70" fmla="*/ 20 w 159"/>
                <a:gd name="T71" fmla="*/ 114 h 331"/>
                <a:gd name="T72" fmla="*/ 13 w 159"/>
                <a:gd name="T73" fmla="*/ 73 h 331"/>
                <a:gd name="T74" fmla="*/ 3 w 159"/>
                <a:gd name="T75" fmla="*/ 228 h 331"/>
                <a:gd name="T76" fmla="*/ 65 w 159"/>
                <a:gd name="T77" fmla="*/ 324 h 331"/>
                <a:gd name="T78" fmla="*/ 47 w 159"/>
                <a:gd name="T79" fmla="*/ 302 h 331"/>
                <a:gd name="T80" fmla="*/ 73 w 159"/>
                <a:gd name="T81" fmla="*/ 302 h 331"/>
                <a:gd name="T82" fmla="*/ 18 w 159"/>
                <a:gd name="T83" fmla="*/ 228 h 331"/>
                <a:gd name="T84" fmla="*/ 50 w 159"/>
                <a:gd name="T85" fmla="*/ 251 h 331"/>
                <a:gd name="T86" fmla="*/ 3 w 159"/>
                <a:gd name="T87" fmla="*/ 202 h 331"/>
                <a:gd name="T88" fmla="*/ 40 w 159"/>
                <a:gd name="T89" fmla="*/ 177 h 331"/>
                <a:gd name="T90" fmla="*/ 65 w 159"/>
                <a:gd name="T91" fmla="*/ 177 h 331"/>
                <a:gd name="T92" fmla="*/ 18 w 159"/>
                <a:gd name="T93" fmla="*/ 126 h 331"/>
                <a:gd name="T94" fmla="*/ 50 w 159"/>
                <a:gd name="T95" fmla="*/ 149 h 331"/>
                <a:gd name="T96" fmla="*/ 146 w 159"/>
                <a:gd name="T97" fmla="*/ 124 h 331"/>
                <a:gd name="T98" fmla="*/ 81 w 159"/>
                <a:gd name="T99" fmla="*/ 300 h 331"/>
                <a:gd name="T100" fmla="*/ 120 w 159"/>
                <a:gd name="T101" fmla="*/ 314 h 331"/>
                <a:gd name="T102" fmla="*/ 138 w 159"/>
                <a:gd name="T103" fmla="*/ 299 h 331"/>
                <a:gd name="T104" fmla="*/ 153 w 159"/>
                <a:gd name="T105" fmla="*/ 273 h 331"/>
                <a:gd name="T106" fmla="*/ 125 w 159"/>
                <a:gd name="T107" fmla="*/ 116 h 331"/>
                <a:gd name="T108" fmla="*/ 131 w 159"/>
                <a:gd name="T109" fmla="*/ 104 h 331"/>
                <a:gd name="T110" fmla="*/ 88 w 159"/>
                <a:gd name="T111" fmla="*/ 115 h 331"/>
                <a:gd name="T112" fmla="*/ 56 w 159"/>
                <a:gd name="T113" fmla="*/ 101 h 331"/>
                <a:gd name="T114" fmla="*/ 37 w 159"/>
                <a:gd name="T115" fmla="*/ 105 h 331"/>
                <a:gd name="T116" fmla="*/ 80 w 159"/>
                <a:gd name="T117" fmla="*/ 47 h 331"/>
                <a:gd name="T118" fmla="*/ 107 w 159"/>
                <a:gd name="T119" fmla="*/ 67 h 331"/>
                <a:gd name="T120" fmla="*/ 48 w 159"/>
                <a:gd name="T121" fmla="*/ 59 h 331"/>
                <a:gd name="T122" fmla="*/ 31 w 159"/>
                <a:gd name="T123" fmla="*/ 6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" h="331">
                  <a:moveTo>
                    <a:pt x="158" y="124"/>
                  </a:moveTo>
                  <a:cubicBezTo>
                    <a:pt x="148" y="124"/>
                    <a:pt x="148" y="124"/>
                    <a:pt x="148" y="124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76"/>
                    <a:pt x="148" y="75"/>
                    <a:pt x="148" y="75"/>
                  </a:cubicBezTo>
                  <a:cubicBezTo>
                    <a:pt x="150" y="75"/>
                    <a:pt x="151" y="74"/>
                    <a:pt x="151" y="72"/>
                  </a:cubicBezTo>
                  <a:cubicBezTo>
                    <a:pt x="151" y="70"/>
                    <a:pt x="149" y="69"/>
                    <a:pt x="147" y="69"/>
                  </a:cubicBezTo>
                  <a:cubicBezTo>
                    <a:pt x="145" y="69"/>
                    <a:pt x="144" y="70"/>
                    <a:pt x="144" y="72"/>
                  </a:cubicBezTo>
                  <a:cubicBezTo>
                    <a:pt x="144" y="74"/>
                    <a:pt x="145" y="75"/>
                    <a:pt x="146" y="75"/>
                  </a:cubicBezTo>
                  <a:cubicBezTo>
                    <a:pt x="146" y="75"/>
                    <a:pt x="146" y="76"/>
                    <a:pt x="146" y="76"/>
                  </a:cubicBezTo>
                  <a:cubicBezTo>
                    <a:pt x="146" y="90"/>
                    <a:pt x="146" y="90"/>
                    <a:pt x="146" y="90"/>
                  </a:cubicBezTo>
                  <a:cubicBezTo>
                    <a:pt x="141" y="74"/>
                    <a:pt x="141" y="74"/>
                    <a:pt x="141" y="74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2" y="73"/>
                    <a:pt x="144" y="71"/>
                    <a:pt x="144" y="69"/>
                  </a:cubicBezTo>
                  <a:cubicBezTo>
                    <a:pt x="144" y="68"/>
                    <a:pt x="143" y="67"/>
                    <a:pt x="142" y="66"/>
                  </a:cubicBezTo>
                  <a:cubicBezTo>
                    <a:pt x="141" y="66"/>
                    <a:pt x="140" y="65"/>
                    <a:pt x="139" y="66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5" y="31"/>
                    <a:pt x="86" y="30"/>
                    <a:pt x="86" y="28"/>
                  </a:cubicBezTo>
                  <a:cubicBezTo>
                    <a:pt x="85" y="27"/>
                    <a:pt x="85" y="25"/>
                    <a:pt x="84" y="24"/>
                  </a:cubicBezTo>
                  <a:cubicBezTo>
                    <a:pt x="83" y="23"/>
                    <a:pt x="81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2" y="14"/>
                    <a:pt x="83" y="13"/>
                    <a:pt x="84" y="12"/>
                  </a:cubicBezTo>
                  <a:cubicBezTo>
                    <a:pt x="84" y="11"/>
                    <a:pt x="85" y="10"/>
                    <a:pt x="85" y="9"/>
                  </a:cubicBezTo>
                  <a:cubicBezTo>
                    <a:pt x="85" y="8"/>
                    <a:pt x="84" y="7"/>
                    <a:pt x="83" y="6"/>
                  </a:cubicBezTo>
                  <a:cubicBezTo>
                    <a:pt x="83" y="5"/>
                    <a:pt x="81" y="5"/>
                    <a:pt x="80" y="5"/>
                  </a:cubicBezTo>
                  <a:cubicBezTo>
                    <a:pt x="79" y="5"/>
                    <a:pt x="78" y="5"/>
                    <a:pt x="77" y="6"/>
                  </a:cubicBezTo>
                  <a:cubicBezTo>
                    <a:pt x="76" y="7"/>
                    <a:pt x="76" y="7"/>
                    <a:pt x="76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4"/>
                    <a:pt x="68" y="3"/>
                    <a:pt x="67" y="2"/>
                  </a:cubicBezTo>
                  <a:cubicBezTo>
                    <a:pt x="66" y="1"/>
                    <a:pt x="65" y="0"/>
                    <a:pt x="64" y="0"/>
                  </a:cubicBezTo>
                  <a:cubicBezTo>
                    <a:pt x="63" y="0"/>
                    <a:pt x="61" y="1"/>
                    <a:pt x="61" y="2"/>
                  </a:cubicBezTo>
                  <a:cubicBezTo>
                    <a:pt x="60" y="3"/>
                    <a:pt x="59" y="4"/>
                    <a:pt x="59" y="5"/>
                  </a:cubicBezTo>
                  <a:cubicBezTo>
                    <a:pt x="59" y="6"/>
                    <a:pt x="60" y="7"/>
                    <a:pt x="61" y="8"/>
                  </a:cubicBezTo>
                  <a:cubicBezTo>
                    <a:pt x="61" y="9"/>
                    <a:pt x="62" y="9"/>
                    <a:pt x="63" y="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0" y="17"/>
                    <a:pt x="59" y="18"/>
                    <a:pt x="58" y="19"/>
                  </a:cubicBezTo>
                  <a:cubicBezTo>
                    <a:pt x="57" y="20"/>
                    <a:pt x="57" y="21"/>
                    <a:pt x="57" y="22"/>
                  </a:cubicBezTo>
                  <a:cubicBezTo>
                    <a:pt x="57" y="23"/>
                    <a:pt x="57" y="24"/>
                    <a:pt x="58" y="25"/>
                  </a:cubicBezTo>
                  <a:cubicBezTo>
                    <a:pt x="59" y="26"/>
                    <a:pt x="60" y="26"/>
                    <a:pt x="62" y="26"/>
                  </a:cubicBezTo>
                  <a:cubicBezTo>
                    <a:pt x="63" y="26"/>
                    <a:pt x="64" y="26"/>
                    <a:pt x="65" y="25"/>
                  </a:cubicBezTo>
                  <a:cubicBezTo>
                    <a:pt x="65" y="24"/>
                    <a:pt x="66" y="24"/>
                    <a:pt x="66" y="23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30"/>
                    <a:pt x="74" y="31"/>
                    <a:pt x="7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9" y="65"/>
                    <a:pt x="18" y="66"/>
                    <a:pt x="17" y="66"/>
                  </a:cubicBezTo>
                  <a:cubicBezTo>
                    <a:pt x="16" y="67"/>
                    <a:pt x="15" y="68"/>
                    <a:pt x="15" y="69"/>
                  </a:cubicBezTo>
                  <a:cubicBezTo>
                    <a:pt x="15" y="71"/>
                    <a:pt x="17" y="73"/>
                    <a:pt x="19" y="73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6"/>
                    <a:pt x="13" y="75"/>
                    <a:pt x="13" y="75"/>
                  </a:cubicBezTo>
                  <a:cubicBezTo>
                    <a:pt x="13" y="75"/>
                    <a:pt x="14" y="75"/>
                    <a:pt x="14" y="75"/>
                  </a:cubicBezTo>
                  <a:cubicBezTo>
                    <a:pt x="15" y="74"/>
                    <a:pt x="15" y="73"/>
                    <a:pt x="15" y="72"/>
                  </a:cubicBezTo>
                  <a:cubicBezTo>
                    <a:pt x="15" y="71"/>
                    <a:pt x="15" y="70"/>
                    <a:pt x="14" y="70"/>
                  </a:cubicBezTo>
                  <a:cubicBezTo>
                    <a:pt x="14" y="69"/>
                    <a:pt x="13" y="69"/>
                    <a:pt x="12" y="69"/>
                  </a:cubicBezTo>
                  <a:cubicBezTo>
                    <a:pt x="10" y="69"/>
                    <a:pt x="8" y="70"/>
                    <a:pt x="8" y="72"/>
                  </a:cubicBezTo>
                  <a:cubicBezTo>
                    <a:pt x="8" y="74"/>
                    <a:pt x="10" y="75"/>
                    <a:pt x="11" y="75"/>
                  </a:cubicBezTo>
                  <a:cubicBezTo>
                    <a:pt x="11" y="75"/>
                    <a:pt x="11" y="76"/>
                    <a:pt x="11" y="76"/>
                  </a:cubicBezTo>
                  <a:cubicBezTo>
                    <a:pt x="11" y="124"/>
                    <a:pt x="11" y="124"/>
                    <a:pt x="11" y="124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57"/>
                    <a:pt x="1" y="261"/>
                    <a:pt x="2" y="265"/>
                  </a:cubicBezTo>
                  <a:cubicBezTo>
                    <a:pt x="2" y="269"/>
                    <a:pt x="4" y="274"/>
                    <a:pt x="5" y="278"/>
                  </a:cubicBezTo>
                  <a:cubicBezTo>
                    <a:pt x="5" y="278"/>
                    <a:pt x="5" y="278"/>
                    <a:pt x="5" y="278"/>
                  </a:cubicBezTo>
                  <a:cubicBezTo>
                    <a:pt x="7" y="283"/>
                    <a:pt x="9" y="287"/>
                    <a:pt x="12" y="292"/>
                  </a:cubicBezTo>
                  <a:cubicBezTo>
                    <a:pt x="15" y="296"/>
                    <a:pt x="18" y="300"/>
                    <a:pt x="22" y="304"/>
                  </a:cubicBezTo>
                  <a:cubicBezTo>
                    <a:pt x="25" y="307"/>
                    <a:pt x="28" y="310"/>
                    <a:pt x="32" y="312"/>
                  </a:cubicBezTo>
                  <a:cubicBezTo>
                    <a:pt x="36" y="315"/>
                    <a:pt x="40" y="317"/>
                    <a:pt x="43" y="318"/>
                  </a:cubicBezTo>
                  <a:cubicBezTo>
                    <a:pt x="51" y="322"/>
                    <a:pt x="59" y="324"/>
                    <a:pt x="65" y="326"/>
                  </a:cubicBezTo>
                  <a:cubicBezTo>
                    <a:pt x="65" y="326"/>
                    <a:pt x="65" y="326"/>
                    <a:pt x="65" y="326"/>
                  </a:cubicBezTo>
                  <a:cubicBezTo>
                    <a:pt x="71" y="328"/>
                    <a:pt x="76" y="329"/>
                    <a:pt x="79" y="331"/>
                  </a:cubicBezTo>
                  <a:cubicBezTo>
                    <a:pt x="80" y="331"/>
                    <a:pt x="80" y="331"/>
                    <a:pt x="80" y="331"/>
                  </a:cubicBezTo>
                  <a:cubicBezTo>
                    <a:pt x="83" y="329"/>
                    <a:pt x="88" y="328"/>
                    <a:pt x="94" y="326"/>
                  </a:cubicBezTo>
                  <a:cubicBezTo>
                    <a:pt x="94" y="326"/>
                    <a:pt x="94" y="326"/>
                    <a:pt x="94" y="326"/>
                  </a:cubicBezTo>
                  <a:cubicBezTo>
                    <a:pt x="101" y="324"/>
                    <a:pt x="108" y="322"/>
                    <a:pt x="116" y="318"/>
                  </a:cubicBezTo>
                  <a:cubicBezTo>
                    <a:pt x="128" y="313"/>
                    <a:pt x="139" y="304"/>
                    <a:pt x="147" y="291"/>
                  </a:cubicBezTo>
                  <a:cubicBezTo>
                    <a:pt x="155" y="279"/>
                    <a:pt x="159" y="266"/>
                    <a:pt x="159" y="251"/>
                  </a:cubicBezTo>
                  <a:cubicBezTo>
                    <a:pt x="159" y="125"/>
                    <a:pt x="159" y="125"/>
                    <a:pt x="159" y="125"/>
                  </a:cubicBezTo>
                  <a:lnTo>
                    <a:pt x="158" y="124"/>
                  </a:lnTo>
                  <a:close/>
                  <a:moveTo>
                    <a:pt x="146" y="72"/>
                  </a:moveTo>
                  <a:cubicBezTo>
                    <a:pt x="147" y="71"/>
                    <a:pt x="147" y="71"/>
                    <a:pt x="147" y="7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7" y="73"/>
                    <a:pt x="147" y="73"/>
                    <a:pt x="147" y="73"/>
                  </a:cubicBezTo>
                  <a:lnTo>
                    <a:pt x="146" y="72"/>
                  </a:lnTo>
                  <a:close/>
                  <a:moveTo>
                    <a:pt x="149" y="126"/>
                  </a:moveTo>
                  <a:cubicBezTo>
                    <a:pt x="149" y="194"/>
                    <a:pt x="149" y="194"/>
                    <a:pt x="149" y="194"/>
                  </a:cubicBezTo>
                  <a:cubicBezTo>
                    <a:pt x="147" y="195"/>
                    <a:pt x="145" y="195"/>
                    <a:pt x="143" y="195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43" y="126"/>
                    <a:pt x="143" y="126"/>
                    <a:pt x="143" y="126"/>
                  </a:cubicBezTo>
                  <a:lnTo>
                    <a:pt x="149" y="126"/>
                  </a:lnTo>
                  <a:close/>
                  <a:moveTo>
                    <a:pt x="100" y="254"/>
                  </a:moveTo>
                  <a:cubicBezTo>
                    <a:pt x="100" y="255"/>
                    <a:pt x="100" y="257"/>
                    <a:pt x="100" y="258"/>
                  </a:cubicBezTo>
                  <a:cubicBezTo>
                    <a:pt x="99" y="259"/>
                    <a:pt x="98" y="262"/>
                    <a:pt x="97" y="264"/>
                  </a:cubicBezTo>
                  <a:cubicBezTo>
                    <a:pt x="96" y="264"/>
                    <a:pt x="96" y="264"/>
                    <a:pt x="96" y="264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98" y="240"/>
                    <a:pt x="99" y="249"/>
                    <a:pt x="100" y="254"/>
                  </a:cubicBezTo>
                  <a:moveTo>
                    <a:pt x="96" y="237"/>
                  </a:moveTo>
                  <a:cubicBezTo>
                    <a:pt x="96" y="212"/>
                    <a:pt x="96" y="212"/>
                    <a:pt x="96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2" y="238"/>
                    <a:pt x="102" y="238"/>
                    <a:pt x="102" y="238"/>
                  </a:cubicBezTo>
                  <a:cubicBezTo>
                    <a:pt x="102" y="237"/>
                    <a:pt x="102" y="237"/>
                    <a:pt x="102" y="237"/>
                  </a:cubicBezTo>
                  <a:cubicBezTo>
                    <a:pt x="100" y="237"/>
                    <a:pt x="100" y="237"/>
                    <a:pt x="100" y="237"/>
                  </a:cubicBezTo>
                  <a:cubicBezTo>
                    <a:pt x="99" y="237"/>
                    <a:pt x="99" y="237"/>
                    <a:pt x="99" y="237"/>
                  </a:cubicBezTo>
                  <a:cubicBezTo>
                    <a:pt x="98" y="237"/>
                    <a:pt x="98" y="237"/>
                    <a:pt x="98" y="237"/>
                  </a:cubicBezTo>
                  <a:cubicBezTo>
                    <a:pt x="97" y="237"/>
                    <a:pt x="97" y="237"/>
                    <a:pt x="97" y="237"/>
                  </a:cubicBezTo>
                  <a:lnTo>
                    <a:pt x="96" y="237"/>
                  </a:lnTo>
                  <a:close/>
                  <a:moveTo>
                    <a:pt x="99" y="239"/>
                  </a:moveTo>
                  <a:cubicBezTo>
                    <a:pt x="100" y="239"/>
                    <a:pt x="100" y="239"/>
                    <a:pt x="100" y="239"/>
                  </a:cubicBezTo>
                  <a:cubicBezTo>
                    <a:pt x="100" y="239"/>
                    <a:pt x="100" y="239"/>
                    <a:pt x="100" y="239"/>
                  </a:cubicBezTo>
                  <a:cubicBezTo>
                    <a:pt x="100" y="239"/>
                    <a:pt x="100" y="239"/>
                    <a:pt x="100" y="239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01" y="241"/>
                    <a:pt x="101" y="241"/>
                    <a:pt x="101" y="241"/>
                  </a:cubicBezTo>
                  <a:cubicBezTo>
                    <a:pt x="102" y="241"/>
                    <a:pt x="102" y="241"/>
                    <a:pt x="102" y="241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40"/>
                    <a:pt x="103" y="240"/>
                    <a:pt x="103" y="240"/>
                  </a:cubicBezTo>
                  <a:cubicBezTo>
                    <a:pt x="103" y="240"/>
                    <a:pt x="103" y="240"/>
                    <a:pt x="103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ubicBezTo>
                    <a:pt x="105" y="241"/>
                    <a:pt x="105" y="241"/>
                    <a:pt x="105" y="241"/>
                  </a:cubicBezTo>
                  <a:cubicBezTo>
                    <a:pt x="106" y="243"/>
                    <a:pt x="106" y="243"/>
                    <a:pt x="106" y="243"/>
                  </a:cubicBezTo>
                  <a:cubicBezTo>
                    <a:pt x="106" y="244"/>
                    <a:pt x="106" y="244"/>
                    <a:pt x="106" y="244"/>
                  </a:cubicBezTo>
                  <a:cubicBezTo>
                    <a:pt x="106" y="244"/>
                    <a:pt x="106" y="244"/>
                    <a:pt x="106" y="244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4" y="245"/>
                    <a:pt x="104" y="245"/>
                    <a:pt x="104" y="245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2" y="247"/>
                    <a:pt x="102" y="248"/>
                    <a:pt x="103" y="249"/>
                  </a:cubicBezTo>
                  <a:cubicBezTo>
                    <a:pt x="103" y="250"/>
                    <a:pt x="104" y="250"/>
                    <a:pt x="105" y="251"/>
                  </a:cubicBezTo>
                  <a:cubicBezTo>
                    <a:pt x="106" y="251"/>
                    <a:pt x="106" y="251"/>
                    <a:pt x="106" y="251"/>
                  </a:cubicBezTo>
                  <a:cubicBezTo>
                    <a:pt x="102" y="251"/>
                    <a:pt x="102" y="251"/>
                    <a:pt x="102" y="251"/>
                  </a:cubicBezTo>
                  <a:cubicBezTo>
                    <a:pt x="101" y="247"/>
                    <a:pt x="100" y="242"/>
                    <a:pt x="99" y="239"/>
                  </a:cubicBezTo>
                  <a:moveTo>
                    <a:pt x="103" y="239"/>
                  </a:move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lose/>
                  <a:moveTo>
                    <a:pt x="104" y="240"/>
                  </a:moveTo>
                  <a:cubicBezTo>
                    <a:pt x="104" y="240"/>
                    <a:pt x="104" y="240"/>
                    <a:pt x="104" y="240"/>
                  </a:cubicBezTo>
                  <a:cubicBezTo>
                    <a:pt x="104" y="240"/>
                    <a:pt x="104" y="240"/>
                    <a:pt x="104" y="240"/>
                  </a:cubicBezTo>
                  <a:close/>
                  <a:moveTo>
                    <a:pt x="115" y="240"/>
                  </a:moveTo>
                  <a:cubicBezTo>
                    <a:pt x="116" y="240"/>
                    <a:pt x="116" y="240"/>
                    <a:pt x="116" y="240"/>
                  </a:cubicBezTo>
                  <a:cubicBezTo>
                    <a:pt x="116" y="239"/>
                    <a:pt x="116" y="239"/>
                    <a:pt x="116" y="239"/>
                  </a:cubicBezTo>
                  <a:cubicBezTo>
                    <a:pt x="115" y="237"/>
                    <a:pt x="115" y="237"/>
                    <a:pt x="115" y="237"/>
                  </a:cubicBezTo>
                  <a:cubicBezTo>
                    <a:pt x="116" y="235"/>
                    <a:pt x="116" y="235"/>
                    <a:pt x="116" y="235"/>
                  </a:cubicBezTo>
                  <a:cubicBezTo>
                    <a:pt x="118" y="234"/>
                    <a:pt x="118" y="234"/>
                    <a:pt x="118" y="234"/>
                  </a:cubicBezTo>
                  <a:cubicBezTo>
                    <a:pt x="118" y="234"/>
                    <a:pt x="118" y="234"/>
                    <a:pt x="118" y="234"/>
                  </a:cubicBezTo>
                  <a:cubicBezTo>
                    <a:pt x="119" y="234"/>
                    <a:pt x="119" y="234"/>
                    <a:pt x="119" y="234"/>
                  </a:cubicBezTo>
                  <a:cubicBezTo>
                    <a:pt x="120" y="234"/>
                    <a:pt x="120" y="234"/>
                    <a:pt x="120" y="234"/>
                  </a:cubicBezTo>
                  <a:cubicBezTo>
                    <a:pt x="122" y="235"/>
                    <a:pt x="122" y="235"/>
                    <a:pt x="122" y="235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39"/>
                    <a:pt x="121" y="239"/>
                    <a:pt x="121" y="239"/>
                  </a:cubicBezTo>
                  <a:cubicBezTo>
                    <a:pt x="121" y="240"/>
                    <a:pt x="121" y="240"/>
                    <a:pt x="121" y="240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22" y="240"/>
                    <a:pt x="122" y="240"/>
                    <a:pt x="122" y="240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24" y="239"/>
                    <a:pt x="124" y="239"/>
                    <a:pt x="124" y="239"/>
                  </a:cubicBezTo>
                  <a:cubicBezTo>
                    <a:pt x="126" y="240"/>
                    <a:pt x="126" y="240"/>
                    <a:pt x="126" y="240"/>
                  </a:cubicBezTo>
                  <a:cubicBezTo>
                    <a:pt x="126" y="241"/>
                    <a:pt x="126" y="241"/>
                    <a:pt x="126" y="241"/>
                  </a:cubicBezTo>
                  <a:cubicBezTo>
                    <a:pt x="126" y="241"/>
                    <a:pt x="126" y="241"/>
                    <a:pt x="126" y="241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6" y="244"/>
                    <a:pt x="126" y="244"/>
                    <a:pt x="126" y="244"/>
                  </a:cubicBezTo>
                  <a:cubicBezTo>
                    <a:pt x="126" y="244"/>
                    <a:pt x="126" y="244"/>
                    <a:pt x="126" y="244"/>
                  </a:cubicBezTo>
                  <a:cubicBezTo>
                    <a:pt x="126" y="244"/>
                    <a:pt x="126" y="244"/>
                    <a:pt x="126" y="244"/>
                  </a:cubicBezTo>
                  <a:cubicBezTo>
                    <a:pt x="126" y="246"/>
                    <a:pt x="126" y="246"/>
                    <a:pt x="126" y="246"/>
                  </a:cubicBezTo>
                  <a:cubicBezTo>
                    <a:pt x="124" y="246"/>
                    <a:pt x="124" y="246"/>
                    <a:pt x="124" y="246"/>
                  </a:cubicBezTo>
                  <a:cubicBezTo>
                    <a:pt x="122" y="245"/>
                    <a:pt x="122" y="245"/>
                    <a:pt x="122" y="245"/>
                  </a:cubicBezTo>
                  <a:cubicBezTo>
                    <a:pt x="121" y="245"/>
                    <a:pt x="121" y="245"/>
                    <a:pt x="121" y="245"/>
                  </a:cubicBezTo>
                  <a:cubicBezTo>
                    <a:pt x="121" y="246"/>
                    <a:pt x="121" y="246"/>
                    <a:pt x="121" y="246"/>
                  </a:cubicBezTo>
                  <a:cubicBezTo>
                    <a:pt x="122" y="249"/>
                    <a:pt x="123" y="250"/>
                    <a:pt x="124" y="250"/>
                  </a:cubicBezTo>
                  <a:cubicBezTo>
                    <a:pt x="124" y="251"/>
                    <a:pt x="125" y="251"/>
                    <a:pt x="125" y="251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13" y="251"/>
                    <a:pt x="113" y="251"/>
                    <a:pt x="114" y="250"/>
                  </a:cubicBezTo>
                  <a:cubicBezTo>
                    <a:pt x="115" y="250"/>
                    <a:pt x="116" y="249"/>
                    <a:pt x="117" y="246"/>
                  </a:cubicBezTo>
                  <a:cubicBezTo>
                    <a:pt x="116" y="245"/>
                    <a:pt x="116" y="245"/>
                    <a:pt x="116" y="245"/>
                  </a:cubicBezTo>
                  <a:cubicBezTo>
                    <a:pt x="115" y="245"/>
                    <a:pt x="115" y="245"/>
                    <a:pt x="115" y="245"/>
                  </a:cubicBezTo>
                  <a:cubicBezTo>
                    <a:pt x="113" y="246"/>
                    <a:pt x="113" y="246"/>
                    <a:pt x="113" y="246"/>
                  </a:cubicBezTo>
                  <a:cubicBezTo>
                    <a:pt x="112" y="246"/>
                    <a:pt x="112" y="246"/>
                    <a:pt x="112" y="246"/>
                  </a:cubicBezTo>
                  <a:cubicBezTo>
                    <a:pt x="111" y="244"/>
                    <a:pt x="111" y="244"/>
                    <a:pt x="111" y="244"/>
                  </a:cubicBezTo>
                  <a:cubicBezTo>
                    <a:pt x="110" y="243"/>
                    <a:pt x="110" y="243"/>
                    <a:pt x="110" y="243"/>
                  </a:cubicBezTo>
                  <a:cubicBezTo>
                    <a:pt x="111" y="241"/>
                    <a:pt x="111" y="241"/>
                    <a:pt x="111" y="241"/>
                  </a:cubicBezTo>
                  <a:cubicBezTo>
                    <a:pt x="111" y="241"/>
                    <a:pt x="111" y="241"/>
                    <a:pt x="111" y="241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3" y="239"/>
                    <a:pt x="113" y="239"/>
                    <a:pt x="113" y="239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5" y="240"/>
                    <a:pt x="115" y="240"/>
                  </a:cubicBezTo>
                  <a:close/>
                  <a:moveTo>
                    <a:pt x="129" y="242"/>
                  </a:moveTo>
                  <a:cubicBezTo>
                    <a:pt x="128" y="240"/>
                    <a:pt x="128" y="240"/>
                    <a:pt x="128" y="240"/>
                  </a:cubicBezTo>
                  <a:cubicBezTo>
                    <a:pt x="127" y="239"/>
                    <a:pt x="127" y="239"/>
                    <a:pt x="127" y="239"/>
                  </a:cubicBezTo>
                  <a:cubicBezTo>
                    <a:pt x="127" y="238"/>
                    <a:pt x="127" y="238"/>
                    <a:pt x="127" y="238"/>
                  </a:cubicBezTo>
                  <a:cubicBezTo>
                    <a:pt x="127" y="212"/>
                    <a:pt x="127" y="212"/>
                    <a:pt x="127" y="212"/>
                  </a:cubicBezTo>
                  <a:cubicBezTo>
                    <a:pt x="133" y="212"/>
                    <a:pt x="133" y="212"/>
                    <a:pt x="133" y="212"/>
                  </a:cubicBezTo>
                  <a:cubicBezTo>
                    <a:pt x="133" y="238"/>
                    <a:pt x="133" y="238"/>
                    <a:pt x="133" y="238"/>
                  </a:cubicBezTo>
                  <a:cubicBezTo>
                    <a:pt x="132" y="238"/>
                    <a:pt x="132" y="238"/>
                    <a:pt x="132" y="238"/>
                  </a:cubicBezTo>
                  <a:cubicBezTo>
                    <a:pt x="132" y="239"/>
                    <a:pt x="132" y="239"/>
                    <a:pt x="132" y="239"/>
                  </a:cubicBezTo>
                  <a:cubicBezTo>
                    <a:pt x="131" y="239"/>
                    <a:pt x="131" y="240"/>
                    <a:pt x="131" y="241"/>
                  </a:cubicBezTo>
                  <a:cubicBezTo>
                    <a:pt x="130" y="242"/>
                    <a:pt x="130" y="242"/>
                    <a:pt x="130" y="242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30" y="244"/>
                    <a:pt x="130" y="244"/>
                    <a:pt x="130" y="244"/>
                  </a:cubicBezTo>
                  <a:cubicBezTo>
                    <a:pt x="130" y="246"/>
                    <a:pt x="130" y="247"/>
                    <a:pt x="131" y="248"/>
                  </a:cubicBezTo>
                  <a:cubicBezTo>
                    <a:pt x="131" y="248"/>
                    <a:pt x="132" y="248"/>
                    <a:pt x="132" y="248"/>
                  </a:cubicBezTo>
                  <a:cubicBezTo>
                    <a:pt x="132" y="249"/>
                    <a:pt x="132" y="249"/>
                    <a:pt x="132" y="249"/>
                  </a:cubicBezTo>
                  <a:cubicBezTo>
                    <a:pt x="130" y="248"/>
                    <a:pt x="130" y="248"/>
                    <a:pt x="130" y="248"/>
                  </a:cubicBezTo>
                  <a:cubicBezTo>
                    <a:pt x="129" y="248"/>
                    <a:pt x="129" y="248"/>
                    <a:pt x="129" y="248"/>
                  </a:cubicBezTo>
                  <a:cubicBezTo>
                    <a:pt x="128" y="248"/>
                    <a:pt x="128" y="248"/>
                    <a:pt x="128" y="248"/>
                  </a:cubicBezTo>
                  <a:cubicBezTo>
                    <a:pt x="127" y="248"/>
                    <a:pt x="127" y="248"/>
                    <a:pt x="127" y="248"/>
                  </a:cubicBezTo>
                  <a:cubicBezTo>
                    <a:pt x="127" y="247"/>
                    <a:pt x="127" y="247"/>
                    <a:pt x="127" y="247"/>
                  </a:cubicBezTo>
                  <a:cubicBezTo>
                    <a:pt x="127" y="247"/>
                    <a:pt x="127" y="247"/>
                    <a:pt x="127" y="247"/>
                  </a:cubicBezTo>
                  <a:cubicBezTo>
                    <a:pt x="128" y="245"/>
                    <a:pt x="128" y="245"/>
                    <a:pt x="128" y="245"/>
                  </a:cubicBezTo>
                  <a:cubicBezTo>
                    <a:pt x="129" y="243"/>
                    <a:pt x="129" y="243"/>
                    <a:pt x="129" y="243"/>
                  </a:cubicBezTo>
                  <a:lnTo>
                    <a:pt x="129" y="242"/>
                  </a:lnTo>
                  <a:close/>
                  <a:moveTo>
                    <a:pt x="128" y="250"/>
                  </a:moveTo>
                  <a:cubicBezTo>
                    <a:pt x="129" y="251"/>
                    <a:pt x="129" y="251"/>
                    <a:pt x="129" y="251"/>
                  </a:cubicBezTo>
                  <a:cubicBezTo>
                    <a:pt x="130" y="251"/>
                    <a:pt x="130" y="251"/>
                    <a:pt x="131" y="251"/>
                  </a:cubicBezTo>
                  <a:cubicBezTo>
                    <a:pt x="126" y="251"/>
                    <a:pt x="126" y="251"/>
                    <a:pt x="126" y="251"/>
                  </a:cubicBezTo>
                  <a:cubicBezTo>
                    <a:pt x="127" y="251"/>
                    <a:pt x="128" y="250"/>
                    <a:pt x="128" y="250"/>
                  </a:cubicBezTo>
                  <a:moveTo>
                    <a:pt x="125" y="248"/>
                  </a:moveTo>
                  <a:cubicBezTo>
                    <a:pt x="125" y="249"/>
                    <a:pt x="125" y="249"/>
                    <a:pt x="125" y="249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5" y="248"/>
                    <a:pt x="125" y="248"/>
                    <a:pt x="125" y="248"/>
                  </a:cubicBezTo>
                  <a:close/>
                  <a:moveTo>
                    <a:pt x="113" y="248"/>
                  </a:moveTo>
                  <a:cubicBezTo>
                    <a:pt x="113" y="248"/>
                    <a:pt x="113" y="248"/>
                    <a:pt x="113" y="248"/>
                  </a:cubicBezTo>
                  <a:cubicBezTo>
                    <a:pt x="113" y="248"/>
                    <a:pt x="113" y="248"/>
                    <a:pt x="113" y="248"/>
                  </a:cubicBezTo>
                  <a:close/>
                  <a:moveTo>
                    <a:pt x="111" y="251"/>
                  </a:moveTo>
                  <a:cubicBezTo>
                    <a:pt x="107" y="251"/>
                    <a:pt x="107" y="251"/>
                    <a:pt x="107" y="251"/>
                  </a:cubicBezTo>
                  <a:cubicBezTo>
                    <a:pt x="107" y="251"/>
                    <a:pt x="108" y="251"/>
                    <a:pt x="108" y="251"/>
                  </a:cubicBezTo>
                  <a:cubicBezTo>
                    <a:pt x="109" y="250"/>
                    <a:pt x="109" y="250"/>
                    <a:pt x="109" y="250"/>
                  </a:cubicBezTo>
                  <a:cubicBezTo>
                    <a:pt x="110" y="250"/>
                    <a:pt x="111" y="251"/>
                    <a:pt x="111" y="251"/>
                  </a:cubicBezTo>
                  <a:moveTo>
                    <a:pt x="111" y="238"/>
                  </a:moveTo>
                  <a:cubicBezTo>
                    <a:pt x="110" y="239"/>
                    <a:pt x="110" y="239"/>
                    <a:pt x="110" y="239"/>
                  </a:cubicBezTo>
                  <a:cubicBezTo>
                    <a:pt x="109" y="240"/>
                    <a:pt x="109" y="240"/>
                    <a:pt x="109" y="240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08" y="243"/>
                    <a:pt x="108" y="243"/>
                    <a:pt x="108" y="243"/>
                  </a:cubicBezTo>
                  <a:cubicBezTo>
                    <a:pt x="109" y="245"/>
                    <a:pt x="109" y="245"/>
                    <a:pt x="109" y="245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9" y="248"/>
                    <a:pt x="109" y="248"/>
                    <a:pt x="109" y="248"/>
                  </a:cubicBezTo>
                  <a:cubicBezTo>
                    <a:pt x="107" y="248"/>
                    <a:pt x="107" y="248"/>
                    <a:pt x="107" y="248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106" y="248"/>
                    <a:pt x="106" y="248"/>
                    <a:pt x="106" y="248"/>
                  </a:cubicBezTo>
                  <a:cubicBezTo>
                    <a:pt x="106" y="248"/>
                    <a:pt x="106" y="248"/>
                    <a:pt x="107" y="248"/>
                  </a:cubicBezTo>
                  <a:cubicBezTo>
                    <a:pt x="108" y="247"/>
                    <a:pt x="108" y="246"/>
                    <a:pt x="108" y="245"/>
                  </a:cubicBezTo>
                  <a:cubicBezTo>
                    <a:pt x="108" y="243"/>
                    <a:pt x="108" y="243"/>
                    <a:pt x="108" y="243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07" y="241"/>
                    <a:pt x="107" y="241"/>
                    <a:pt x="107" y="241"/>
                  </a:cubicBezTo>
                  <a:cubicBezTo>
                    <a:pt x="107" y="240"/>
                    <a:pt x="106" y="239"/>
                    <a:pt x="105" y="239"/>
                  </a:cubicBezTo>
                  <a:cubicBezTo>
                    <a:pt x="105" y="238"/>
                    <a:pt x="105" y="238"/>
                    <a:pt x="105" y="238"/>
                  </a:cubicBezTo>
                  <a:cubicBezTo>
                    <a:pt x="105" y="238"/>
                    <a:pt x="105" y="238"/>
                    <a:pt x="105" y="238"/>
                  </a:cubicBezTo>
                  <a:cubicBezTo>
                    <a:pt x="105" y="238"/>
                    <a:pt x="105" y="238"/>
                    <a:pt x="105" y="238"/>
                  </a:cubicBezTo>
                  <a:cubicBezTo>
                    <a:pt x="104" y="238"/>
                    <a:pt x="104" y="238"/>
                    <a:pt x="104" y="238"/>
                  </a:cubicBezTo>
                  <a:cubicBezTo>
                    <a:pt x="104" y="212"/>
                    <a:pt x="104" y="212"/>
                    <a:pt x="104" y="212"/>
                  </a:cubicBezTo>
                  <a:cubicBezTo>
                    <a:pt x="111" y="212"/>
                    <a:pt x="111" y="212"/>
                    <a:pt x="111" y="212"/>
                  </a:cubicBezTo>
                  <a:lnTo>
                    <a:pt x="111" y="238"/>
                  </a:lnTo>
                  <a:close/>
                  <a:moveTo>
                    <a:pt x="103" y="247"/>
                  </a:moveTo>
                  <a:cubicBezTo>
                    <a:pt x="103" y="247"/>
                    <a:pt x="103" y="247"/>
                    <a:pt x="103" y="247"/>
                  </a:cubicBezTo>
                  <a:cubicBezTo>
                    <a:pt x="103" y="247"/>
                    <a:pt x="103" y="247"/>
                    <a:pt x="103" y="247"/>
                  </a:cubicBezTo>
                  <a:close/>
                  <a:moveTo>
                    <a:pt x="136" y="253"/>
                  </a:moveTo>
                  <a:cubicBezTo>
                    <a:pt x="136" y="254"/>
                    <a:pt x="136" y="254"/>
                    <a:pt x="136" y="254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5" y="255"/>
                    <a:pt x="135" y="256"/>
                    <a:pt x="135" y="257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2" y="256"/>
                    <a:pt x="102" y="255"/>
                    <a:pt x="102" y="254"/>
                  </a:cubicBezTo>
                  <a:cubicBezTo>
                    <a:pt x="102" y="253"/>
                    <a:pt x="102" y="253"/>
                    <a:pt x="102" y="253"/>
                  </a:cubicBezTo>
                  <a:cubicBezTo>
                    <a:pt x="102" y="253"/>
                    <a:pt x="102" y="253"/>
                    <a:pt x="102" y="253"/>
                  </a:cubicBezTo>
                  <a:lnTo>
                    <a:pt x="136" y="253"/>
                  </a:lnTo>
                  <a:close/>
                  <a:moveTo>
                    <a:pt x="131" y="251"/>
                  </a:moveTo>
                  <a:cubicBezTo>
                    <a:pt x="132" y="251"/>
                    <a:pt x="132" y="251"/>
                    <a:pt x="132" y="251"/>
                  </a:cubicBezTo>
                  <a:cubicBezTo>
                    <a:pt x="133" y="250"/>
                    <a:pt x="134" y="250"/>
                    <a:pt x="135" y="249"/>
                  </a:cubicBezTo>
                  <a:cubicBezTo>
                    <a:pt x="135" y="248"/>
                    <a:pt x="135" y="247"/>
                    <a:pt x="136" y="246"/>
                  </a:cubicBezTo>
                  <a:cubicBezTo>
                    <a:pt x="135" y="245"/>
                    <a:pt x="135" y="245"/>
                    <a:pt x="135" y="245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133" y="246"/>
                    <a:pt x="133" y="246"/>
                    <a:pt x="133" y="246"/>
                  </a:cubicBezTo>
                  <a:cubicBezTo>
                    <a:pt x="132" y="246"/>
                    <a:pt x="132" y="246"/>
                    <a:pt x="132" y="246"/>
                  </a:cubicBezTo>
                  <a:cubicBezTo>
                    <a:pt x="132" y="244"/>
                    <a:pt x="132" y="244"/>
                    <a:pt x="132" y="244"/>
                  </a:cubicBezTo>
                  <a:cubicBezTo>
                    <a:pt x="132" y="243"/>
                    <a:pt x="132" y="243"/>
                    <a:pt x="132" y="243"/>
                  </a:cubicBezTo>
                  <a:cubicBezTo>
                    <a:pt x="133" y="241"/>
                    <a:pt x="133" y="241"/>
                    <a:pt x="133" y="241"/>
                  </a:cubicBezTo>
                  <a:cubicBezTo>
                    <a:pt x="133" y="240"/>
                    <a:pt x="133" y="240"/>
                    <a:pt x="133" y="240"/>
                  </a:cubicBezTo>
                  <a:cubicBezTo>
                    <a:pt x="133" y="240"/>
                    <a:pt x="133" y="240"/>
                    <a:pt x="133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41"/>
                    <a:pt x="134" y="241"/>
                    <a:pt x="134" y="241"/>
                  </a:cubicBezTo>
                  <a:cubicBezTo>
                    <a:pt x="135" y="241"/>
                    <a:pt x="135" y="241"/>
                    <a:pt x="135" y="241"/>
                  </a:cubicBezTo>
                  <a:cubicBezTo>
                    <a:pt x="136" y="241"/>
                    <a:pt x="136" y="241"/>
                    <a:pt x="136" y="241"/>
                  </a:cubicBezTo>
                  <a:cubicBezTo>
                    <a:pt x="137" y="241"/>
                    <a:pt x="137" y="241"/>
                    <a:pt x="137" y="241"/>
                  </a:cubicBezTo>
                  <a:cubicBezTo>
                    <a:pt x="137" y="240"/>
                    <a:pt x="137" y="240"/>
                    <a:pt x="137" y="240"/>
                  </a:cubicBezTo>
                  <a:cubicBezTo>
                    <a:pt x="137" y="239"/>
                    <a:pt x="137" y="239"/>
                    <a:pt x="137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7" y="242"/>
                    <a:pt x="136" y="247"/>
                    <a:pt x="136" y="251"/>
                  </a:cubicBezTo>
                  <a:lnTo>
                    <a:pt x="131" y="251"/>
                  </a:lnTo>
                  <a:close/>
                  <a:moveTo>
                    <a:pt x="135" y="239"/>
                  </a:moveTo>
                  <a:cubicBezTo>
                    <a:pt x="135" y="239"/>
                    <a:pt x="135" y="239"/>
                    <a:pt x="135" y="239"/>
                  </a:cubicBezTo>
                  <a:cubicBezTo>
                    <a:pt x="135" y="239"/>
                    <a:pt x="135" y="239"/>
                    <a:pt x="135" y="239"/>
                  </a:cubicBezTo>
                  <a:close/>
                  <a:moveTo>
                    <a:pt x="138" y="254"/>
                  </a:moveTo>
                  <a:cubicBezTo>
                    <a:pt x="138" y="249"/>
                    <a:pt x="139" y="240"/>
                    <a:pt x="141" y="239"/>
                  </a:cubicBezTo>
                  <a:cubicBezTo>
                    <a:pt x="141" y="264"/>
                    <a:pt x="141" y="264"/>
                    <a:pt x="141" y="264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0" y="262"/>
                    <a:pt x="139" y="259"/>
                    <a:pt x="137" y="258"/>
                  </a:cubicBezTo>
                  <a:cubicBezTo>
                    <a:pt x="137" y="257"/>
                    <a:pt x="138" y="256"/>
                    <a:pt x="138" y="254"/>
                  </a:cubicBezTo>
                  <a:moveTo>
                    <a:pt x="141" y="237"/>
                  </a:moveTo>
                  <a:cubicBezTo>
                    <a:pt x="139" y="237"/>
                    <a:pt x="139" y="237"/>
                    <a:pt x="139" y="237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6" y="238"/>
                    <a:pt x="136" y="238"/>
                    <a:pt x="136" y="238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41" y="212"/>
                    <a:pt x="141" y="212"/>
                    <a:pt x="141" y="212"/>
                  </a:cubicBezTo>
                  <a:cubicBezTo>
                    <a:pt x="141" y="237"/>
                    <a:pt x="141" y="237"/>
                    <a:pt x="141" y="237"/>
                  </a:cubicBezTo>
                  <a:close/>
                  <a:moveTo>
                    <a:pt x="126" y="209"/>
                  </a:moveTo>
                  <a:cubicBezTo>
                    <a:pt x="125" y="211"/>
                    <a:pt x="125" y="211"/>
                    <a:pt x="125" y="211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5" y="236"/>
                    <a:pt x="124" y="235"/>
                    <a:pt x="123" y="234"/>
                  </a:cubicBezTo>
                  <a:cubicBezTo>
                    <a:pt x="122" y="233"/>
                    <a:pt x="121" y="233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19" y="232"/>
                    <a:pt x="119" y="232"/>
                    <a:pt x="119" y="232"/>
                  </a:cubicBezTo>
                  <a:cubicBezTo>
                    <a:pt x="118" y="232"/>
                    <a:pt x="118" y="232"/>
                    <a:pt x="118" y="232"/>
                  </a:cubicBezTo>
                  <a:cubicBezTo>
                    <a:pt x="117" y="232"/>
                    <a:pt x="117" y="232"/>
                    <a:pt x="117" y="232"/>
                  </a:cubicBezTo>
                  <a:cubicBezTo>
                    <a:pt x="117" y="232"/>
                    <a:pt x="117" y="232"/>
                    <a:pt x="117" y="232"/>
                  </a:cubicBezTo>
                  <a:cubicBezTo>
                    <a:pt x="116" y="233"/>
                    <a:pt x="115" y="233"/>
                    <a:pt x="114" y="234"/>
                  </a:cubicBezTo>
                  <a:cubicBezTo>
                    <a:pt x="113" y="235"/>
                    <a:pt x="113" y="236"/>
                    <a:pt x="113" y="237"/>
                  </a:cubicBezTo>
                  <a:cubicBezTo>
                    <a:pt x="113" y="237"/>
                    <a:pt x="113" y="237"/>
                    <a:pt x="113" y="237"/>
                  </a:cubicBezTo>
                  <a:cubicBezTo>
                    <a:pt x="113" y="237"/>
                    <a:pt x="113" y="237"/>
                    <a:pt x="113" y="237"/>
                  </a:cubicBezTo>
                  <a:cubicBezTo>
                    <a:pt x="113" y="237"/>
                    <a:pt x="113" y="237"/>
                    <a:pt x="113" y="237"/>
                  </a:cubicBezTo>
                  <a:cubicBezTo>
                    <a:pt x="113" y="211"/>
                    <a:pt x="113" y="211"/>
                    <a:pt x="113" y="21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95" y="209"/>
                    <a:pt x="95" y="209"/>
                    <a:pt x="95" y="209"/>
                  </a:cubicBezTo>
                  <a:cubicBezTo>
                    <a:pt x="92" y="209"/>
                    <a:pt x="90" y="210"/>
                    <a:pt x="88" y="211"/>
                  </a:cubicBezTo>
                  <a:cubicBezTo>
                    <a:pt x="88" y="196"/>
                    <a:pt x="88" y="196"/>
                    <a:pt x="88" y="196"/>
                  </a:cubicBezTo>
                  <a:cubicBezTo>
                    <a:pt x="90" y="197"/>
                    <a:pt x="92" y="197"/>
                    <a:pt x="95" y="197"/>
                  </a:cubicBezTo>
                  <a:cubicBezTo>
                    <a:pt x="112" y="197"/>
                    <a:pt x="112" y="197"/>
                    <a:pt x="112" y="197"/>
                  </a:cubicBezTo>
                  <a:cubicBezTo>
                    <a:pt x="113" y="196"/>
                    <a:pt x="113" y="196"/>
                    <a:pt x="113" y="196"/>
                  </a:cubicBezTo>
                  <a:cubicBezTo>
                    <a:pt x="113" y="175"/>
                    <a:pt x="113" y="175"/>
                    <a:pt x="113" y="175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03" y="174"/>
                    <a:pt x="103" y="174"/>
                    <a:pt x="103" y="174"/>
                  </a:cubicBezTo>
                  <a:cubicBezTo>
                    <a:pt x="100" y="174"/>
                    <a:pt x="98" y="175"/>
                    <a:pt x="96" y="176"/>
                  </a:cubicBezTo>
                  <a:cubicBezTo>
                    <a:pt x="96" y="161"/>
                    <a:pt x="96" y="161"/>
                    <a:pt x="96" y="161"/>
                  </a:cubicBezTo>
                  <a:cubicBezTo>
                    <a:pt x="98" y="162"/>
                    <a:pt x="100" y="162"/>
                    <a:pt x="103" y="162"/>
                  </a:cubicBezTo>
                  <a:cubicBezTo>
                    <a:pt x="112" y="162"/>
                    <a:pt x="112" y="162"/>
                    <a:pt x="112" y="162"/>
                  </a:cubicBezTo>
                  <a:cubicBezTo>
                    <a:pt x="113" y="161"/>
                    <a:pt x="113" y="161"/>
                    <a:pt x="113" y="161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3" y="142"/>
                    <a:pt x="112" y="140"/>
                    <a:pt x="111" y="138"/>
                  </a:cubicBezTo>
                  <a:cubicBezTo>
                    <a:pt x="126" y="138"/>
                    <a:pt x="126" y="138"/>
                    <a:pt x="126" y="138"/>
                  </a:cubicBezTo>
                  <a:cubicBezTo>
                    <a:pt x="126" y="140"/>
                    <a:pt x="125" y="142"/>
                    <a:pt x="125" y="144"/>
                  </a:cubicBezTo>
                  <a:cubicBezTo>
                    <a:pt x="125" y="161"/>
                    <a:pt x="125" y="161"/>
                    <a:pt x="125" y="161"/>
                  </a:cubicBezTo>
                  <a:cubicBezTo>
                    <a:pt x="126" y="162"/>
                    <a:pt x="126" y="162"/>
                    <a:pt x="126" y="162"/>
                  </a:cubicBezTo>
                  <a:cubicBezTo>
                    <a:pt x="136" y="162"/>
                    <a:pt x="136" y="162"/>
                    <a:pt x="136" y="162"/>
                  </a:cubicBezTo>
                  <a:cubicBezTo>
                    <a:pt x="138" y="162"/>
                    <a:pt x="140" y="162"/>
                    <a:pt x="141" y="161"/>
                  </a:cubicBezTo>
                  <a:cubicBezTo>
                    <a:pt x="141" y="176"/>
                    <a:pt x="141" y="176"/>
                    <a:pt x="141" y="176"/>
                  </a:cubicBezTo>
                  <a:cubicBezTo>
                    <a:pt x="140" y="175"/>
                    <a:pt x="138" y="174"/>
                    <a:pt x="136" y="174"/>
                  </a:cubicBezTo>
                  <a:cubicBezTo>
                    <a:pt x="126" y="174"/>
                    <a:pt x="126" y="174"/>
                    <a:pt x="126" y="174"/>
                  </a:cubicBezTo>
                  <a:cubicBezTo>
                    <a:pt x="125" y="175"/>
                    <a:pt x="125" y="175"/>
                    <a:pt x="125" y="175"/>
                  </a:cubicBezTo>
                  <a:cubicBezTo>
                    <a:pt x="125" y="196"/>
                    <a:pt x="125" y="196"/>
                    <a:pt x="125" y="196"/>
                  </a:cubicBezTo>
                  <a:cubicBezTo>
                    <a:pt x="126" y="197"/>
                    <a:pt x="126" y="197"/>
                    <a:pt x="126" y="197"/>
                  </a:cubicBezTo>
                  <a:cubicBezTo>
                    <a:pt x="143" y="197"/>
                    <a:pt x="143" y="197"/>
                    <a:pt x="143" y="197"/>
                  </a:cubicBezTo>
                  <a:cubicBezTo>
                    <a:pt x="145" y="197"/>
                    <a:pt x="147" y="197"/>
                    <a:pt x="149" y="196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47" y="210"/>
                    <a:pt x="145" y="209"/>
                    <a:pt x="143" y="209"/>
                  </a:cubicBezTo>
                  <a:lnTo>
                    <a:pt x="126" y="209"/>
                  </a:lnTo>
                  <a:close/>
                  <a:moveTo>
                    <a:pt x="94" y="212"/>
                  </a:moveTo>
                  <a:cubicBezTo>
                    <a:pt x="94" y="262"/>
                    <a:pt x="94" y="262"/>
                    <a:pt x="94" y="262"/>
                  </a:cubicBezTo>
                  <a:cubicBezTo>
                    <a:pt x="92" y="261"/>
                    <a:pt x="90" y="260"/>
                    <a:pt x="88" y="261"/>
                  </a:cubicBezTo>
                  <a:cubicBezTo>
                    <a:pt x="88" y="213"/>
                    <a:pt x="88" y="213"/>
                    <a:pt x="88" y="213"/>
                  </a:cubicBezTo>
                  <a:cubicBezTo>
                    <a:pt x="90" y="212"/>
                    <a:pt x="92" y="212"/>
                    <a:pt x="94" y="212"/>
                  </a:cubicBezTo>
                  <a:moveTo>
                    <a:pt x="88" y="194"/>
                  </a:moveTo>
                  <a:cubicBezTo>
                    <a:pt x="88" y="126"/>
                    <a:pt x="88" y="126"/>
                    <a:pt x="88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95"/>
                    <a:pt x="94" y="195"/>
                    <a:pt x="94" y="195"/>
                  </a:cubicBezTo>
                  <a:cubicBezTo>
                    <a:pt x="92" y="195"/>
                    <a:pt x="90" y="195"/>
                    <a:pt x="88" y="194"/>
                  </a:cubicBezTo>
                  <a:moveTo>
                    <a:pt x="96" y="195"/>
                  </a:moveTo>
                  <a:cubicBezTo>
                    <a:pt x="96" y="178"/>
                    <a:pt x="96" y="178"/>
                    <a:pt x="96" y="178"/>
                  </a:cubicBezTo>
                  <a:cubicBezTo>
                    <a:pt x="98" y="177"/>
                    <a:pt x="100" y="177"/>
                    <a:pt x="102" y="177"/>
                  </a:cubicBezTo>
                  <a:cubicBezTo>
                    <a:pt x="102" y="195"/>
                    <a:pt x="102" y="195"/>
                    <a:pt x="102" y="195"/>
                  </a:cubicBezTo>
                  <a:lnTo>
                    <a:pt x="96" y="195"/>
                  </a:lnTo>
                  <a:close/>
                  <a:moveTo>
                    <a:pt x="104" y="177"/>
                  </a:moveTo>
                  <a:cubicBezTo>
                    <a:pt x="111" y="177"/>
                    <a:pt x="111" y="177"/>
                    <a:pt x="111" y="177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4" y="195"/>
                    <a:pt x="104" y="195"/>
                    <a:pt x="104" y="195"/>
                  </a:cubicBezTo>
                  <a:lnTo>
                    <a:pt x="104" y="177"/>
                  </a:lnTo>
                  <a:close/>
                  <a:moveTo>
                    <a:pt x="96" y="159"/>
                  </a:moveTo>
                  <a:cubicBezTo>
                    <a:pt x="96" y="126"/>
                    <a:pt x="96" y="126"/>
                    <a:pt x="96" y="126"/>
                  </a:cubicBezTo>
                  <a:cubicBezTo>
                    <a:pt x="102" y="126"/>
                    <a:pt x="102" y="126"/>
                    <a:pt x="102" y="126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100" y="160"/>
                    <a:pt x="98" y="160"/>
                    <a:pt x="96" y="159"/>
                  </a:cubicBezTo>
                  <a:moveTo>
                    <a:pt x="109" y="137"/>
                  </a:moveTo>
                  <a:cubicBezTo>
                    <a:pt x="110" y="139"/>
                    <a:pt x="111" y="141"/>
                    <a:pt x="111" y="144"/>
                  </a:cubicBezTo>
                  <a:cubicBezTo>
                    <a:pt x="111" y="160"/>
                    <a:pt x="111" y="160"/>
                    <a:pt x="111" y="160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09" y="136"/>
                    <a:pt x="109" y="136"/>
                    <a:pt x="109" y="136"/>
                  </a:cubicBezTo>
                  <a:cubicBezTo>
                    <a:pt x="109" y="136"/>
                    <a:pt x="109" y="136"/>
                    <a:pt x="109" y="136"/>
                  </a:cubicBezTo>
                  <a:lnTo>
                    <a:pt x="109" y="137"/>
                  </a:lnTo>
                  <a:close/>
                  <a:moveTo>
                    <a:pt x="112" y="126"/>
                  </a:moveTo>
                  <a:cubicBezTo>
                    <a:pt x="118" y="126"/>
                    <a:pt x="118" y="126"/>
                    <a:pt x="118" y="126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2" y="135"/>
                    <a:pt x="112" y="135"/>
                    <a:pt x="112" y="135"/>
                  </a:cubicBezTo>
                  <a:lnTo>
                    <a:pt x="112" y="126"/>
                  </a:lnTo>
                  <a:close/>
                  <a:moveTo>
                    <a:pt x="120" y="126"/>
                  </a:moveTo>
                  <a:cubicBezTo>
                    <a:pt x="126" y="126"/>
                    <a:pt x="126" y="126"/>
                    <a:pt x="126" y="126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0" y="135"/>
                    <a:pt x="120" y="135"/>
                    <a:pt x="120" y="135"/>
                  </a:cubicBezTo>
                  <a:lnTo>
                    <a:pt x="120" y="126"/>
                  </a:lnTo>
                  <a:close/>
                  <a:moveTo>
                    <a:pt x="128" y="136"/>
                  </a:moveTo>
                  <a:cubicBezTo>
                    <a:pt x="128" y="136"/>
                    <a:pt x="128" y="136"/>
                    <a:pt x="128" y="13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60"/>
                    <a:pt x="133" y="160"/>
                    <a:pt x="133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1"/>
                    <a:pt x="128" y="139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lnTo>
                    <a:pt x="128" y="136"/>
                  </a:lnTo>
                  <a:close/>
                  <a:moveTo>
                    <a:pt x="136" y="160"/>
                  </a:moveTo>
                  <a:cubicBezTo>
                    <a:pt x="136" y="126"/>
                    <a:pt x="136" y="126"/>
                    <a:pt x="136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39" y="160"/>
                    <a:pt x="138" y="160"/>
                    <a:pt x="136" y="160"/>
                  </a:cubicBezTo>
                  <a:close/>
                  <a:moveTo>
                    <a:pt x="141" y="178"/>
                  </a:moveTo>
                  <a:cubicBezTo>
                    <a:pt x="141" y="195"/>
                    <a:pt x="141" y="195"/>
                    <a:pt x="141" y="195"/>
                  </a:cubicBezTo>
                  <a:cubicBezTo>
                    <a:pt x="136" y="195"/>
                    <a:pt x="136" y="195"/>
                    <a:pt x="136" y="195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8" y="177"/>
                    <a:pt x="139" y="177"/>
                    <a:pt x="141" y="178"/>
                  </a:cubicBezTo>
                  <a:moveTo>
                    <a:pt x="133" y="195"/>
                  </a:moveTo>
                  <a:cubicBezTo>
                    <a:pt x="127" y="195"/>
                    <a:pt x="127" y="195"/>
                    <a:pt x="127" y="195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33" y="177"/>
                    <a:pt x="133" y="177"/>
                    <a:pt x="133" y="177"/>
                  </a:cubicBezTo>
                  <a:lnTo>
                    <a:pt x="133" y="195"/>
                  </a:lnTo>
                  <a:close/>
                  <a:moveTo>
                    <a:pt x="143" y="212"/>
                  </a:moveTo>
                  <a:cubicBezTo>
                    <a:pt x="145" y="212"/>
                    <a:pt x="147" y="212"/>
                    <a:pt x="149" y="213"/>
                  </a:cubicBezTo>
                  <a:cubicBezTo>
                    <a:pt x="149" y="260"/>
                    <a:pt x="149" y="260"/>
                    <a:pt x="149" y="260"/>
                  </a:cubicBezTo>
                  <a:cubicBezTo>
                    <a:pt x="148" y="260"/>
                    <a:pt x="148" y="260"/>
                    <a:pt x="148" y="260"/>
                  </a:cubicBezTo>
                  <a:cubicBezTo>
                    <a:pt x="147" y="261"/>
                    <a:pt x="145" y="261"/>
                    <a:pt x="143" y="262"/>
                  </a:cubicBezTo>
                  <a:lnTo>
                    <a:pt x="143" y="212"/>
                  </a:lnTo>
                  <a:close/>
                  <a:moveTo>
                    <a:pt x="138" y="101"/>
                  </a:moveTo>
                  <a:cubicBezTo>
                    <a:pt x="137" y="102"/>
                    <a:pt x="137" y="102"/>
                    <a:pt x="137" y="102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46" y="98"/>
                    <a:pt x="146" y="98"/>
                    <a:pt x="146" y="98"/>
                  </a:cubicBezTo>
                  <a:cubicBezTo>
                    <a:pt x="146" y="101"/>
                    <a:pt x="146" y="101"/>
                    <a:pt x="146" y="101"/>
                  </a:cubicBezTo>
                  <a:lnTo>
                    <a:pt x="138" y="101"/>
                  </a:lnTo>
                  <a:close/>
                  <a:moveTo>
                    <a:pt x="146" y="114"/>
                  </a:moveTo>
                  <a:cubicBezTo>
                    <a:pt x="139" y="114"/>
                    <a:pt x="139" y="114"/>
                    <a:pt x="139" y="114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46" y="103"/>
                    <a:pt x="146" y="103"/>
                    <a:pt x="146" y="103"/>
                  </a:cubicBezTo>
                  <a:lnTo>
                    <a:pt x="146" y="114"/>
                  </a:lnTo>
                  <a:close/>
                  <a:moveTo>
                    <a:pt x="144" y="90"/>
                  </a:moveTo>
                  <a:cubicBezTo>
                    <a:pt x="136" y="90"/>
                    <a:pt x="136" y="90"/>
                    <a:pt x="136" y="90"/>
                  </a:cubicBezTo>
                  <a:cubicBezTo>
                    <a:pt x="140" y="78"/>
                    <a:pt x="140" y="78"/>
                    <a:pt x="140" y="78"/>
                  </a:cubicBezTo>
                  <a:lnTo>
                    <a:pt x="144" y="90"/>
                  </a:lnTo>
                  <a:close/>
                  <a:moveTo>
                    <a:pt x="140" y="68"/>
                  </a:moveTo>
                  <a:cubicBezTo>
                    <a:pt x="141" y="68"/>
                    <a:pt x="142" y="68"/>
                    <a:pt x="142" y="69"/>
                  </a:cubicBezTo>
                  <a:cubicBezTo>
                    <a:pt x="142" y="70"/>
                    <a:pt x="141" y="71"/>
                    <a:pt x="140" y="71"/>
                  </a:cubicBezTo>
                  <a:cubicBezTo>
                    <a:pt x="139" y="71"/>
                    <a:pt x="139" y="70"/>
                    <a:pt x="139" y="69"/>
                  </a:cubicBezTo>
                  <a:cubicBezTo>
                    <a:pt x="139" y="68"/>
                    <a:pt x="139" y="68"/>
                    <a:pt x="140" y="68"/>
                  </a:cubicBezTo>
                  <a:moveTo>
                    <a:pt x="97" y="35"/>
                  </a:moveTo>
                  <a:cubicBezTo>
                    <a:pt x="103" y="35"/>
                    <a:pt x="103" y="35"/>
                    <a:pt x="103" y="35"/>
                  </a:cubicBezTo>
                  <a:cubicBezTo>
                    <a:pt x="135" y="56"/>
                    <a:pt x="135" y="56"/>
                    <a:pt x="135" y="56"/>
                  </a:cubicBezTo>
                  <a:cubicBezTo>
                    <a:pt x="137" y="66"/>
                    <a:pt x="137" y="66"/>
                    <a:pt x="137" y="66"/>
                  </a:cubicBezTo>
                  <a:cubicBezTo>
                    <a:pt x="133" y="59"/>
                    <a:pt x="128" y="53"/>
                    <a:pt x="121" y="48"/>
                  </a:cubicBezTo>
                  <a:cubicBezTo>
                    <a:pt x="114" y="43"/>
                    <a:pt x="106" y="39"/>
                    <a:pt x="97" y="38"/>
                  </a:cubicBezTo>
                  <a:lnTo>
                    <a:pt x="97" y="35"/>
                  </a:lnTo>
                  <a:close/>
                  <a:moveTo>
                    <a:pt x="120" y="50"/>
                  </a:moveTo>
                  <a:cubicBezTo>
                    <a:pt x="127" y="55"/>
                    <a:pt x="133" y="61"/>
                    <a:pt x="136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36" y="71"/>
                    <a:pt x="138" y="73"/>
                    <a:pt x="140" y="73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5" y="76"/>
                    <a:pt x="134" y="74"/>
                    <a:pt x="132" y="72"/>
                  </a:cubicBezTo>
                  <a:cubicBezTo>
                    <a:pt x="130" y="70"/>
                    <a:pt x="128" y="70"/>
                    <a:pt x="126" y="70"/>
                  </a:cubicBezTo>
                  <a:cubicBezTo>
                    <a:pt x="121" y="70"/>
                    <a:pt x="117" y="73"/>
                    <a:pt x="117" y="78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5" y="41"/>
                    <a:pt x="113" y="45"/>
                    <a:pt x="120" y="50"/>
                  </a:cubicBezTo>
                  <a:moveTo>
                    <a:pt x="133" y="78"/>
                  </a:moveTo>
                  <a:cubicBezTo>
                    <a:pt x="133" y="90"/>
                    <a:pt x="133" y="90"/>
                    <a:pt x="133" y="90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19" y="75"/>
                    <a:pt x="122" y="72"/>
                    <a:pt x="126" y="72"/>
                  </a:cubicBezTo>
                  <a:cubicBezTo>
                    <a:pt x="128" y="72"/>
                    <a:pt x="129" y="72"/>
                    <a:pt x="131" y="74"/>
                  </a:cubicBezTo>
                  <a:cubicBezTo>
                    <a:pt x="132" y="75"/>
                    <a:pt x="133" y="77"/>
                    <a:pt x="133" y="78"/>
                  </a:cubicBezTo>
                  <a:moveTo>
                    <a:pt x="115" y="90"/>
                  </a:moveTo>
                  <a:cubicBezTo>
                    <a:pt x="99" y="90"/>
                    <a:pt x="99" y="90"/>
                    <a:pt x="99" y="90"/>
                  </a:cubicBezTo>
                  <a:cubicBezTo>
                    <a:pt x="107" y="72"/>
                    <a:pt x="107" y="72"/>
                    <a:pt x="107" y="72"/>
                  </a:cubicBezTo>
                  <a:lnTo>
                    <a:pt x="115" y="90"/>
                  </a:lnTo>
                  <a:close/>
                  <a:moveTo>
                    <a:pt x="90" y="35"/>
                  </a:moveTo>
                  <a:cubicBezTo>
                    <a:pt x="95" y="35"/>
                    <a:pt x="95" y="35"/>
                    <a:pt x="95" y="35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6"/>
                    <a:pt x="93" y="64"/>
                    <a:pt x="92" y="63"/>
                  </a:cubicBezTo>
                  <a:cubicBezTo>
                    <a:pt x="90" y="62"/>
                    <a:pt x="90" y="62"/>
                    <a:pt x="90" y="62"/>
                  </a:cubicBezTo>
                  <a:lnTo>
                    <a:pt x="90" y="35"/>
                  </a:lnTo>
                  <a:close/>
                  <a:moveTo>
                    <a:pt x="79" y="22"/>
                  </a:move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lose/>
                  <a:moveTo>
                    <a:pt x="71" y="18"/>
                  </a:moveTo>
                  <a:cubicBezTo>
                    <a:pt x="70" y="17"/>
                    <a:pt x="70" y="17"/>
                    <a:pt x="70" y="17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80" y="25"/>
                    <a:pt x="81" y="25"/>
                    <a:pt x="82" y="26"/>
                  </a:cubicBezTo>
                  <a:cubicBezTo>
                    <a:pt x="83" y="26"/>
                    <a:pt x="83" y="27"/>
                    <a:pt x="83" y="28"/>
                  </a:cubicBezTo>
                  <a:cubicBezTo>
                    <a:pt x="83" y="29"/>
                    <a:pt x="83" y="30"/>
                    <a:pt x="82" y="31"/>
                  </a:cubicBezTo>
                  <a:cubicBezTo>
                    <a:pt x="82" y="32"/>
                    <a:pt x="81" y="32"/>
                    <a:pt x="80" y="32"/>
                  </a:cubicBezTo>
                  <a:cubicBezTo>
                    <a:pt x="79" y="32"/>
                    <a:pt x="78" y="32"/>
                    <a:pt x="77" y="31"/>
                  </a:cubicBezTo>
                  <a:cubicBezTo>
                    <a:pt x="76" y="30"/>
                    <a:pt x="76" y="29"/>
                    <a:pt x="76" y="28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71" y="18"/>
                  </a:lnTo>
                  <a:close/>
                  <a:moveTo>
                    <a:pt x="71" y="35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5" y="59"/>
                    <a:pt x="82" y="58"/>
                    <a:pt x="80" y="58"/>
                  </a:cubicBezTo>
                  <a:cubicBezTo>
                    <a:pt x="77" y="58"/>
                    <a:pt x="74" y="59"/>
                    <a:pt x="71" y="60"/>
                  </a:cubicBezTo>
                  <a:lnTo>
                    <a:pt x="71" y="35"/>
                  </a:lnTo>
                  <a:close/>
                  <a:moveTo>
                    <a:pt x="64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6" y="64"/>
                    <a:pt x="65" y="66"/>
                    <a:pt x="64" y="67"/>
                  </a:cubicBezTo>
                  <a:lnTo>
                    <a:pt x="64" y="35"/>
                  </a:lnTo>
                  <a:close/>
                  <a:moveTo>
                    <a:pt x="64" y="75"/>
                  </a:moveTo>
                  <a:cubicBezTo>
                    <a:pt x="64" y="71"/>
                    <a:pt x="66" y="67"/>
                    <a:pt x="69" y="65"/>
                  </a:cubicBezTo>
                  <a:cubicBezTo>
                    <a:pt x="72" y="62"/>
                    <a:pt x="75" y="60"/>
                    <a:pt x="80" y="60"/>
                  </a:cubicBezTo>
                  <a:cubicBezTo>
                    <a:pt x="84" y="60"/>
                    <a:pt x="87" y="62"/>
                    <a:pt x="90" y="65"/>
                  </a:cubicBezTo>
                  <a:cubicBezTo>
                    <a:pt x="93" y="67"/>
                    <a:pt x="95" y="71"/>
                    <a:pt x="95" y="75"/>
                  </a:cubicBezTo>
                  <a:cubicBezTo>
                    <a:pt x="95" y="90"/>
                    <a:pt x="95" y="90"/>
                    <a:pt x="95" y="90"/>
                  </a:cubicBezTo>
                  <a:cubicBezTo>
                    <a:pt x="64" y="90"/>
                    <a:pt x="64" y="90"/>
                    <a:pt x="64" y="90"/>
                  </a:cubicBezTo>
                  <a:lnTo>
                    <a:pt x="64" y="75"/>
                  </a:lnTo>
                  <a:close/>
                  <a:moveTo>
                    <a:pt x="24" y="56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9"/>
                    <a:pt x="45" y="43"/>
                    <a:pt x="38" y="48"/>
                  </a:cubicBezTo>
                  <a:cubicBezTo>
                    <a:pt x="31" y="53"/>
                    <a:pt x="26" y="59"/>
                    <a:pt x="22" y="65"/>
                  </a:cubicBezTo>
                  <a:lnTo>
                    <a:pt x="24" y="56"/>
                  </a:lnTo>
                  <a:close/>
                  <a:moveTo>
                    <a:pt x="23" y="69"/>
                  </a:moveTo>
                  <a:cubicBezTo>
                    <a:pt x="26" y="61"/>
                    <a:pt x="32" y="55"/>
                    <a:pt x="39" y="50"/>
                  </a:cubicBezTo>
                  <a:cubicBezTo>
                    <a:pt x="46" y="45"/>
                    <a:pt x="54" y="41"/>
                    <a:pt x="62" y="40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2" y="73"/>
                    <a:pt x="38" y="70"/>
                    <a:pt x="33" y="70"/>
                  </a:cubicBezTo>
                  <a:cubicBezTo>
                    <a:pt x="31" y="70"/>
                    <a:pt x="29" y="70"/>
                    <a:pt x="27" y="72"/>
                  </a:cubicBezTo>
                  <a:cubicBezTo>
                    <a:pt x="25" y="74"/>
                    <a:pt x="24" y="76"/>
                    <a:pt x="24" y="7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0" y="73"/>
                    <a:pt x="21" y="72"/>
                    <a:pt x="22" y="72"/>
                  </a:cubicBezTo>
                  <a:cubicBezTo>
                    <a:pt x="22" y="71"/>
                    <a:pt x="23" y="70"/>
                    <a:pt x="23" y="69"/>
                  </a:cubicBezTo>
                  <a:moveTo>
                    <a:pt x="60" y="90"/>
                  </a:moveTo>
                  <a:cubicBezTo>
                    <a:pt x="44" y="90"/>
                    <a:pt x="44" y="90"/>
                    <a:pt x="44" y="90"/>
                  </a:cubicBezTo>
                  <a:cubicBezTo>
                    <a:pt x="52" y="72"/>
                    <a:pt x="52" y="72"/>
                    <a:pt x="52" y="72"/>
                  </a:cubicBezTo>
                  <a:lnTo>
                    <a:pt x="60" y="90"/>
                  </a:lnTo>
                  <a:close/>
                  <a:moveTo>
                    <a:pt x="40" y="78"/>
                  </a:moveTo>
                  <a:cubicBezTo>
                    <a:pt x="40" y="90"/>
                    <a:pt x="40" y="90"/>
                    <a:pt x="40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7" y="77"/>
                    <a:pt x="27" y="75"/>
                    <a:pt x="28" y="74"/>
                  </a:cubicBezTo>
                  <a:cubicBezTo>
                    <a:pt x="30" y="72"/>
                    <a:pt x="31" y="72"/>
                    <a:pt x="33" y="72"/>
                  </a:cubicBezTo>
                  <a:cubicBezTo>
                    <a:pt x="37" y="72"/>
                    <a:pt x="40" y="75"/>
                    <a:pt x="40" y="78"/>
                  </a:cubicBezTo>
                  <a:moveTo>
                    <a:pt x="17" y="69"/>
                  </a:moveTo>
                  <a:cubicBezTo>
                    <a:pt x="17" y="68"/>
                    <a:pt x="18" y="68"/>
                    <a:pt x="19" y="68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70"/>
                    <a:pt x="20" y="71"/>
                    <a:pt x="19" y="71"/>
                  </a:cubicBezTo>
                  <a:cubicBezTo>
                    <a:pt x="18" y="71"/>
                    <a:pt x="17" y="70"/>
                    <a:pt x="17" y="69"/>
                  </a:cubicBezTo>
                  <a:moveTo>
                    <a:pt x="19" y="78"/>
                  </a:moveTo>
                  <a:cubicBezTo>
                    <a:pt x="23" y="90"/>
                    <a:pt x="23" y="90"/>
                    <a:pt x="23" y="90"/>
                  </a:cubicBezTo>
                  <a:cubicBezTo>
                    <a:pt x="15" y="90"/>
                    <a:pt x="15" y="90"/>
                    <a:pt x="15" y="90"/>
                  </a:cubicBezTo>
                  <a:lnTo>
                    <a:pt x="19" y="78"/>
                  </a:lnTo>
                  <a:close/>
                  <a:moveTo>
                    <a:pt x="13" y="92"/>
                  </a:moveTo>
                  <a:cubicBezTo>
                    <a:pt x="146" y="92"/>
                    <a:pt x="146" y="92"/>
                    <a:pt x="146" y="92"/>
                  </a:cubicBezTo>
                  <a:cubicBezTo>
                    <a:pt x="146" y="96"/>
                    <a:pt x="146" y="96"/>
                    <a:pt x="146" y="96"/>
                  </a:cubicBezTo>
                  <a:cubicBezTo>
                    <a:pt x="13" y="96"/>
                    <a:pt x="13" y="96"/>
                    <a:pt x="13" y="96"/>
                  </a:cubicBezTo>
                  <a:lnTo>
                    <a:pt x="13" y="92"/>
                  </a:lnTo>
                  <a:close/>
                  <a:moveTo>
                    <a:pt x="95" y="119"/>
                  </a:moveTo>
                  <a:cubicBezTo>
                    <a:pt x="64" y="119"/>
                    <a:pt x="64" y="119"/>
                    <a:pt x="64" y="119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95" y="98"/>
                    <a:pt x="95" y="98"/>
                    <a:pt x="95" y="98"/>
                  </a:cubicBezTo>
                  <a:lnTo>
                    <a:pt x="95" y="119"/>
                  </a:lnTo>
                  <a:close/>
                  <a:moveTo>
                    <a:pt x="13" y="103"/>
                  </a:moveTo>
                  <a:cubicBezTo>
                    <a:pt x="20" y="103"/>
                    <a:pt x="20" y="103"/>
                    <a:pt x="20" y="103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13" y="114"/>
                    <a:pt x="13" y="114"/>
                    <a:pt x="13" y="114"/>
                  </a:cubicBezTo>
                  <a:lnTo>
                    <a:pt x="13" y="103"/>
                  </a:lnTo>
                  <a:close/>
                  <a:moveTo>
                    <a:pt x="13" y="116"/>
                  </a:moveTo>
                  <a:cubicBezTo>
                    <a:pt x="21" y="116"/>
                    <a:pt x="21" y="116"/>
                    <a:pt x="21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13" y="119"/>
                    <a:pt x="13" y="119"/>
                    <a:pt x="13" y="119"/>
                  </a:cubicBezTo>
                  <a:lnTo>
                    <a:pt x="13" y="116"/>
                  </a:lnTo>
                  <a:close/>
                  <a:moveTo>
                    <a:pt x="11" y="72"/>
                  </a:moveTo>
                  <a:cubicBezTo>
                    <a:pt x="12" y="71"/>
                    <a:pt x="12" y="71"/>
                    <a:pt x="12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2" y="73"/>
                    <a:pt x="12" y="73"/>
                    <a:pt x="12" y="73"/>
                  </a:cubicBezTo>
                  <a:lnTo>
                    <a:pt x="11" y="72"/>
                  </a:lnTo>
                  <a:close/>
                  <a:moveTo>
                    <a:pt x="10" y="126"/>
                  </a:moveTo>
                  <a:cubicBezTo>
                    <a:pt x="16" y="126"/>
                    <a:pt x="16" y="126"/>
                    <a:pt x="16" y="126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0" y="149"/>
                    <a:pt x="10" y="149"/>
                    <a:pt x="10" y="149"/>
                  </a:cubicBezTo>
                  <a:lnTo>
                    <a:pt x="10" y="126"/>
                  </a:lnTo>
                  <a:close/>
                  <a:moveTo>
                    <a:pt x="3" y="126"/>
                  </a:moveTo>
                  <a:cubicBezTo>
                    <a:pt x="8" y="126"/>
                    <a:pt x="8" y="126"/>
                    <a:pt x="8" y="126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3" y="149"/>
                    <a:pt x="3" y="149"/>
                    <a:pt x="3" y="149"/>
                  </a:cubicBezTo>
                  <a:lnTo>
                    <a:pt x="3" y="126"/>
                  </a:lnTo>
                  <a:close/>
                  <a:moveTo>
                    <a:pt x="3" y="177"/>
                  </a:moveTo>
                  <a:cubicBezTo>
                    <a:pt x="8" y="177"/>
                    <a:pt x="8" y="177"/>
                    <a:pt x="8" y="177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3" y="200"/>
                    <a:pt x="3" y="200"/>
                    <a:pt x="3" y="200"/>
                  </a:cubicBezTo>
                  <a:lnTo>
                    <a:pt x="3" y="177"/>
                  </a:lnTo>
                  <a:close/>
                  <a:moveTo>
                    <a:pt x="3" y="228"/>
                  </a:moveTo>
                  <a:cubicBezTo>
                    <a:pt x="8" y="228"/>
                    <a:pt x="8" y="228"/>
                    <a:pt x="8" y="228"/>
                  </a:cubicBezTo>
                  <a:cubicBezTo>
                    <a:pt x="8" y="251"/>
                    <a:pt x="8" y="251"/>
                    <a:pt x="8" y="251"/>
                  </a:cubicBezTo>
                  <a:cubicBezTo>
                    <a:pt x="3" y="251"/>
                    <a:pt x="3" y="251"/>
                    <a:pt x="3" y="251"/>
                  </a:cubicBezTo>
                  <a:lnTo>
                    <a:pt x="3" y="228"/>
                  </a:lnTo>
                  <a:close/>
                  <a:moveTo>
                    <a:pt x="16" y="293"/>
                  </a:moveTo>
                  <a:cubicBezTo>
                    <a:pt x="15" y="292"/>
                    <a:pt x="15" y="291"/>
                    <a:pt x="14" y="290"/>
                  </a:cubicBezTo>
                  <a:cubicBezTo>
                    <a:pt x="13" y="288"/>
                    <a:pt x="12" y="286"/>
                    <a:pt x="10" y="284"/>
                  </a:cubicBezTo>
                  <a:cubicBezTo>
                    <a:pt x="10" y="279"/>
                    <a:pt x="10" y="279"/>
                    <a:pt x="10" y="279"/>
                  </a:cubicBezTo>
                  <a:cubicBezTo>
                    <a:pt x="16" y="279"/>
                    <a:pt x="16" y="279"/>
                    <a:pt x="16" y="279"/>
                  </a:cubicBezTo>
                  <a:lnTo>
                    <a:pt x="16" y="293"/>
                  </a:lnTo>
                  <a:close/>
                  <a:moveTo>
                    <a:pt x="24" y="302"/>
                  </a:moveTo>
                  <a:cubicBezTo>
                    <a:pt x="23" y="302"/>
                    <a:pt x="23" y="302"/>
                    <a:pt x="23" y="302"/>
                  </a:cubicBezTo>
                  <a:cubicBezTo>
                    <a:pt x="21" y="300"/>
                    <a:pt x="20" y="298"/>
                    <a:pt x="18" y="296"/>
                  </a:cubicBezTo>
                  <a:cubicBezTo>
                    <a:pt x="18" y="279"/>
                    <a:pt x="18" y="279"/>
                    <a:pt x="18" y="279"/>
                  </a:cubicBezTo>
                  <a:cubicBezTo>
                    <a:pt x="24" y="279"/>
                    <a:pt x="24" y="279"/>
                    <a:pt x="24" y="279"/>
                  </a:cubicBezTo>
                  <a:lnTo>
                    <a:pt x="24" y="302"/>
                  </a:lnTo>
                  <a:close/>
                  <a:moveTo>
                    <a:pt x="78" y="328"/>
                  </a:moveTo>
                  <a:cubicBezTo>
                    <a:pt x="75" y="327"/>
                    <a:pt x="71" y="325"/>
                    <a:pt x="66" y="324"/>
                  </a:cubicBezTo>
                  <a:cubicBezTo>
                    <a:pt x="65" y="324"/>
                    <a:pt x="65" y="324"/>
                    <a:pt x="65" y="324"/>
                  </a:cubicBezTo>
                  <a:cubicBezTo>
                    <a:pt x="65" y="324"/>
                    <a:pt x="65" y="324"/>
                    <a:pt x="65" y="324"/>
                  </a:cubicBezTo>
                  <a:cubicBezTo>
                    <a:pt x="59" y="322"/>
                    <a:pt x="52" y="320"/>
                    <a:pt x="44" y="316"/>
                  </a:cubicBezTo>
                  <a:cubicBezTo>
                    <a:pt x="40" y="315"/>
                    <a:pt x="37" y="313"/>
                    <a:pt x="33" y="310"/>
                  </a:cubicBezTo>
                  <a:cubicBezTo>
                    <a:pt x="31" y="309"/>
                    <a:pt x="28" y="306"/>
                    <a:pt x="25" y="304"/>
                  </a:cubicBezTo>
                  <a:cubicBezTo>
                    <a:pt x="78" y="304"/>
                    <a:pt x="78" y="304"/>
                    <a:pt x="78" y="304"/>
                  </a:cubicBezTo>
                  <a:lnTo>
                    <a:pt x="78" y="328"/>
                  </a:lnTo>
                  <a:close/>
                  <a:moveTo>
                    <a:pt x="26" y="279"/>
                  </a:moveTo>
                  <a:cubicBezTo>
                    <a:pt x="32" y="279"/>
                    <a:pt x="32" y="279"/>
                    <a:pt x="32" y="279"/>
                  </a:cubicBezTo>
                  <a:cubicBezTo>
                    <a:pt x="32" y="302"/>
                    <a:pt x="32" y="302"/>
                    <a:pt x="32" y="302"/>
                  </a:cubicBezTo>
                  <a:cubicBezTo>
                    <a:pt x="26" y="302"/>
                    <a:pt x="26" y="302"/>
                    <a:pt x="26" y="302"/>
                  </a:cubicBezTo>
                  <a:lnTo>
                    <a:pt x="26" y="279"/>
                  </a:lnTo>
                  <a:close/>
                  <a:moveTo>
                    <a:pt x="34" y="279"/>
                  </a:moveTo>
                  <a:cubicBezTo>
                    <a:pt x="40" y="279"/>
                    <a:pt x="40" y="279"/>
                    <a:pt x="40" y="27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34" y="302"/>
                    <a:pt x="34" y="302"/>
                    <a:pt x="34" y="302"/>
                  </a:cubicBezTo>
                  <a:lnTo>
                    <a:pt x="34" y="279"/>
                  </a:lnTo>
                  <a:close/>
                  <a:moveTo>
                    <a:pt x="42" y="279"/>
                  </a:moveTo>
                  <a:cubicBezTo>
                    <a:pt x="47" y="279"/>
                    <a:pt x="47" y="279"/>
                    <a:pt x="47" y="279"/>
                  </a:cubicBezTo>
                  <a:cubicBezTo>
                    <a:pt x="47" y="302"/>
                    <a:pt x="47" y="302"/>
                    <a:pt x="47" y="302"/>
                  </a:cubicBezTo>
                  <a:cubicBezTo>
                    <a:pt x="42" y="302"/>
                    <a:pt x="42" y="302"/>
                    <a:pt x="42" y="302"/>
                  </a:cubicBezTo>
                  <a:lnTo>
                    <a:pt x="42" y="279"/>
                  </a:lnTo>
                  <a:close/>
                  <a:moveTo>
                    <a:pt x="50" y="279"/>
                  </a:moveTo>
                  <a:cubicBezTo>
                    <a:pt x="55" y="279"/>
                    <a:pt x="55" y="279"/>
                    <a:pt x="55" y="279"/>
                  </a:cubicBezTo>
                  <a:cubicBezTo>
                    <a:pt x="55" y="302"/>
                    <a:pt x="55" y="302"/>
                    <a:pt x="55" y="302"/>
                  </a:cubicBezTo>
                  <a:cubicBezTo>
                    <a:pt x="50" y="302"/>
                    <a:pt x="50" y="302"/>
                    <a:pt x="50" y="302"/>
                  </a:cubicBezTo>
                  <a:lnTo>
                    <a:pt x="50" y="279"/>
                  </a:lnTo>
                  <a:close/>
                  <a:moveTo>
                    <a:pt x="57" y="279"/>
                  </a:moveTo>
                  <a:cubicBezTo>
                    <a:pt x="63" y="279"/>
                    <a:pt x="63" y="279"/>
                    <a:pt x="63" y="279"/>
                  </a:cubicBezTo>
                  <a:cubicBezTo>
                    <a:pt x="63" y="302"/>
                    <a:pt x="63" y="302"/>
                    <a:pt x="63" y="302"/>
                  </a:cubicBezTo>
                  <a:cubicBezTo>
                    <a:pt x="57" y="302"/>
                    <a:pt x="57" y="302"/>
                    <a:pt x="57" y="302"/>
                  </a:cubicBezTo>
                  <a:lnTo>
                    <a:pt x="57" y="279"/>
                  </a:lnTo>
                  <a:close/>
                  <a:moveTo>
                    <a:pt x="65" y="279"/>
                  </a:moveTo>
                  <a:cubicBezTo>
                    <a:pt x="71" y="279"/>
                    <a:pt x="71" y="279"/>
                    <a:pt x="71" y="279"/>
                  </a:cubicBezTo>
                  <a:cubicBezTo>
                    <a:pt x="71" y="302"/>
                    <a:pt x="71" y="302"/>
                    <a:pt x="71" y="302"/>
                  </a:cubicBezTo>
                  <a:cubicBezTo>
                    <a:pt x="65" y="302"/>
                    <a:pt x="65" y="302"/>
                    <a:pt x="65" y="302"/>
                  </a:cubicBezTo>
                  <a:lnTo>
                    <a:pt x="65" y="279"/>
                  </a:lnTo>
                  <a:close/>
                  <a:moveTo>
                    <a:pt x="78" y="302"/>
                  </a:moveTo>
                  <a:cubicBezTo>
                    <a:pt x="73" y="302"/>
                    <a:pt x="73" y="302"/>
                    <a:pt x="73" y="302"/>
                  </a:cubicBezTo>
                  <a:cubicBezTo>
                    <a:pt x="73" y="279"/>
                    <a:pt x="73" y="279"/>
                    <a:pt x="73" y="279"/>
                  </a:cubicBezTo>
                  <a:cubicBezTo>
                    <a:pt x="78" y="279"/>
                    <a:pt x="78" y="279"/>
                    <a:pt x="78" y="279"/>
                  </a:cubicBezTo>
                  <a:lnTo>
                    <a:pt x="78" y="302"/>
                  </a:lnTo>
                  <a:close/>
                  <a:moveTo>
                    <a:pt x="78" y="276"/>
                  </a:moveTo>
                  <a:cubicBezTo>
                    <a:pt x="7" y="276"/>
                    <a:pt x="7" y="276"/>
                    <a:pt x="7" y="276"/>
                  </a:cubicBezTo>
                  <a:cubicBezTo>
                    <a:pt x="6" y="273"/>
                    <a:pt x="5" y="269"/>
                    <a:pt x="4" y="265"/>
                  </a:cubicBezTo>
                  <a:cubicBezTo>
                    <a:pt x="3" y="261"/>
                    <a:pt x="3" y="257"/>
                    <a:pt x="3" y="253"/>
                  </a:cubicBezTo>
                  <a:cubicBezTo>
                    <a:pt x="78" y="253"/>
                    <a:pt x="78" y="253"/>
                    <a:pt x="78" y="253"/>
                  </a:cubicBezTo>
                  <a:lnTo>
                    <a:pt x="78" y="276"/>
                  </a:lnTo>
                  <a:close/>
                  <a:moveTo>
                    <a:pt x="10" y="228"/>
                  </a:moveTo>
                  <a:cubicBezTo>
                    <a:pt x="16" y="228"/>
                    <a:pt x="16" y="228"/>
                    <a:pt x="16" y="228"/>
                  </a:cubicBezTo>
                  <a:cubicBezTo>
                    <a:pt x="16" y="251"/>
                    <a:pt x="16" y="251"/>
                    <a:pt x="16" y="251"/>
                  </a:cubicBezTo>
                  <a:cubicBezTo>
                    <a:pt x="10" y="251"/>
                    <a:pt x="10" y="251"/>
                    <a:pt x="10" y="251"/>
                  </a:cubicBezTo>
                  <a:lnTo>
                    <a:pt x="10" y="228"/>
                  </a:lnTo>
                  <a:close/>
                  <a:moveTo>
                    <a:pt x="18" y="228"/>
                  </a:moveTo>
                  <a:cubicBezTo>
                    <a:pt x="24" y="228"/>
                    <a:pt x="24" y="228"/>
                    <a:pt x="24" y="228"/>
                  </a:cubicBezTo>
                  <a:cubicBezTo>
                    <a:pt x="24" y="251"/>
                    <a:pt x="24" y="251"/>
                    <a:pt x="24" y="251"/>
                  </a:cubicBezTo>
                  <a:cubicBezTo>
                    <a:pt x="18" y="251"/>
                    <a:pt x="18" y="251"/>
                    <a:pt x="18" y="251"/>
                  </a:cubicBezTo>
                  <a:lnTo>
                    <a:pt x="18" y="228"/>
                  </a:lnTo>
                  <a:close/>
                  <a:moveTo>
                    <a:pt x="26" y="228"/>
                  </a:moveTo>
                  <a:cubicBezTo>
                    <a:pt x="32" y="228"/>
                    <a:pt x="32" y="228"/>
                    <a:pt x="32" y="228"/>
                  </a:cubicBezTo>
                  <a:cubicBezTo>
                    <a:pt x="32" y="251"/>
                    <a:pt x="32" y="251"/>
                    <a:pt x="32" y="251"/>
                  </a:cubicBezTo>
                  <a:cubicBezTo>
                    <a:pt x="26" y="251"/>
                    <a:pt x="26" y="251"/>
                    <a:pt x="26" y="251"/>
                  </a:cubicBezTo>
                  <a:lnTo>
                    <a:pt x="26" y="228"/>
                  </a:lnTo>
                  <a:close/>
                  <a:moveTo>
                    <a:pt x="34" y="228"/>
                  </a:moveTo>
                  <a:cubicBezTo>
                    <a:pt x="40" y="228"/>
                    <a:pt x="40" y="228"/>
                    <a:pt x="40" y="228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34" y="251"/>
                    <a:pt x="34" y="251"/>
                    <a:pt x="34" y="251"/>
                  </a:cubicBezTo>
                  <a:lnTo>
                    <a:pt x="34" y="228"/>
                  </a:lnTo>
                  <a:close/>
                  <a:moveTo>
                    <a:pt x="42" y="228"/>
                  </a:moveTo>
                  <a:cubicBezTo>
                    <a:pt x="47" y="228"/>
                    <a:pt x="47" y="228"/>
                    <a:pt x="47" y="228"/>
                  </a:cubicBezTo>
                  <a:cubicBezTo>
                    <a:pt x="47" y="251"/>
                    <a:pt x="47" y="251"/>
                    <a:pt x="47" y="251"/>
                  </a:cubicBezTo>
                  <a:cubicBezTo>
                    <a:pt x="42" y="251"/>
                    <a:pt x="42" y="251"/>
                    <a:pt x="42" y="251"/>
                  </a:cubicBezTo>
                  <a:lnTo>
                    <a:pt x="42" y="228"/>
                  </a:lnTo>
                  <a:close/>
                  <a:moveTo>
                    <a:pt x="50" y="228"/>
                  </a:moveTo>
                  <a:cubicBezTo>
                    <a:pt x="55" y="228"/>
                    <a:pt x="55" y="228"/>
                    <a:pt x="55" y="228"/>
                  </a:cubicBezTo>
                  <a:cubicBezTo>
                    <a:pt x="55" y="251"/>
                    <a:pt x="55" y="251"/>
                    <a:pt x="55" y="251"/>
                  </a:cubicBezTo>
                  <a:cubicBezTo>
                    <a:pt x="50" y="251"/>
                    <a:pt x="50" y="251"/>
                    <a:pt x="50" y="251"/>
                  </a:cubicBezTo>
                  <a:lnTo>
                    <a:pt x="50" y="228"/>
                  </a:lnTo>
                  <a:close/>
                  <a:moveTo>
                    <a:pt x="57" y="228"/>
                  </a:moveTo>
                  <a:cubicBezTo>
                    <a:pt x="63" y="228"/>
                    <a:pt x="63" y="228"/>
                    <a:pt x="63" y="228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57" y="251"/>
                    <a:pt x="57" y="251"/>
                    <a:pt x="57" y="251"/>
                  </a:cubicBezTo>
                  <a:lnTo>
                    <a:pt x="57" y="228"/>
                  </a:lnTo>
                  <a:close/>
                  <a:moveTo>
                    <a:pt x="65" y="228"/>
                  </a:moveTo>
                  <a:cubicBezTo>
                    <a:pt x="71" y="228"/>
                    <a:pt x="71" y="228"/>
                    <a:pt x="71" y="228"/>
                  </a:cubicBezTo>
                  <a:cubicBezTo>
                    <a:pt x="71" y="251"/>
                    <a:pt x="71" y="251"/>
                    <a:pt x="71" y="251"/>
                  </a:cubicBezTo>
                  <a:cubicBezTo>
                    <a:pt x="65" y="251"/>
                    <a:pt x="65" y="251"/>
                    <a:pt x="65" y="251"/>
                  </a:cubicBezTo>
                  <a:lnTo>
                    <a:pt x="65" y="228"/>
                  </a:lnTo>
                  <a:close/>
                  <a:moveTo>
                    <a:pt x="78" y="251"/>
                  </a:moveTo>
                  <a:cubicBezTo>
                    <a:pt x="73" y="251"/>
                    <a:pt x="73" y="251"/>
                    <a:pt x="73" y="251"/>
                  </a:cubicBezTo>
                  <a:cubicBezTo>
                    <a:pt x="73" y="228"/>
                    <a:pt x="73" y="228"/>
                    <a:pt x="73" y="228"/>
                  </a:cubicBezTo>
                  <a:cubicBezTo>
                    <a:pt x="78" y="228"/>
                    <a:pt x="78" y="228"/>
                    <a:pt x="78" y="228"/>
                  </a:cubicBezTo>
                  <a:lnTo>
                    <a:pt x="78" y="251"/>
                  </a:lnTo>
                  <a:close/>
                  <a:moveTo>
                    <a:pt x="78" y="226"/>
                  </a:moveTo>
                  <a:cubicBezTo>
                    <a:pt x="3" y="226"/>
                    <a:pt x="3" y="226"/>
                    <a:pt x="3" y="226"/>
                  </a:cubicBezTo>
                  <a:cubicBezTo>
                    <a:pt x="3" y="202"/>
                    <a:pt x="3" y="202"/>
                    <a:pt x="3" y="202"/>
                  </a:cubicBezTo>
                  <a:cubicBezTo>
                    <a:pt x="78" y="202"/>
                    <a:pt x="78" y="202"/>
                    <a:pt x="78" y="202"/>
                  </a:cubicBezTo>
                  <a:lnTo>
                    <a:pt x="78" y="226"/>
                  </a:lnTo>
                  <a:close/>
                  <a:moveTo>
                    <a:pt x="10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10" y="200"/>
                    <a:pt x="10" y="200"/>
                    <a:pt x="10" y="200"/>
                  </a:cubicBezTo>
                  <a:lnTo>
                    <a:pt x="10" y="177"/>
                  </a:lnTo>
                  <a:close/>
                  <a:moveTo>
                    <a:pt x="18" y="177"/>
                  </a:moveTo>
                  <a:cubicBezTo>
                    <a:pt x="24" y="177"/>
                    <a:pt x="24" y="177"/>
                    <a:pt x="24" y="177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18" y="200"/>
                    <a:pt x="18" y="200"/>
                    <a:pt x="18" y="200"/>
                  </a:cubicBezTo>
                  <a:lnTo>
                    <a:pt x="18" y="177"/>
                  </a:lnTo>
                  <a:close/>
                  <a:moveTo>
                    <a:pt x="26" y="177"/>
                  </a:moveTo>
                  <a:cubicBezTo>
                    <a:pt x="32" y="177"/>
                    <a:pt x="32" y="177"/>
                    <a:pt x="32" y="177"/>
                  </a:cubicBezTo>
                  <a:cubicBezTo>
                    <a:pt x="32" y="200"/>
                    <a:pt x="32" y="200"/>
                    <a:pt x="32" y="200"/>
                  </a:cubicBezTo>
                  <a:cubicBezTo>
                    <a:pt x="26" y="200"/>
                    <a:pt x="26" y="200"/>
                    <a:pt x="26" y="200"/>
                  </a:cubicBezTo>
                  <a:lnTo>
                    <a:pt x="26" y="177"/>
                  </a:lnTo>
                  <a:close/>
                  <a:moveTo>
                    <a:pt x="34" y="177"/>
                  </a:moveTo>
                  <a:cubicBezTo>
                    <a:pt x="40" y="177"/>
                    <a:pt x="40" y="177"/>
                    <a:pt x="40" y="177"/>
                  </a:cubicBezTo>
                  <a:cubicBezTo>
                    <a:pt x="40" y="200"/>
                    <a:pt x="40" y="200"/>
                    <a:pt x="40" y="200"/>
                  </a:cubicBezTo>
                  <a:cubicBezTo>
                    <a:pt x="34" y="200"/>
                    <a:pt x="34" y="200"/>
                    <a:pt x="34" y="200"/>
                  </a:cubicBezTo>
                  <a:lnTo>
                    <a:pt x="34" y="177"/>
                  </a:lnTo>
                  <a:close/>
                  <a:moveTo>
                    <a:pt x="42" y="177"/>
                  </a:moveTo>
                  <a:cubicBezTo>
                    <a:pt x="47" y="177"/>
                    <a:pt x="47" y="177"/>
                    <a:pt x="47" y="177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42" y="200"/>
                    <a:pt x="42" y="200"/>
                    <a:pt x="42" y="200"/>
                  </a:cubicBezTo>
                  <a:lnTo>
                    <a:pt x="42" y="177"/>
                  </a:lnTo>
                  <a:close/>
                  <a:moveTo>
                    <a:pt x="50" y="177"/>
                  </a:moveTo>
                  <a:cubicBezTo>
                    <a:pt x="55" y="177"/>
                    <a:pt x="55" y="177"/>
                    <a:pt x="55" y="177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0" y="200"/>
                    <a:pt x="50" y="200"/>
                    <a:pt x="50" y="200"/>
                  </a:cubicBezTo>
                  <a:lnTo>
                    <a:pt x="50" y="177"/>
                  </a:lnTo>
                  <a:close/>
                  <a:moveTo>
                    <a:pt x="57" y="177"/>
                  </a:moveTo>
                  <a:cubicBezTo>
                    <a:pt x="63" y="177"/>
                    <a:pt x="63" y="177"/>
                    <a:pt x="63" y="177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57" y="200"/>
                    <a:pt x="57" y="200"/>
                    <a:pt x="57" y="200"/>
                  </a:cubicBezTo>
                  <a:lnTo>
                    <a:pt x="57" y="177"/>
                  </a:lnTo>
                  <a:close/>
                  <a:moveTo>
                    <a:pt x="65" y="177"/>
                  </a:moveTo>
                  <a:cubicBezTo>
                    <a:pt x="71" y="177"/>
                    <a:pt x="71" y="177"/>
                    <a:pt x="71" y="177"/>
                  </a:cubicBezTo>
                  <a:cubicBezTo>
                    <a:pt x="71" y="200"/>
                    <a:pt x="71" y="200"/>
                    <a:pt x="71" y="200"/>
                  </a:cubicBezTo>
                  <a:cubicBezTo>
                    <a:pt x="65" y="200"/>
                    <a:pt x="65" y="200"/>
                    <a:pt x="65" y="200"/>
                  </a:cubicBezTo>
                  <a:lnTo>
                    <a:pt x="65" y="177"/>
                  </a:lnTo>
                  <a:close/>
                  <a:moveTo>
                    <a:pt x="78" y="200"/>
                  </a:moveTo>
                  <a:cubicBezTo>
                    <a:pt x="73" y="200"/>
                    <a:pt x="73" y="200"/>
                    <a:pt x="73" y="200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8" y="177"/>
                    <a:pt x="78" y="177"/>
                    <a:pt x="78" y="177"/>
                  </a:cubicBezTo>
                  <a:lnTo>
                    <a:pt x="78" y="200"/>
                  </a:lnTo>
                  <a:close/>
                  <a:moveTo>
                    <a:pt x="78" y="175"/>
                  </a:moveTo>
                  <a:cubicBezTo>
                    <a:pt x="3" y="175"/>
                    <a:pt x="3" y="175"/>
                    <a:pt x="3" y="175"/>
                  </a:cubicBezTo>
                  <a:cubicBezTo>
                    <a:pt x="3" y="151"/>
                    <a:pt x="3" y="151"/>
                    <a:pt x="3" y="151"/>
                  </a:cubicBezTo>
                  <a:cubicBezTo>
                    <a:pt x="78" y="151"/>
                    <a:pt x="78" y="151"/>
                    <a:pt x="78" y="151"/>
                  </a:cubicBezTo>
                  <a:lnTo>
                    <a:pt x="78" y="175"/>
                  </a:lnTo>
                  <a:close/>
                  <a:moveTo>
                    <a:pt x="18" y="126"/>
                  </a:moveTo>
                  <a:cubicBezTo>
                    <a:pt x="24" y="126"/>
                    <a:pt x="24" y="126"/>
                    <a:pt x="24" y="126"/>
                  </a:cubicBezTo>
                  <a:cubicBezTo>
                    <a:pt x="24" y="149"/>
                    <a:pt x="24" y="149"/>
                    <a:pt x="24" y="149"/>
                  </a:cubicBezTo>
                  <a:cubicBezTo>
                    <a:pt x="18" y="149"/>
                    <a:pt x="18" y="149"/>
                    <a:pt x="18" y="149"/>
                  </a:cubicBezTo>
                  <a:lnTo>
                    <a:pt x="18" y="126"/>
                  </a:lnTo>
                  <a:close/>
                  <a:moveTo>
                    <a:pt x="26" y="126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26" y="149"/>
                    <a:pt x="26" y="149"/>
                    <a:pt x="26" y="149"/>
                  </a:cubicBezTo>
                  <a:lnTo>
                    <a:pt x="26" y="126"/>
                  </a:lnTo>
                  <a:close/>
                  <a:moveTo>
                    <a:pt x="34" y="126"/>
                  </a:moveTo>
                  <a:cubicBezTo>
                    <a:pt x="40" y="126"/>
                    <a:pt x="40" y="126"/>
                    <a:pt x="40" y="126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34" y="149"/>
                    <a:pt x="34" y="149"/>
                    <a:pt x="34" y="149"/>
                  </a:cubicBezTo>
                  <a:lnTo>
                    <a:pt x="34" y="126"/>
                  </a:lnTo>
                  <a:close/>
                  <a:moveTo>
                    <a:pt x="42" y="126"/>
                  </a:moveTo>
                  <a:cubicBezTo>
                    <a:pt x="47" y="126"/>
                    <a:pt x="47" y="126"/>
                    <a:pt x="47" y="126"/>
                  </a:cubicBezTo>
                  <a:cubicBezTo>
                    <a:pt x="47" y="149"/>
                    <a:pt x="47" y="149"/>
                    <a:pt x="47" y="149"/>
                  </a:cubicBezTo>
                  <a:cubicBezTo>
                    <a:pt x="42" y="149"/>
                    <a:pt x="42" y="149"/>
                    <a:pt x="42" y="149"/>
                  </a:cubicBezTo>
                  <a:lnTo>
                    <a:pt x="42" y="126"/>
                  </a:lnTo>
                  <a:close/>
                  <a:moveTo>
                    <a:pt x="50" y="126"/>
                  </a:moveTo>
                  <a:cubicBezTo>
                    <a:pt x="55" y="126"/>
                    <a:pt x="55" y="126"/>
                    <a:pt x="55" y="126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50" y="149"/>
                    <a:pt x="50" y="149"/>
                    <a:pt x="50" y="149"/>
                  </a:cubicBezTo>
                  <a:lnTo>
                    <a:pt x="50" y="126"/>
                  </a:lnTo>
                  <a:close/>
                  <a:moveTo>
                    <a:pt x="57" y="126"/>
                  </a:moveTo>
                  <a:cubicBezTo>
                    <a:pt x="63" y="126"/>
                    <a:pt x="63" y="126"/>
                    <a:pt x="63" y="126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57" y="149"/>
                    <a:pt x="57" y="149"/>
                    <a:pt x="57" y="149"/>
                  </a:cubicBezTo>
                  <a:lnTo>
                    <a:pt x="57" y="126"/>
                  </a:lnTo>
                  <a:close/>
                  <a:moveTo>
                    <a:pt x="65" y="126"/>
                  </a:moveTo>
                  <a:cubicBezTo>
                    <a:pt x="71" y="126"/>
                    <a:pt x="71" y="126"/>
                    <a:pt x="71" y="126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5" y="149"/>
                    <a:pt x="65" y="149"/>
                    <a:pt x="65" y="149"/>
                  </a:cubicBezTo>
                  <a:lnTo>
                    <a:pt x="65" y="126"/>
                  </a:lnTo>
                  <a:close/>
                  <a:moveTo>
                    <a:pt x="78" y="149"/>
                  </a:moveTo>
                  <a:cubicBezTo>
                    <a:pt x="73" y="149"/>
                    <a:pt x="73" y="149"/>
                    <a:pt x="73" y="149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8" y="126"/>
                    <a:pt x="78" y="126"/>
                    <a:pt x="78" y="126"/>
                  </a:cubicBezTo>
                  <a:lnTo>
                    <a:pt x="78" y="149"/>
                  </a:lnTo>
                  <a:close/>
                  <a:moveTo>
                    <a:pt x="13" y="121"/>
                  </a:moveTo>
                  <a:cubicBezTo>
                    <a:pt x="146" y="121"/>
                    <a:pt x="146" y="121"/>
                    <a:pt x="146" y="121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3" y="124"/>
                    <a:pt x="13" y="124"/>
                    <a:pt x="13" y="124"/>
                  </a:cubicBezTo>
                  <a:lnTo>
                    <a:pt x="13" y="121"/>
                  </a:lnTo>
                  <a:close/>
                  <a:moveTo>
                    <a:pt x="86" y="126"/>
                  </a:moveTo>
                  <a:cubicBezTo>
                    <a:pt x="86" y="261"/>
                    <a:pt x="86" y="261"/>
                    <a:pt x="86" y="261"/>
                  </a:cubicBezTo>
                  <a:cubicBezTo>
                    <a:pt x="84" y="261"/>
                    <a:pt x="82" y="262"/>
                    <a:pt x="81" y="264"/>
                  </a:cubicBezTo>
                  <a:cubicBezTo>
                    <a:pt x="81" y="126"/>
                    <a:pt x="81" y="126"/>
                    <a:pt x="81" y="126"/>
                  </a:cubicBezTo>
                  <a:lnTo>
                    <a:pt x="86" y="126"/>
                  </a:lnTo>
                  <a:close/>
                  <a:moveTo>
                    <a:pt x="81" y="328"/>
                  </a:moveTo>
                  <a:cubicBezTo>
                    <a:pt x="81" y="322"/>
                    <a:pt x="81" y="322"/>
                    <a:pt x="81" y="322"/>
                  </a:cubicBezTo>
                  <a:cubicBezTo>
                    <a:pt x="85" y="327"/>
                    <a:pt x="85" y="327"/>
                    <a:pt x="85" y="327"/>
                  </a:cubicBezTo>
                  <a:cubicBezTo>
                    <a:pt x="83" y="327"/>
                    <a:pt x="82" y="328"/>
                    <a:pt x="81" y="328"/>
                  </a:cubicBezTo>
                  <a:moveTo>
                    <a:pt x="93" y="324"/>
                  </a:moveTo>
                  <a:cubicBezTo>
                    <a:pt x="91" y="324"/>
                    <a:pt x="89" y="325"/>
                    <a:pt x="87" y="326"/>
                  </a:cubicBezTo>
                  <a:cubicBezTo>
                    <a:pt x="81" y="319"/>
                    <a:pt x="81" y="319"/>
                    <a:pt x="81" y="319"/>
                  </a:cubicBezTo>
                  <a:cubicBezTo>
                    <a:pt x="81" y="311"/>
                    <a:pt x="81" y="311"/>
                    <a:pt x="81" y="311"/>
                  </a:cubicBezTo>
                  <a:cubicBezTo>
                    <a:pt x="93" y="324"/>
                    <a:pt x="93" y="324"/>
                    <a:pt x="93" y="324"/>
                  </a:cubicBezTo>
                  <a:close/>
                  <a:moveTo>
                    <a:pt x="96" y="323"/>
                  </a:moveTo>
                  <a:cubicBezTo>
                    <a:pt x="81" y="308"/>
                    <a:pt x="81" y="308"/>
                    <a:pt x="81" y="308"/>
                  </a:cubicBezTo>
                  <a:cubicBezTo>
                    <a:pt x="81" y="300"/>
                    <a:pt x="81" y="300"/>
                    <a:pt x="81" y="300"/>
                  </a:cubicBezTo>
                  <a:cubicBezTo>
                    <a:pt x="102" y="321"/>
                    <a:pt x="102" y="321"/>
                    <a:pt x="102" y="321"/>
                  </a:cubicBezTo>
                  <a:cubicBezTo>
                    <a:pt x="100" y="322"/>
                    <a:pt x="98" y="323"/>
                    <a:pt x="96" y="323"/>
                  </a:cubicBezTo>
                  <a:moveTo>
                    <a:pt x="104" y="320"/>
                  </a:moveTo>
                  <a:cubicBezTo>
                    <a:pt x="81" y="297"/>
                    <a:pt x="81" y="297"/>
                    <a:pt x="81" y="297"/>
                  </a:cubicBezTo>
                  <a:cubicBezTo>
                    <a:pt x="81" y="289"/>
                    <a:pt x="81" y="289"/>
                    <a:pt x="81" y="289"/>
                  </a:cubicBezTo>
                  <a:cubicBezTo>
                    <a:pt x="110" y="318"/>
                    <a:pt x="110" y="318"/>
                    <a:pt x="110" y="318"/>
                  </a:cubicBezTo>
                  <a:cubicBezTo>
                    <a:pt x="108" y="319"/>
                    <a:pt x="106" y="320"/>
                    <a:pt x="104" y="320"/>
                  </a:cubicBezTo>
                  <a:moveTo>
                    <a:pt x="115" y="317"/>
                  </a:moveTo>
                  <a:cubicBezTo>
                    <a:pt x="114" y="317"/>
                    <a:pt x="113" y="317"/>
                    <a:pt x="112" y="318"/>
                  </a:cubicBezTo>
                  <a:cubicBezTo>
                    <a:pt x="81" y="286"/>
                    <a:pt x="81" y="286"/>
                    <a:pt x="81" y="286"/>
                  </a:cubicBezTo>
                  <a:cubicBezTo>
                    <a:pt x="81" y="278"/>
                    <a:pt x="81" y="278"/>
                    <a:pt x="81" y="278"/>
                  </a:cubicBezTo>
                  <a:cubicBezTo>
                    <a:pt x="118" y="315"/>
                    <a:pt x="118" y="315"/>
                    <a:pt x="118" y="315"/>
                  </a:cubicBezTo>
                  <a:cubicBezTo>
                    <a:pt x="117" y="316"/>
                    <a:pt x="116" y="316"/>
                    <a:pt x="115" y="317"/>
                  </a:cubicBezTo>
                  <a:moveTo>
                    <a:pt x="120" y="314"/>
                  </a:moveTo>
                  <a:cubicBezTo>
                    <a:pt x="81" y="275"/>
                    <a:pt x="81" y="275"/>
                    <a:pt x="81" y="275"/>
                  </a:cubicBezTo>
                  <a:cubicBezTo>
                    <a:pt x="81" y="267"/>
                    <a:pt x="81" y="267"/>
                    <a:pt x="81" y="267"/>
                  </a:cubicBezTo>
                  <a:cubicBezTo>
                    <a:pt x="81" y="267"/>
                    <a:pt x="81" y="267"/>
                    <a:pt x="81" y="267"/>
                  </a:cubicBezTo>
                  <a:cubicBezTo>
                    <a:pt x="125" y="311"/>
                    <a:pt x="125" y="311"/>
                    <a:pt x="125" y="311"/>
                  </a:cubicBezTo>
                  <a:cubicBezTo>
                    <a:pt x="123" y="312"/>
                    <a:pt x="122" y="313"/>
                    <a:pt x="120" y="314"/>
                  </a:cubicBezTo>
                  <a:moveTo>
                    <a:pt x="127" y="310"/>
                  </a:moveTo>
                  <a:cubicBezTo>
                    <a:pt x="82" y="265"/>
                    <a:pt x="82" y="265"/>
                    <a:pt x="82" y="265"/>
                  </a:cubicBezTo>
                  <a:cubicBezTo>
                    <a:pt x="84" y="264"/>
                    <a:pt x="86" y="263"/>
                    <a:pt x="88" y="263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0" y="308"/>
                    <a:pt x="128" y="309"/>
                    <a:pt x="127" y="310"/>
                  </a:cubicBezTo>
                  <a:moveTo>
                    <a:pt x="133" y="305"/>
                  </a:moveTo>
                  <a:cubicBezTo>
                    <a:pt x="91" y="263"/>
                    <a:pt x="91" y="263"/>
                    <a:pt x="91" y="263"/>
                  </a:cubicBezTo>
                  <a:cubicBezTo>
                    <a:pt x="93" y="264"/>
                    <a:pt x="95" y="265"/>
                    <a:pt x="97" y="267"/>
                  </a:cubicBezTo>
                  <a:cubicBezTo>
                    <a:pt x="98" y="267"/>
                    <a:pt x="98" y="267"/>
                    <a:pt x="98" y="267"/>
                  </a:cubicBezTo>
                  <a:cubicBezTo>
                    <a:pt x="99" y="266"/>
                    <a:pt x="99" y="266"/>
                    <a:pt x="99" y="266"/>
                  </a:cubicBezTo>
                  <a:cubicBezTo>
                    <a:pt x="99" y="265"/>
                    <a:pt x="99" y="264"/>
                    <a:pt x="100" y="264"/>
                  </a:cubicBezTo>
                  <a:cubicBezTo>
                    <a:pt x="137" y="301"/>
                    <a:pt x="137" y="301"/>
                    <a:pt x="137" y="301"/>
                  </a:cubicBezTo>
                  <a:cubicBezTo>
                    <a:pt x="136" y="302"/>
                    <a:pt x="134" y="304"/>
                    <a:pt x="133" y="305"/>
                  </a:cubicBezTo>
                  <a:moveTo>
                    <a:pt x="138" y="299"/>
                  </a:moveTo>
                  <a:cubicBezTo>
                    <a:pt x="100" y="261"/>
                    <a:pt x="100" y="261"/>
                    <a:pt x="100" y="261"/>
                  </a:cubicBezTo>
                  <a:cubicBezTo>
                    <a:pt x="101" y="261"/>
                    <a:pt x="101" y="260"/>
                    <a:pt x="102" y="259"/>
                  </a:cubicBezTo>
                  <a:cubicBezTo>
                    <a:pt x="106" y="259"/>
                    <a:pt x="106" y="259"/>
                    <a:pt x="106" y="259"/>
                  </a:cubicBezTo>
                  <a:cubicBezTo>
                    <a:pt x="142" y="295"/>
                    <a:pt x="142" y="295"/>
                    <a:pt x="142" y="295"/>
                  </a:cubicBezTo>
                  <a:cubicBezTo>
                    <a:pt x="141" y="296"/>
                    <a:pt x="140" y="298"/>
                    <a:pt x="138" y="299"/>
                  </a:cubicBezTo>
                  <a:moveTo>
                    <a:pt x="145" y="290"/>
                  </a:moveTo>
                  <a:cubicBezTo>
                    <a:pt x="145" y="291"/>
                    <a:pt x="144" y="292"/>
                    <a:pt x="143" y="293"/>
                  </a:cubicBezTo>
                  <a:cubicBezTo>
                    <a:pt x="109" y="259"/>
                    <a:pt x="109" y="259"/>
                    <a:pt x="109" y="259"/>
                  </a:cubicBezTo>
                  <a:cubicBezTo>
                    <a:pt x="117" y="259"/>
                    <a:pt x="117" y="259"/>
                    <a:pt x="117" y="259"/>
                  </a:cubicBezTo>
                  <a:cubicBezTo>
                    <a:pt x="146" y="288"/>
                    <a:pt x="146" y="288"/>
                    <a:pt x="146" y="288"/>
                  </a:cubicBezTo>
                  <a:cubicBezTo>
                    <a:pt x="146" y="289"/>
                    <a:pt x="146" y="290"/>
                    <a:pt x="145" y="290"/>
                  </a:cubicBezTo>
                  <a:moveTo>
                    <a:pt x="148" y="286"/>
                  </a:moveTo>
                  <a:cubicBezTo>
                    <a:pt x="120" y="259"/>
                    <a:pt x="120" y="259"/>
                    <a:pt x="120" y="259"/>
                  </a:cubicBezTo>
                  <a:cubicBezTo>
                    <a:pt x="128" y="259"/>
                    <a:pt x="128" y="259"/>
                    <a:pt x="128" y="259"/>
                  </a:cubicBezTo>
                  <a:cubicBezTo>
                    <a:pt x="150" y="281"/>
                    <a:pt x="150" y="281"/>
                    <a:pt x="150" y="281"/>
                  </a:cubicBezTo>
                  <a:cubicBezTo>
                    <a:pt x="149" y="283"/>
                    <a:pt x="149" y="285"/>
                    <a:pt x="148" y="286"/>
                  </a:cubicBezTo>
                  <a:moveTo>
                    <a:pt x="151" y="279"/>
                  </a:moveTo>
                  <a:cubicBezTo>
                    <a:pt x="131" y="259"/>
                    <a:pt x="131" y="259"/>
                    <a:pt x="131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7" y="261"/>
                    <a:pt x="138" y="264"/>
                    <a:pt x="139" y="266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2" y="266"/>
                    <a:pt x="143" y="265"/>
                    <a:pt x="144" y="264"/>
                  </a:cubicBezTo>
                  <a:cubicBezTo>
                    <a:pt x="153" y="273"/>
                    <a:pt x="153" y="273"/>
                    <a:pt x="153" y="273"/>
                  </a:cubicBezTo>
                  <a:cubicBezTo>
                    <a:pt x="153" y="275"/>
                    <a:pt x="152" y="277"/>
                    <a:pt x="151" y="279"/>
                  </a:cubicBezTo>
                  <a:moveTo>
                    <a:pt x="154" y="270"/>
                  </a:moveTo>
                  <a:cubicBezTo>
                    <a:pt x="146" y="263"/>
                    <a:pt x="146" y="263"/>
                    <a:pt x="146" y="263"/>
                  </a:cubicBezTo>
                  <a:cubicBezTo>
                    <a:pt x="147" y="263"/>
                    <a:pt x="148" y="263"/>
                    <a:pt x="148" y="263"/>
                  </a:cubicBezTo>
                  <a:cubicBezTo>
                    <a:pt x="151" y="262"/>
                    <a:pt x="154" y="264"/>
                    <a:pt x="155" y="266"/>
                  </a:cubicBezTo>
                  <a:cubicBezTo>
                    <a:pt x="155" y="267"/>
                    <a:pt x="154" y="269"/>
                    <a:pt x="154" y="270"/>
                  </a:cubicBezTo>
                  <a:moveTo>
                    <a:pt x="157" y="251"/>
                  </a:moveTo>
                  <a:cubicBezTo>
                    <a:pt x="157" y="255"/>
                    <a:pt x="156" y="259"/>
                    <a:pt x="156" y="263"/>
                  </a:cubicBezTo>
                  <a:cubicBezTo>
                    <a:pt x="154" y="262"/>
                    <a:pt x="153" y="261"/>
                    <a:pt x="151" y="261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7" y="126"/>
                    <a:pt x="157" y="126"/>
                    <a:pt x="157" y="126"/>
                  </a:cubicBezTo>
                  <a:lnTo>
                    <a:pt x="157" y="251"/>
                  </a:lnTo>
                  <a:close/>
                  <a:moveTo>
                    <a:pt x="130" y="101"/>
                  </a:moveTo>
                  <a:cubicBezTo>
                    <a:pt x="125" y="101"/>
                    <a:pt x="125" y="101"/>
                    <a:pt x="125" y="101"/>
                  </a:cubicBezTo>
                  <a:cubicBezTo>
                    <a:pt x="124" y="101"/>
                    <a:pt x="123" y="101"/>
                    <a:pt x="123" y="102"/>
                  </a:cubicBezTo>
                  <a:cubicBezTo>
                    <a:pt x="122" y="103"/>
                    <a:pt x="122" y="104"/>
                    <a:pt x="122" y="105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4"/>
                    <a:pt x="123" y="115"/>
                  </a:cubicBezTo>
                  <a:cubicBezTo>
                    <a:pt x="123" y="116"/>
                    <a:pt x="124" y="116"/>
                    <a:pt x="125" y="116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6"/>
                    <a:pt x="131" y="116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3"/>
                    <a:pt x="133" y="112"/>
                  </a:cubicBezTo>
                  <a:cubicBezTo>
                    <a:pt x="133" y="105"/>
                    <a:pt x="133" y="105"/>
                    <a:pt x="133" y="105"/>
                  </a:cubicBezTo>
                  <a:cubicBezTo>
                    <a:pt x="133" y="104"/>
                    <a:pt x="133" y="103"/>
                    <a:pt x="132" y="102"/>
                  </a:cubicBezTo>
                  <a:cubicBezTo>
                    <a:pt x="131" y="101"/>
                    <a:pt x="131" y="101"/>
                    <a:pt x="130" y="101"/>
                  </a:cubicBezTo>
                  <a:moveTo>
                    <a:pt x="131" y="112"/>
                  </a:moveTo>
                  <a:cubicBezTo>
                    <a:pt x="131" y="113"/>
                    <a:pt x="131" y="113"/>
                    <a:pt x="131" y="113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4" y="113"/>
                    <a:pt x="124" y="113"/>
                    <a:pt x="124" y="113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1" y="105"/>
                    <a:pt x="131" y="105"/>
                    <a:pt x="131" y="105"/>
                  </a:cubicBezTo>
                  <a:lnTo>
                    <a:pt x="131" y="112"/>
                  </a:lnTo>
                  <a:close/>
                  <a:moveTo>
                    <a:pt x="103" y="101"/>
                  </a:moveTo>
                  <a:cubicBezTo>
                    <a:pt x="102" y="102"/>
                    <a:pt x="102" y="102"/>
                    <a:pt x="102" y="102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03" y="116"/>
                    <a:pt x="103" y="116"/>
                    <a:pt x="103" y="116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7" y="101"/>
                    <a:pt x="117" y="101"/>
                    <a:pt x="117" y="101"/>
                  </a:cubicBezTo>
                  <a:lnTo>
                    <a:pt x="103" y="101"/>
                  </a:lnTo>
                  <a:close/>
                  <a:moveTo>
                    <a:pt x="116" y="114"/>
                  </a:moveTo>
                  <a:cubicBezTo>
                    <a:pt x="104" y="114"/>
                    <a:pt x="104" y="114"/>
                    <a:pt x="104" y="114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6" y="103"/>
                    <a:pt x="116" y="103"/>
                    <a:pt x="116" y="103"/>
                  </a:cubicBezTo>
                  <a:lnTo>
                    <a:pt x="116" y="114"/>
                  </a:lnTo>
                  <a:close/>
                  <a:moveTo>
                    <a:pt x="72" y="115"/>
                  </a:moveTo>
                  <a:cubicBezTo>
                    <a:pt x="74" y="116"/>
                    <a:pt x="77" y="116"/>
                    <a:pt x="80" y="116"/>
                  </a:cubicBezTo>
                  <a:cubicBezTo>
                    <a:pt x="83" y="116"/>
                    <a:pt x="85" y="116"/>
                    <a:pt x="88" y="115"/>
                  </a:cubicBezTo>
                  <a:cubicBezTo>
                    <a:pt x="90" y="114"/>
                    <a:pt x="91" y="112"/>
                    <a:pt x="91" y="111"/>
                  </a:cubicBezTo>
                  <a:cubicBezTo>
                    <a:pt x="91" y="106"/>
                    <a:pt x="84" y="100"/>
                    <a:pt x="80" y="100"/>
                  </a:cubicBezTo>
                  <a:cubicBezTo>
                    <a:pt x="75" y="100"/>
                    <a:pt x="68" y="106"/>
                    <a:pt x="68" y="111"/>
                  </a:cubicBezTo>
                  <a:cubicBezTo>
                    <a:pt x="68" y="112"/>
                    <a:pt x="69" y="114"/>
                    <a:pt x="72" y="115"/>
                  </a:cubicBezTo>
                  <a:moveTo>
                    <a:pt x="80" y="102"/>
                  </a:moveTo>
                  <a:cubicBezTo>
                    <a:pt x="83" y="102"/>
                    <a:pt x="89" y="107"/>
                    <a:pt x="89" y="111"/>
                  </a:cubicBezTo>
                  <a:cubicBezTo>
                    <a:pt x="89" y="112"/>
                    <a:pt x="88" y="112"/>
                    <a:pt x="87" y="113"/>
                  </a:cubicBezTo>
                  <a:cubicBezTo>
                    <a:pt x="85" y="114"/>
                    <a:pt x="82" y="114"/>
                    <a:pt x="80" y="114"/>
                  </a:cubicBezTo>
                  <a:cubicBezTo>
                    <a:pt x="77" y="114"/>
                    <a:pt x="74" y="114"/>
                    <a:pt x="72" y="113"/>
                  </a:cubicBezTo>
                  <a:cubicBezTo>
                    <a:pt x="71" y="112"/>
                    <a:pt x="70" y="112"/>
                    <a:pt x="70" y="111"/>
                  </a:cubicBezTo>
                  <a:cubicBezTo>
                    <a:pt x="70" y="107"/>
                    <a:pt x="76" y="102"/>
                    <a:pt x="80" y="102"/>
                  </a:cubicBezTo>
                  <a:moveTo>
                    <a:pt x="42" y="101"/>
                  </a:moveTo>
                  <a:cubicBezTo>
                    <a:pt x="41" y="102"/>
                    <a:pt x="41" y="102"/>
                    <a:pt x="41" y="102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6" y="101"/>
                    <a:pt x="56" y="101"/>
                    <a:pt x="56" y="101"/>
                  </a:cubicBezTo>
                  <a:lnTo>
                    <a:pt x="42" y="101"/>
                  </a:lnTo>
                  <a:close/>
                  <a:moveTo>
                    <a:pt x="55" y="114"/>
                  </a:moveTo>
                  <a:cubicBezTo>
                    <a:pt x="43" y="114"/>
                    <a:pt x="43" y="114"/>
                    <a:pt x="43" y="114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55" y="103"/>
                    <a:pt x="55" y="103"/>
                    <a:pt x="55" y="103"/>
                  </a:cubicBezTo>
                  <a:lnTo>
                    <a:pt x="55" y="114"/>
                  </a:lnTo>
                  <a:close/>
                  <a:moveTo>
                    <a:pt x="34" y="101"/>
                  </a:move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28" y="101"/>
                    <a:pt x="27" y="102"/>
                  </a:cubicBezTo>
                  <a:cubicBezTo>
                    <a:pt x="26" y="103"/>
                    <a:pt x="26" y="104"/>
                    <a:pt x="26" y="105"/>
                  </a:cubicBezTo>
                  <a:cubicBezTo>
                    <a:pt x="26" y="112"/>
                    <a:pt x="26" y="112"/>
                    <a:pt x="26" y="112"/>
                  </a:cubicBezTo>
                  <a:cubicBezTo>
                    <a:pt x="26" y="113"/>
                    <a:pt x="26" y="114"/>
                    <a:pt x="27" y="115"/>
                  </a:cubicBezTo>
                  <a:cubicBezTo>
                    <a:pt x="28" y="116"/>
                    <a:pt x="29" y="116"/>
                    <a:pt x="29" y="116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5" y="116"/>
                    <a:pt x="36" y="116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7" y="114"/>
                    <a:pt x="37" y="113"/>
                    <a:pt x="37" y="112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3"/>
                    <a:pt x="36" y="102"/>
                  </a:cubicBezTo>
                  <a:cubicBezTo>
                    <a:pt x="36" y="101"/>
                    <a:pt x="35" y="101"/>
                    <a:pt x="34" y="101"/>
                  </a:cubicBezTo>
                  <a:moveTo>
                    <a:pt x="35" y="112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4" y="114"/>
                    <a:pt x="34" y="114"/>
                    <a:pt x="34" y="114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lnTo>
                    <a:pt x="35" y="112"/>
                  </a:lnTo>
                  <a:close/>
                  <a:moveTo>
                    <a:pt x="84" y="56"/>
                  </a:moveTo>
                  <a:cubicBezTo>
                    <a:pt x="85" y="55"/>
                    <a:pt x="86" y="54"/>
                    <a:pt x="86" y="52"/>
                  </a:cubicBezTo>
                  <a:cubicBezTo>
                    <a:pt x="86" y="51"/>
                    <a:pt x="85" y="50"/>
                    <a:pt x="84" y="49"/>
                  </a:cubicBezTo>
                  <a:cubicBezTo>
                    <a:pt x="83" y="48"/>
                    <a:pt x="81" y="47"/>
                    <a:pt x="80" y="47"/>
                  </a:cubicBezTo>
                  <a:cubicBezTo>
                    <a:pt x="78" y="47"/>
                    <a:pt x="76" y="48"/>
                    <a:pt x="75" y="49"/>
                  </a:cubicBezTo>
                  <a:cubicBezTo>
                    <a:pt x="74" y="50"/>
                    <a:pt x="74" y="51"/>
                    <a:pt x="74" y="52"/>
                  </a:cubicBezTo>
                  <a:cubicBezTo>
                    <a:pt x="74" y="54"/>
                    <a:pt x="74" y="55"/>
                    <a:pt x="75" y="56"/>
                  </a:cubicBezTo>
                  <a:cubicBezTo>
                    <a:pt x="76" y="57"/>
                    <a:pt x="78" y="58"/>
                    <a:pt x="80" y="58"/>
                  </a:cubicBezTo>
                  <a:cubicBezTo>
                    <a:pt x="81" y="58"/>
                    <a:pt x="83" y="57"/>
                    <a:pt x="84" y="56"/>
                  </a:cubicBezTo>
                  <a:moveTo>
                    <a:pt x="76" y="52"/>
                  </a:moveTo>
                  <a:cubicBezTo>
                    <a:pt x="76" y="52"/>
                    <a:pt x="76" y="51"/>
                    <a:pt x="77" y="50"/>
                  </a:cubicBezTo>
                  <a:cubicBezTo>
                    <a:pt x="77" y="50"/>
                    <a:pt x="78" y="49"/>
                    <a:pt x="80" y="49"/>
                  </a:cubicBezTo>
                  <a:cubicBezTo>
                    <a:pt x="81" y="49"/>
                    <a:pt x="82" y="50"/>
                    <a:pt x="82" y="50"/>
                  </a:cubicBezTo>
                  <a:cubicBezTo>
                    <a:pt x="83" y="51"/>
                    <a:pt x="83" y="52"/>
                    <a:pt x="83" y="52"/>
                  </a:cubicBezTo>
                  <a:cubicBezTo>
                    <a:pt x="83" y="53"/>
                    <a:pt x="83" y="54"/>
                    <a:pt x="82" y="55"/>
                  </a:cubicBezTo>
                  <a:cubicBezTo>
                    <a:pt x="82" y="55"/>
                    <a:pt x="81" y="56"/>
                    <a:pt x="80" y="56"/>
                  </a:cubicBezTo>
                  <a:cubicBezTo>
                    <a:pt x="78" y="56"/>
                    <a:pt x="77" y="55"/>
                    <a:pt x="77" y="55"/>
                  </a:cubicBezTo>
                  <a:cubicBezTo>
                    <a:pt x="76" y="54"/>
                    <a:pt x="76" y="53"/>
                    <a:pt x="76" y="52"/>
                  </a:cubicBezTo>
                  <a:moveTo>
                    <a:pt x="107" y="67"/>
                  </a:moveTo>
                  <a:cubicBezTo>
                    <a:pt x="110" y="67"/>
                    <a:pt x="112" y="65"/>
                    <a:pt x="112" y="63"/>
                  </a:cubicBezTo>
                  <a:cubicBezTo>
                    <a:pt x="112" y="60"/>
                    <a:pt x="110" y="58"/>
                    <a:pt x="107" y="58"/>
                  </a:cubicBezTo>
                  <a:cubicBezTo>
                    <a:pt x="105" y="58"/>
                    <a:pt x="102" y="60"/>
                    <a:pt x="102" y="63"/>
                  </a:cubicBezTo>
                  <a:cubicBezTo>
                    <a:pt x="102" y="65"/>
                    <a:pt x="105" y="67"/>
                    <a:pt x="107" y="67"/>
                  </a:cubicBezTo>
                  <a:moveTo>
                    <a:pt x="107" y="60"/>
                  </a:moveTo>
                  <a:cubicBezTo>
                    <a:pt x="109" y="60"/>
                    <a:pt x="110" y="61"/>
                    <a:pt x="110" y="63"/>
                  </a:cubicBezTo>
                  <a:cubicBezTo>
                    <a:pt x="110" y="64"/>
                    <a:pt x="109" y="65"/>
                    <a:pt x="107" y="65"/>
                  </a:cubicBezTo>
                  <a:cubicBezTo>
                    <a:pt x="106" y="65"/>
                    <a:pt x="105" y="64"/>
                    <a:pt x="105" y="63"/>
                  </a:cubicBezTo>
                  <a:cubicBezTo>
                    <a:pt x="105" y="61"/>
                    <a:pt x="106" y="60"/>
                    <a:pt x="107" y="60"/>
                  </a:cubicBezTo>
                  <a:moveTo>
                    <a:pt x="126" y="69"/>
                  </a:moveTo>
                  <a:cubicBezTo>
                    <a:pt x="128" y="69"/>
                    <a:pt x="130" y="67"/>
                    <a:pt x="130" y="65"/>
                  </a:cubicBezTo>
                  <a:cubicBezTo>
                    <a:pt x="130" y="63"/>
                    <a:pt x="128" y="61"/>
                    <a:pt x="126" y="61"/>
                  </a:cubicBezTo>
                  <a:cubicBezTo>
                    <a:pt x="124" y="61"/>
                    <a:pt x="122" y="63"/>
                    <a:pt x="122" y="65"/>
                  </a:cubicBezTo>
                  <a:cubicBezTo>
                    <a:pt x="122" y="67"/>
                    <a:pt x="124" y="69"/>
                    <a:pt x="126" y="69"/>
                  </a:cubicBezTo>
                  <a:moveTo>
                    <a:pt x="126" y="63"/>
                  </a:moveTo>
                  <a:cubicBezTo>
                    <a:pt x="127" y="63"/>
                    <a:pt x="128" y="64"/>
                    <a:pt x="128" y="65"/>
                  </a:cubicBezTo>
                  <a:cubicBezTo>
                    <a:pt x="128" y="66"/>
                    <a:pt x="127" y="67"/>
                    <a:pt x="126" y="67"/>
                  </a:cubicBezTo>
                  <a:cubicBezTo>
                    <a:pt x="125" y="67"/>
                    <a:pt x="124" y="66"/>
                    <a:pt x="124" y="65"/>
                  </a:cubicBezTo>
                  <a:cubicBezTo>
                    <a:pt x="124" y="64"/>
                    <a:pt x="125" y="63"/>
                    <a:pt x="126" y="63"/>
                  </a:cubicBezTo>
                  <a:moveTo>
                    <a:pt x="52" y="67"/>
                  </a:moveTo>
                  <a:cubicBezTo>
                    <a:pt x="54" y="67"/>
                    <a:pt x="57" y="65"/>
                    <a:pt x="57" y="63"/>
                  </a:cubicBezTo>
                  <a:cubicBezTo>
                    <a:pt x="57" y="60"/>
                    <a:pt x="54" y="58"/>
                    <a:pt x="52" y="58"/>
                  </a:cubicBezTo>
                  <a:cubicBezTo>
                    <a:pt x="51" y="58"/>
                    <a:pt x="49" y="58"/>
                    <a:pt x="48" y="59"/>
                  </a:cubicBezTo>
                  <a:cubicBezTo>
                    <a:pt x="48" y="60"/>
                    <a:pt x="47" y="61"/>
                    <a:pt x="47" y="63"/>
                  </a:cubicBezTo>
                  <a:cubicBezTo>
                    <a:pt x="47" y="64"/>
                    <a:pt x="48" y="65"/>
                    <a:pt x="48" y="66"/>
                  </a:cubicBezTo>
                  <a:cubicBezTo>
                    <a:pt x="49" y="67"/>
                    <a:pt x="51" y="67"/>
                    <a:pt x="52" y="67"/>
                  </a:cubicBezTo>
                  <a:moveTo>
                    <a:pt x="50" y="61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53" y="60"/>
                    <a:pt x="54" y="61"/>
                    <a:pt x="54" y="63"/>
                  </a:cubicBezTo>
                  <a:cubicBezTo>
                    <a:pt x="54" y="64"/>
                    <a:pt x="53" y="65"/>
                    <a:pt x="52" y="65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9" y="63"/>
                    <a:pt x="49" y="63"/>
                    <a:pt x="49" y="63"/>
                  </a:cubicBezTo>
                  <a:lnTo>
                    <a:pt x="50" y="61"/>
                  </a:lnTo>
                  <a:close/>
                  <a:moveTo>
                    <a:pt x="33" y="69"/>
                  </a:moveTo>
                  <a:cubicBezTo>
                    <a:pt x="35" y="69"/>
                    <a:pt x="37" y="67"/>
                    <a:pt x="37" y="65"/>
                  </a:cubicBezTo>
                  <a:cubicBezTo>
                    <a:pt x="37" y="63"/>
                    <a:pt x="35" y="61"/>
                    <a:pt x="33" y="61"/>
                  </a:cubicBezTo>
                  <a:cubicBezTo>
                    <a:pt x="31" y="61"/>
                    <a:pt x="29" y="63"/>
                    <a:pt x="29" y="65"/>
                  </a:cubicBezTo>
                  <a:cubicBezTo>
                    <a:pt x="29" y="67"/>
                    <a:pt x="31" y="69"/>
                    <a:pt x="33" y="69"/>
                  </a:cubicBezTo>
                  <a:moveTo>
                    <a:pt x="33" y="63"/>
                  </a:moveTo>
                  <a:cubicBezTo>
                    <a:pt x="34" y="63"/>
                    <a:pt x="35" y="64"/>
                    <a:pt x="35" y="65"/>
                  </a:cubicBezTo>
                  <a:cubicBezTo>
                    <a:pt x="35" y="66"/>
                    <a:pt x="34" y="67"/>
                    <a:pt x="33" y="67"/>
                  </a:cubicBezTo>
                  <a:cubicBezTo>
                    <a:pt x="32" y="67"/>
                    <a:pt x="31" y="66"/>
                    <a:pt x="31" y="65"/>
                  </a:cubicBezTo>
                  <a:cubicBezTo>
                    <a:pt x="31" y="64"/>
                    <a:pt x="32" y="63"/>
                    <a:pt x="33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2494" y="2016"/>
              <a:ext cx="2686" cy="1344"/>
            </a:xfrm>
            <a:custGeom>
              <a:avLst/>
              <a:gdLst>
                <a:gd name="T0" fmla="*/ 2676 w 2686"/>
                <a:gd name="T1" fmla="*/ 10 h 1344"/>
                <a:gd name="T2" fmla="*/ 2676 w 2686"/>
                <a:gd name="T3" fmla="*/ 1334 h 1344"/>
                <a:gd name="T4" fmla="*/ 9 w 2686"/>
                <a:gd name="T5" fmla="*/ 1334 h 1344"/>
                <a:gd name="T6" fmla="*/ 9 w 2686"/>
                <a:gd name="T7" fmla="*/ 10 h 1344"/>
                <a:gd name="T8" fmla="*/ 2676 w 2686"/>
                <a:gd name="T9" fmla="*/ 10 h 1344"/>
                <a:gd name="T10" fmla="*/ 2686 w 2686"/>
                <a:gd name="T11" fmla="*/ 0 h 1344"/>
                <a:gd name="T12" fmla="*/ 0 w 2686"/>
                <a:gd name="T13" fmla="*/ 0 h 1344"/>
                <a:gd name="T14" fmla="*/ 0 w 2686"/>
                <a:gd name="T15" fmla="*/ 1344 h 1344"/>
                <a:gd name="T16" fmla="*/ 2686 w 2686"/>
                <a:gd name="T17" fmla="*/ 1344 h 1344"/>
                <a:gd name="T18" fmla="*/ 2686 w 2686"/>
                <a:gd name="T19" fmla="*/ 0 h 1344"/>
                <a:gd name="T20" fmla="*/ 2686 w 2686"/>
                <a:gd name="T21" fmla="*/ 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86" h="1344">
                  <a:moveTo>
                    <a:pt x="2676" y="10"/>
                  </a:moveTo>
                  <a:lnTo>
                    <a:pt x="2676" y="1334"/>
                  </a:lnTo>
                  <a:lnTo>
                    <a:pt x="9" y="1334"/>
                  </a:lnTo>
                  <a:lnTo>
                    <a:pt x="9" y="10"/>
                  </a:lnTo>
                  <a:lnTo>
                    <a:pt x="2676" y="10"/>
                  </a:lnTo>
                  <a:moveTo>
                    <a:pt x="2686" y="0"/>
                  </a:moveTo>
                  <a:lnTo>
                    <a:pt x="0" y="0"/>
                  </a:lnTo>
                  <a:lnTo>
                    <a:pt x="0" y="1344"/>
                  </a:lnTo>
                  <a:lnTo>
                    <a:pt x="2686" y="1344"/>
                  </a:lnTo>
                  <a:lnTo>
                    <a:pt x="2686" y="0"/>
                  </a:lnTo>
                  <a:lnTo>
                    <a:pt x="26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85339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(HU)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93"/>
            <a:ext cx="12188824" cy="68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1" y="0"/>
            <a:ext cx="12188824" cy="6858000"/>
          </a:xfrm>
          <a:prstGeom prst="rect">
            <a:avLst/>
          </a:prstGeom>
          <a:gradFill>
            <a:gsLst>
              <a:gs pos="0">
                <a:srgbClr val="002060">
                  <a:alpha val="67000"/>
                </a:srgbClr>
              </a:gs>
              <a:gs pos="66000">
                <a:srgbClr val="002060">
                  <a:alpha val="1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11" name="Rectangle 10"/>
          <p:cNvSpPr/>
          <p:nvPr userDrawn="1"/>
        </p:nvSpPr>
        <p:spPr>
          <a:xfrm>
            <a:off x="-3176" y="3657524"/>
            <a:ext cx="11583988" cy="1219048"/>
          </a:xfrm>
          <a:prstGeom prst="rect">
            <a:avLst/>
          </a:prstGeom>
          <a:gradFill flip="none" rotWithShape="1">
            <a:gsLst>
              <a:gs pos="33000">
                <a:srgbClr val="00AEFF">
                  <a:alpha val="94902"/>
                </a:srgbClr>
              </a:gs>
              <a:gs pos="100000">
                <a:srgbClr val="00AEFF">
                  <a:alpha val="1490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3657525"/>
            <a:ext cx="10969943" cy="1209675"/>
          </a:xfrm>
        </p:spPr>
        <p:txBody>
          <a:bodyPr lIns="0" tIns="0" rIns="182880" bIns="109728" anchor="b" anchorCtr="0">
            <a:normAutofit/>
          </a:bodyPr>
          <a:lstStyle>
            <a:lvl1pPr algn="l">
              <a:defRPr lang="en-US" sz="3200" b="1" kern="120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3" y="4876724"/>
            <a:ext cx="10969943" cy="1216152"/>
          </a:xfrm>
        </p:spPr>
        <p:txBody>
          <a:bodyPr lIns="0" tIns="109728" rIns="0" bIns="0" anchor="t" anchorCtr="0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22" name="Rectangle 21"/>
          <p:cNvSpPr/>
          <p:nvPr/>
        </p:nvSpPr>
        <p:spPr>
          <a:xfrm>
            <a:off x="11503088" y="3657524"/>
            <a:ext cx="82296" cy="1219048"/>
          </a:xfrm>
          <a:prstGeom prst="rect">
            <a:avLst/>
          </a:prstGeom>
          <a:solidFill>
            <a:srgbClr val="00A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alpha val="50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 bwMode="auto">
          <a:xfrm>
            <a:off x="274320" y="274320"/>
            <a:ext cx="2406428" cy="1447799"/>
            <a:chOff x="623" y="1352"/>
            <a:chExt cx="2686" cy="1616"/>
          </a:xfrm>
        </p:grpSpPr>
        <p:sp>
          <p:nvSpPr>
            <p:cNvPr id="20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37643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HU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152382"/>
            <a:ext cx="9555480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3" y="1368533"/>
            <a:ext cx="10969777" cy="4879942"/>
          </a:xfrm>
        </p:spPr>
        <p:txBody>
          <a:bodyPr lIns="0" tIns="0" rIns="0" bIns="0">
            <a:normAutofit/>
          </a:bodyPr>
          <a:lstStyle>
            <a:lvl1pPr marL="2743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 marL="4572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2pPr>
            <a:lvl3pPr marL="64008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3pPr>
            <a:lvl4pPr marL="9144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 marL="11887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27" name="Rectangle 26"/>
          <p:cNvSpPr/>
          <p:nvPr userDrawn="1"/>
        </p:nvSpPr>
        <p:spPr>
          <a:xfrm>
            <a:off x="11277549" y="6400800"/>
            <a:ext cx="301752" cy="3048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17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8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83439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HU)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" y="1219048"/>
            <a:ext cx="12188825" cy="5638952"/>
          </a:xfrm>
          <a:prstGeom prst="rect">
            <a:avLst/>
          </a:prstGeom>
          <a:gradFill flip="none" rotWithShape="1">
            <a:gsLst>
              <a:gs pos="100000">
                <a:srgbClr val="00487E">
                  <a:alpha val="50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152382"/>
            <a:ext cx="9555480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3" y="1368533"/>
            <a:ext cx="10969777" cy="4879942"/>
          </a:xfrm>
        </p:spPr>
        <p:txBody>
          <a:bodyPr lIns="0" tIns="0" rIns="0" bIns="0">
            <a:normAutofit/>
          </a:bodyPr>
          <a:lstStyle>
            <a:lvl1pPr marL="2743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 marL="4572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2pPr>
            <a:lvl3pPr marL="64008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3pPr>
            <a:lvl4pPr marL="9144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 marL="11887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alpha val="50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1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742271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H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526" y="1368533"/>
            <a:ext cx="5332488" cy="4879942"/>
          </a:xfrm>
        </p:spPr>
        <p:txBody>
          <a:bodyPr lIns="0" tIns="0" rIns="0" bIns="0">
            <a:normAutofit/>
          </a:bodyPr>
          <a:lstStyle>
            <a:lvl1pPr marL="2743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 marL="4572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2pPr>
            <a:lvl3pPr marL="64008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3pPr>
            <a:lvl4pPr marL="9144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 marL="11887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246813" y="1368533"/>
            <a:ext cx="5332489" cy="4879942"/>
          </a:xfrm>
        </p:spPr>
        <p:txBody>
          <a:bodyPr lIns="0" tIns="0" rIns="0" bIns="0">
            <a:normAutofit/>
          </a:bodyPr>
          <a:lstStyle>
            <a:lvl1pPr marL="2743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 marL="4572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2pPr>
            <a:lvl3pPr marL="64008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3pPr>
            <a:lvl4pPr marL="9144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 marL="11887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443" y="152382"/>
            <a:ext cx="9555480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28" name="Rectangle 27"/>
          <p:cNvSpPr/>
          <p:nvPr userDrawn="1"/>
        </p:nvSpPr>
        <p:spPr>
          <a:xfrm>
            <a:off x="11277549" y="6400800"/>
            <a:ext cx="301752" cy="3048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0" name="Group 19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2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45863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HU)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-1" y="1219048"/>
            <a:ext cx="12188825" cy="5638952"/>
          </a:xfrm>
          <a:prstGeom prst="rect">
            <a:avLst/>
          </a:prstGeom>
          <a:gradFill flip="none" rotWithShape="1">
            <a:gsLst>
              <a:gs pos="100000">
                <a:srgbClr val="00487E">
                  <a:alpha val="50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526" y="1368533"/>
            <a:ext cx="5332488" cy="4879942"/>
          </a:xfrm>
        </p:spPr>
        <p:txBody>
          <a:bodyPr lIns="0" tIns="0" rIns="0" bIns="0">
            <a:normAutofit/>
          </a:bodyPr>
          <a:lstStyle>
            <a:lvl1pPr marL="2743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 marL="4572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2pPr>
            <a:lvl3pPr marL="64008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3pPr>
            <a:lvl4pPr marL="9144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 marL="11887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246813" y="1368533"/>
            <a:ext cx="5332489" cy="4879942"/>
          </a:xfrm>
        </p:spPr>
        <p:txBody>
          <a:bodyPr lIns="0" tIns="0" rIns="0" bIns="0">
            <a:normAutofit/>
          </a:bodyPr>
          <a:lstStyle>
            <a:lvl1pPr marL="2743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 marL="4572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2pPr>
            <a:lvl3pPr marL="64008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3pPr>
            <a:lvl4pPr marL="91440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 marL="1188720" indent="-27432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443" y="152382"/>
            <a:ext cx="9555480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alpha val="50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1" name="Group 20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22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4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43148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H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444" y="152382"/>
            <a:ext cx="9553168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20" name="Rectangle 19"/>
          <p:cNvSpPr/>
          <p:nvPr userDrawn="1"/>
        </p:nvSpPr>
        <p:spPr>
          <a:xfrm>
            <a:off x="11277549" y="6400800"/>
            <a:ext cx="301752" cy="3048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14" name="Group 13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59295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HU)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1" y="1219048"/>
            <a:ext cx="12188825" cy="5638952"/>
          </a:xfrm>
          <a:prstGeom prst="rect">
            <a:avLst/>
          </a:prstGeom>
          <a:gradFill flip="none" rotWithShape="1">
            <a:gsLst>
              <a:gs pos="100000">
                <a:srgbClr val="00487E">
                  <a:alpha val="50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443" y="152382"/>
            <a:ext cx="9555480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alpha val="50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18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392767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rame (HU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443" y="152382"/>
            <a:ext cx="9555480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08012" y="1371600"/>
            <a:ext cx="10972800" cy="4876800"/>
          </a:xfrm>
          <a:prstGeom prst="rect">
            <a:avLst/>
          </a:prstGeom>
          <a:solidFill>
            <a:srgbClr val="EBEBEB">
              <a:alpha val="50000"/>
            </a:srgbClr>
          </a:solidFill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22" name="Rectangle 21"/>
          <p:cNvSpPr/>
          <p:nvPr userDrawn="1"/>
        </p:nvSpPr>
        <p:spPr>
          <a:xfrm>
            <a:off x="11277549" y="6400800"/>
            <a:ext cx="301752" cy="3048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14" name="Group 13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17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367166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rame (HU)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" y="1219048"/>
            <a:ext cx="12188825" cy="5638952"/>
          </a:xfrm>
          <a:prstGeom prst="rect">
            <a:avLst/>
          </a:prstGeom>
          <a:gradFill flip="none" rotWithShape="1">
            <a:gsLst>
              <a:gs pos="100000">
                <a:srgbClr val="00487E">
                  <a:alpha val="50000"/>
                </a:srgb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9777" y="0"/>
            <a:ext cx="1219048" cy="121904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" y="0"/>
            <a:ext cx="12188824" cy="121904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443" y="152382"/>
            <a:ext cx="9555480" cy="911389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608012" y="1371600"/>
            <a:ext cx="10972800" cy="4876800"/>
          </a:xfrm>
          <a:prstGeom prst="rect">
            <a:avLst/>
          </a:prstGeom>
          <a:solidFill>
            <a:schemeClr val="bg1">
              <a:alpha val="50000"/>
            </a:schemeClr>
          </a:solidFill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alpha val="50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18" name="Group 17"/>
          <p:cNvGrpSpPr>
            <a:grpSpLocks noChangeAspect="1"/>
          </p:cNvGrpSpPr>
          <p:nvPr userDrawn="1"/>
        </p:nvGrpSpPr>
        <p:grpSpPr bwMode="auto">
          <a:xfrm>
            <a:off x="10162358" y="1"/>
            <a:ext cx="2026467" cy="1219200"/>
            <a:chOff x="623" y="1352"/>
            <a:chExt cx="2686" cy="1616"/>
          </a:xfrm>
        </p:grpSpPr>
        <p:sp>
          <p:nvSpPr>
            <p:cNvPr id="1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rgbClr val="0E1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210840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8015" y="6400800"/>
            <a:ext cx="10669536" cy="301752"/>
          </a:xfrm>
        </p:spPr>
        <p:txBody>
          <a:bodyPr lIns="0" tIns="0" rIns="0" bIns="0"/>
          <a:lstStyle>
            <a:lvl1pPr algn="l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8" name="Rectangle 7"/>
          <p:cNvSpPr/>
          <p:nvPr userDrawn="1"/>
        </p:nvSpPr>
        <p:spPr>
          <a:xfrm>
            <a:off x="11277549" y="6400800"/>
            <a:ext cx="301752" cy="3048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51" y="6400800"/>
            <a:ext cx="301751" cy="301752"/>
          </a:xfr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89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3" y="274637"/>
            <a:ext cx="10969943" cy="1143000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3" y="1600204"/>
            <a:ext cx="10969943" cy="4525963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5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F5EFE9E-EDDD-42C8-9CB9-D388AE46799D}" type="datetimeFigureOut">
              <a:rPr lang="hu-HU" smtClean="0"/>
              <a:pPr/>
              <a:t>2022.03.29.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7" y="6356355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7" y="6356355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41381F-1450-4E0E-9EEB-2F42F9D38EB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304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51" r:id="rId3"/>
    <p:sldLayoutId id="2147483650" r:id="rId4"/>
    <p:sldLayoutId id="2147483666" r:id="rId5"/>
    <p:sldLayoutId id="2147483652" r:id="rId6"/>
    <p:sldLayoutId id="2147483668" r:id="rId7"/>
    <p:sldLayoutId id="2147483654" r:id="rId8"/>
    <p:sldLayoutId id="2147483664" r:id="rId9"/>
    <p:sldLayoutId id="2147483660" r:id="rId10"/>
    <p:sldLayoutId id="2147483667" r:id="rId11"/>
    <p:sldLayoutId id="2147483655" r:id="rId12"/>
  </p:sldLayoutIdLst>
  <p:txStyles>
    <p:titleStyle>
      <a:lvl1pPr algn="ctr" defTabSz="1218987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.png"/><Relationship Id="rId12" Type="http://schemas.openxmlformats.org/officeDocument/2006/relationships/image" Target="../media/image9.png"/><Relationship Id="rId25" Type="http://schemas.openxmlformats.org/officeDocument/2006/relationships/image" Target="../media/image11.png"/><Relationship Id="rId2" Type="http://schemas.openxmlformats.org/officeDocument/2006/relationships/image" Target="../media/image7.png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11" Type="http://schemas.openxmlformats.org/officeDocument/2006/relationships/image" Target="NULL"/><Relationship Id="rId24" Type="http://schemas.openxmlformats.org/officeDocument/2006/relationships/image" Target="../media/image10.png"/><Relationship Id="rId32" Type="http://schemas.openxmlformats.org/officeDocument/2006/relationships/image" Target="../media/image17.jpeg"/><Relationship Id="rId23" Type="http://schemas.openxmlformats.org/officeDocument/2006/relationships/image" Target="NULL"/><Relationship Id="rId28" Type="http://schemas.openxmlformats.org/officeDocument/2006/relationships/image" Target="../media/image13.png"/><Relationship Id="rId15" Type="http://schemas.openxmlformats.org/officeDocument/2006/relationships/image" Target="NULL"/><Relationship Id="rId10" Type="http://schemas.openxmlformats.org/officeDocument/2006/relationships/image" Target="../media/image8.png"/><Relationship Id="rId31" Type="http://schemas.openxmlformats.org/officeDocument/2006/relationships/image" Target="../media/image16.jpeg"/><Relationship Id="rId9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image" Target="NULL"/><Relationship Id="rId27" Type="http://schemas.openxmlformats.org/officeDocument/2006/relationships/image" Target="NULL"/><Relationship Id="rId30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57"/>
          <a:stretch/>
        </p:blipFill>
        <p:spPr>
          <a:xfrm>
            <a:off x="9609359" y="1712594"/>
            <a:ext cx="2579466" cy="515077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052764" y="1"/>
            <a:ext cx="9136063" cy="99059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endParaRPr lang="en-US" sz="2000" b="0">
              <a:solidFill>
                <a:srgbClr val="00487E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52760" y="960464"/>
            <a:ext cx="6501695" cy="3459135"/>
          </a:xfrm>
          <a:prstGeom prst="rect">
            <a:avLst/>
          </a:prstGeom>
        </p:spPr>
        <p:txBody>
          <a:bodyPr vert="horz" wrap="none" lIns="365760" tIns="0" rIns="91440" bIns="0" rtlCol="0">
            <a:normAutofit/>
          </a:bodyPr>
          <a:lstStyle>
            <a:lvl1pPr marL="0" indent="0" algn="l" defTabSz="1218987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09493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3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87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80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73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67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  <a:p>
            <a:r>
              <a:rPr lang="hu-HU" sz="3600" b="1" dirty="0" smtClean="0"/>
              <a:t>A szakképzési </a:t>
            </a:r>
            <a:r>
              <a:rPr lang="hu-HU" sz="3600" b="1" dirty="0"/>
              <a:t>rendszer </a:t>
            </a:r>
            <a:endParaRPr lang="hu-HU" sz="3600" b="1" dirty="0" smtClean="0"/>
          </a:p>
          <a:p>
            <a:r>
              <a:rPr lang="hu-HU" sz="3600" b="1" dirty="0" smtClean="0"/>
              <a:t>     megújításának</a:t>
            </a:r>
          </a:p>
          <a:p>
            <a:r>
              <a:rPr lang="hu-HU" sz="3600" b="1" dirty="0" smtClean="0"/>
              <a:t>	 </a:t>
            </a:r>
            <a:r>
              <a:rPr lang="hu-HU" sz="3600" b="1" dirty="0" smtClean="0"/>
              <a:t>eredményei,</a:t>
            </a:r>
          </a:p>
          <a:p>
            <a:r>
              <a:rPr lang="hu-HU" sz="3600" b="1" dirty="0"/>
              <a:t>	</a:t>
            </a:r>
            <a:r>
              <a:rPr lang="hu-HU" sz="3600" b="1" dirty="0" smtClean="0"/>
              <a:t>	feladatai</a:t>
            </a:r>
            <a:endParaRPr lang="hu-HU" sz="3600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052761" y="5742477"/>
            <a:ext cx="8662701" cy="1115527"/>
          </a:xfrm>
          <a:prstGeom prst="rect">
            <a:avLst/>
          </a:prstGeom>
        </p:spPr>
        <p:txBody>
          <a:bodyPr vert="horz" lIns="365760" tIns="0" rIns="0" bIns="0" rtlCol="0" anchor="t" anchorCtr="0">
            <a:normAutofit/>
          </a:bodyPr>
          <a:lstStyle>
            <a:lvl1pPr marL="0" indent="0" algn="l" defTabSz="1218987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09493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18987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8480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437973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3047467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600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 bwMode="auto">
          <a:xfrm>
            <a:off x="9534746" y="274320"/>
            <a:ext cx="2406428" cy="1447799"/>
            <a:chOff x="623" y="1352"/>
            <a:chExt cx="2686" cy="1616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  <p:sp>
        <p:nvSpPr>
          <p:cNvPr id="2" name="Téglalap 1"/>
          <p:cNvSpPr/>
          <p:nvPr/>
        </p:nvSpPr>
        <p:spPr>
          <a:xfrm>
            <a:off x="3579812" y="4724400"/>
            <a:ext cx="502894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hu-H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március </a:t>
            </a:r>
          </a:p>
          <a:p>
            <a:endParaRPr lang="hu-H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Pölöskei Gáborné</a:t>
            </a:r>
          </a:p>
          <a:p>
            <a:r>
              <a:rPr lang="hu-H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szakképzésért felelős helyettes államtitkár</a:t>
            </a:r>
            <a:r>
              <a:rPr lang="hu-HU" sz="2000" dirty="0" smtClean="0">
                <a:solidFill>
                  <a:schemeClr val="bg1"/>
                </a:solidFill>
              </a:rPr>
              <a:t> </a:t>
            </a:r>
            <a:endParaRPr lang="hu-H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9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szakképzés átalakításának főbb lépései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1578386" y="1828383"/>
            <a:ext cx="3201234" cy="4953417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hu-HU" sz="1500" dirty="0">
                <a:solidFill>
                  <a:prstClr val="black"/>
                </a:solidFill>
              </a:rPr>
              <a:t>2018. augusztus: megalakul a Szakképzési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500" dirty="0">
                <a:solidFill>
                  <a:prstClr val="black"/>
                </a:solidFill>
              </a:rPr>
              <a:t>                               Innovációs Tanács (SZIT</a:t>
            </a:r>
            <a:r>
              <a:rPr lang="hu-HU" sz="1500" dirty="0" smtClean="0">
                <a:solidFill>
                  <a:prstClr val="black"/>
                </a:solidFill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hu-HU" sz="1500" dirty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1500" dirty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1500" dirty="0">
                <a:solidFill>
                  <a:prstClr val="black"/>
                </a:solidFill>
              </a:rPr>
              <a:t>2019. március: megalakul a 19 </a:t>
            </a:r>
            <a:r>
              <a:rPr lang="hu-HU" sz="1500" dirty="0" smtClean="0">
                <a:solidFill>
                  <a:prstClr val="black"/>
                </a:solidFill>
              </a:rPr>
              <a:t>ágazati 	készségtanács </a:t>
            </a:r>
            <a:r>
              <a:rPr lang="hu-HU" sz="1500" dirty="0">
                <a:solidFill>
                  <a:prstClr val="black"/>
                </a:solidFill>
              </a:rPr>
              <a:t>a gazdaság </a:t>
            </a:r>
            <a:r>
              <a:rPr lang="hu-HU" sz="1500" dirty="0" smtClean="0">
                <a:solidFill>
                  <a:prstClr val="black"/>
                </a:solidFill>
              </a:rPr>
              <a:t>	képviseletében</a:t>
            </a:r>
            <a:endParaRPr lang="hu-HU" sz="1500" dirty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1500" dirty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1500" dirty="0">
                <a:solidFill>
                  <a:prstClr val="black"/>
                </a:solidFill>
              </a:rPr>
              <a:t>2019. szeptember: 740 szakma helyett 175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500" dirty="0">
                <a:solidFill>
                  <a:prstClr val="black"/>
                </a:solidFill>
              </a:rPr>
              <a:t>                 </a:t>
            </a:r>
            <a:r>
              <a:rPr lang="hu-HU" sz="1500" dirty="0" smtClean="0">
                <a:solidFill>
                  <a:prstClr val="black"/>
                </a:solidFill>
              </a:rPr>
              <a:t>	szakmára </a:t>
            </a:r>
            <a:r>
              <a:rPr lang="hu-HU" sz="1500" dirty="0">
                <a:solidFill>
                  <a:prstClr val="black"/>
                </a:solidFill>
              </a:rPr>
              <a:t>egyszerűsödik a </a:t>
            </a:r>
            <a:r>
              <a:rPr lang="hu-HU" sz="1500" dirty="0" smtClean="0">
                <a:solidFill>
                  <a:prstClr val="black"/>
                </a:solidFill>
              </a:rPr>
              <a:t>	szakmajegyzék</a:t>
            </a:r>
          </a:p>
          <a:p>
            <a:pPr marL="0" indent="0">
              <a:spcBef>
                <a:spcPts val="0"/>
              </a:spcBef>
              <a:buNone/>
            </a:pPr>
            <a:endParaRPr lang="hu-HU" sz="1500" dirty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1500" dirty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1500" dirty="0">
                <a:solidFill>
                  <a:prstClr val="black"/>
                </a:solidFill>
              </a:rPr>
              <a:t>2020. április: elindul a digitális tananyagtár,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1500" dirty="0">
                <a:solidFill>
                  <a:prstClr val="black"/>
                </a:solidFill>
              </a:rPr>
              <a:t>                      </a:t>
            </a:r>
            <a:r>
              <a:rPr lang="hu-HU" sz="1500" dirty="0" smtClean="0">
                <a:solidFill>
                  <a:prstClr val="black"/>
                </a:solidFill>
              </a:rPr>
              <a:t>fejlesztések </a:t>
            </a:r>
            <a:endParaRPr lang="hu-HU" sz="15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hu-HU" sz="1500" b="1" dirty="0"/>
          </a:p>
          <a:p>
            <a:pPr marL="0" indent="0">
              <a:buNone/>
            </a:pPr>
            <a:r>
              <a:rPr lang="hu-HU" sz="1500" b="1" dirty="0" smtClean="0">
                <a:solidFill>
                  <a:srgbClr val="0036A2"/>
                </a:solidFill>
              </a:rPr>
              <a:t>2020. </a:t>
            </a:r>
            <a:r>
              <a:rPr lang="hu-HU" sz="1500" b="1" dirty="0">
                <a:solidFill>
                  <a:srgbClr val="0036A2"/>
                </a:solidFill>
              </a:rPr>
              <a:t>szeptember: elindul a technikus és </a:t>
            </a:r>
            <a:r>
              <a:rPr lang="hu-HU" sz="1500" b="1" dirty="0" smtClean="0">
                <a:solidFill>
                  <a:srgbClr val="0036A2"/>
                </a:solidFill>
              </a:rPr>
              <a:t>	szakképző iskolákban </a:t>
            </a:r>
            <a:r>
              <a:rPr lang="hu-HU" sz="1500" b="1" dirty="0">
                <a:solidFill>
                  <a:srgbClr val="0036A2"/>
                </a:solidFill>
              </a:rPr>
              <a:t>az új </a:t>
            </a:r>
            <a:r>
              <a:rPr lang="hu-HU" sz="1500" b="1" dirty="0" smtClean="0">
                <a:solidFill>
                  <a:srgbClr val="0036A2"/>
                </a:solidFill>
              </a:rPr>
              <a:t>	rendszerű </a:t>
            </a:r>
            <a:r>
              <a:rPr lang="hu-HU" sz="1500" b="1" dirty="0">
                <a:solidFill>
                  <a:srgbClr val="0036A2"/>
                </a:solidFill>
              </a:rPr>
              <a:t>képzés</a:t>
            </a:r>
          </a:p>
          <a:p>
            <a:pPr marL="0" indent="0">
              <a:buNone/>
            </a:pPr>
            <a:endParaRPr lang="hu-HU" sz="1500" b="1" dirty="0"/>
          </a:p>
          <a:p>
            <a:pPr marL="0" indent="0">
              <a:buNone/>
            </a:pPr>
            <a:r>
              <a:rPr lang="hu-HU" sz="1500" b="1" dirty="0">
                <a:solidFill>
                  <a:srgbClr val="0036A2"/>
                </a:solidFill>
              </a:rPr>
              <a:t>2020. október: elindul az általános </a:t>
            </a:r>
            <a:r>
              <a:rPr lang="hu-HU" sz="1500" b="1" dirty="0" smtClean="0">
                <a:solidFill>
                  <a:srgbClr val="0036A2"/>
                </a:solidFill>
              </a:rPr>
              <a:t>	szakképzési ösztöndíjak 	kifizetése</a:t>
            </a:r>
          </a:p>
          <a:p>
            <a:pPr marL="0" indent="0">
              <a:buNone/>
            </a:pPr>
            <a:endParaRPr lang="hu-HU" sz="1500" b="1" dirty="0">
              <a:solidFill>
                <a:srgbClr val="0036A2"/>
              </a:solidFill>
            </a:endParaRPr>
          </a:p>
          <a:p>
            <a:pPr marL="0" indent="0">
              <a:buNone/>
            </a:pPr>
            <a:r>
              <a:rPr lang="hu-HU" sz="1500" b="1" dirty="0" smtClean="0">
                <a:solidFill>
                  <a:srgbClr val="CC0000"/>
                </a:solidFill>
              </a:rPr>
              <a:t>2022. szeptember: elindul a pedagógiai 	   technikum</a:t>
            </a:r>
            <a:endParaRPr lang="hu-HU" sz="1350" dirty="0">
              <a:solidFill>
                <a:srgbClr val="CC000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7294875" y="1999878"/>
            <a:ext cx="32583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84"/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 </a:t>
            </a:r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január: kialakítjuk a szakképzésben a</a:t>
            </a:r>
          </a:p>
          <a:p>
            <a:pPr defTabSz="914484"/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kancellária </a:t>
            </a:r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rendszert</a:t>
            </a:r>
            <a:endParaRPr lang="hu-H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84"/>
            <a:endParaRPr lang="hu-H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84"/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 </a:t>
            </a:r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március: a kormány elfogadja a </a:t>
            </a:r>
          </a:p>
          <a:p>
            <a:pPr defTabSz="914484"/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Szakképzés 4.0 </a:t>
            </a:r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stratégiát</a:t>
            </a:r>
          </a:p>
          <a:p>
            <a:pPr defTabSz="914484"/>
            <a:endParaRPr lang="hu-H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84"/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 </a:t>
            </a:r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december: a kormány elfogadja a</a:t>
            </a:r>
          </a:p>
          <a:p>
            <a:pPr defTabSz="914484"/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Szakképzési </a:t>
            </a:r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törvényt</a:t>
            </a:r>
          </a:p>
          <a:p>
            <a:pPr defTabSz="914484"/>
            <a:endParaRPr lang="hu-H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84"/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2020. </a:t>
            </a:r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július: 30%-os oktatói béremelés,</a:t>
            </a:r>
          </a:p>
          <a:p>
            <a:pPr defTabSz="914484"/>
            <a:r>
              <a:rPr lang="hu-H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pedagógusok áthelyezése </a:t>
            </a:r>
            <a:r>
              <a:rPr lang="hu-HU" sz="1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Kjt-</a:t>
            </a:r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1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ből</a:t>
            </a:r>
            <a:r>
              <a:rPr lang="hu-H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Munkatörvénykönyve 	hatálya alá</a:t>
            </a:r>
            <a:endParaRPr lang="hu-H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84"/>
            <a:endParaRPr lang="hu-H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84"/>
            <a:r>
              <a:rPr lang="hu-HU" sz="1200" b="1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2020. </a:t>
            </a:r>
            <a:r>
              <a:rPr lang="hu-HU" sz="1200" b="1" dirty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szeptember: elindulnak a </a:t>
            </a:r>
            <a:r>
              <a:rPr lang="hu-HU" sz="1200" b="1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szakképzésben a végzettség 	nélküli iskolaelhagyást 	meggátoló </a:t>
            </a:r>
            <a:r>
              <a:rPr lang="hu-HU" sz="1200" b="1" dirty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programok</a:t>
            </a:r>
          </a:p>
          <a:p>
            <a:pPr defTabSz="914484"/>
            <a:endParaRPr lang="hu-HU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84"/>
            <a:r>
              <a:rPr lang="hu-HU" sz="1200" b="1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2021. </a:t>
            </a:r>
            <a:r>
              <a:rPr lang="hu-HU" sz="1200" b="1" dirty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szeptember: elindul az okleveles </a:t>
            </a:r>
            <a:r>
              <a:rPr lang="hu-HU" sz="1200" b="1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technikusképzés </a:t>
            </a:r>
            <a:r>
              <a:rPr lang="hu-HU" sz="1200" b="1" dirty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a kreatív </a:t>
            </a:r>
            <a:r>
              <a:rPr lang="hu-HU" sz="1200" b="1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technikum</a:t>
            </a:r>
            <a:endParaRPr lang="hu-HU" sz="1350" dirty="0">
              <a:solidFill>
                <a:srgbClr val="0036A2"/>
              </a:solidFill>
              <a:latin typeface="Calibri"/>
            </a:endParaRPr>
          </a:p>
        </p:txBody>
      </p:sp>
      <p:sp>
        <p:nvSpPr>
          <p:cNvPr id="7" name="Szabadkézi sokszög: alakzat 33">
            <a:extLst>
              <a:ext uri="{FF2B5EF4-FFF2-40B4-BE49-F238E27FC236}">
                <a16:creationId xmlns="" xmlns:a16="http://schemas.microsoft.com/office/drawing/2014/main" id="{0B51C427-69F9-4943-BF47-7655CB2CF3CA}"/>
              </a:ext>
            </a:extLst>
          </p:cNvPr>
          <p:cNvSpPr/>
          <p:nvPr/>
        </p:nvSpPr>
        <p:spPr>
          <a:xfrm>
            <a:off x="5546737" y="1942713"/>
            <a:ext cx="981023" cy="1879296"/>
          </a:xfrm>
          <a:custGeom>
            <a:avLst/>
            <a:gdLst>
              <a:gd name="connsiteX0" fmla="*/ 0 w 1307690"/>
              <a:gd name="connsiteY0" fmla="*/ 0 h 5161974"/>
              <a:gd name="connsiteX1" fmla="*/ 452284 w 1307690"/>
              <a:gd name="connsiteY1" fmla="*/ 19665 h 5161974"/>
              <a:gd name="connsiteX2" fmla="*/ 580103 w 1307690"/>
              <a:gd name="connsiteY2" fmla="*/ 39329 h 5161974"/>
              <a:gd name="connsiteX3" fmla="*/ 639097 w 1307690"/>
              <a:gd name="connsiteY3" fmla="*/ 49162 h 5161974"/>
              <a:gd name="connsiteX4" fmla="*/ 678426 w 1307690"/>
              <a:gd name="connsiteY4" fmla="*/ 58994 h 5161974"/>
              <a:gd name="connsiteX5" fmla="*/ 727587 w 1307690"/>
              <a:gd name="connsiteY5" fmla="*/ 68826 h 5161974"/>
              <a:gd name="connsiteX6" fmla="*/ 796413 w 1307690"/>
              <a:gd name="connsiteY6" fmla="*/ 98323 h 5161974"/>
              <a:gd name="connsiteX7" fmla="*/ 865239 w 1307690"/>
              <a:gd name="connsiteY7" fmla="*/ 137652 h 5161974"/>
              <a:gd name="connsiteX8" fmla="*/ 894736 w 1307690"/>
              <a:gd name="connsiteY8" fmla="*/ 147484 h 5161974"/>
              <a:gd name="connsiteX9" fmla="*/ 924232 w 1307690"/>
              <a:gd name="connsiteY9" fmla="*/ 176981 h 5161974"/>
              <a:gd name="connsiteX10" fmla="*/ 953729 w 1307690"/>
              <a:gd name="connsiteY10" fmla="*/ 196646 h 5161974"/>
              <a:gd name="connsiteX11" fmla="*/ 1002890 w 1307690"/>
              <a:gd name="connsiteY11" fmla="*/ 285136 h 5161974"/>
              <a:gd name="connsiteX12" fmla="*/ 1012723 w 1307690"/>
              <a:gd name="connsiteY12" fmla="*/ 324465 h 5161974"/>
              <a:gd name="connsiteX13" fmla="*/ 1032387 w 1307690"/>
              <a:gd name="connsiteY13" fmla="*/ 383459 h 5161974"/>
              <a:gd name="connsiteX14" fmla="*/ 1022555 w 1307690"/>
              <a:gd name="connsiteY14" fmla="*/ 432620 h 5161974"/>
              <a:gd name="connsiteX15" fmla="*/ 973394 w 1307690"/>
              <a:gd name="connsiteY15" fmla="*/ 521110 h 5161974"/>
              <a:gd name="connsiteX16" fmla="*/ 934065 w 1307690"/>
              <a:gd name="connsiteY16" fmla="*/ 550607 h 5161974"/>
              <a:gd name="connsiteX17" fmla="*/ 865239 w 1307690"/>
              <a:gd name="connsiteY17" fmla="*/ 589936 h 5161974"/>
              <a:gd name="connsiteX18" fmla="*/ 806245 w 1307690"/>
              <a:gd name="connsiteY18" fmla="*/ 629265 h 5161974"/>
              <a:gd name="connsiteX19" fmla="*/ 747252 w 1307690"/>
              <a:gd name="connsiteY19" fmla="*/ 658762 h 5161974"/>
              <a:gd name="connsiteX20" fmla="*/ 717755 w 1307690"/>
              <a:gd name="connsiteY20" fmla="*/ 688259 h 5161974"/>
              <a:gd name="connsiteX21" fmla="*/ 688258 w 1307690"/>
              <a:gd name="connsiteY21" fmla="*/ 698091 h 5161974"/>
              <a:gd name="connsiteX22" fmla="*/ 629265 w 1307690"/>
              <a:gd name="connsiteY22" fmla="*/ 727588 h 5161974"/>
              <a:gd name="connsiteX23" fmla="*/ 580103 w 1307690"/>
              <a:gd name="connsiteY23" fmla="*/ 747252 h 5161974"/>
              <a:gd name="connsiteX24" fmla="*/ 501445 w 1307690"/>
              <a:gd name="connsiteY24" fmla="*/ 766917 h 5161974"/>
              <a:gd name="connsiteX25" fmla="*/ 442452 w 1307690"/>
              <a:gd name="connsiteY25" fmla="*/ 796413 h 5161974"/>
              <a:gd name="connsiteX26" fmla="*/ 373626 w 1307690"/>
              <a:gd name="connsiteY26" fmla="*/ 825910 h 5161974"/>
              <a:gd name="connsiteX27" fmla="*/ 304800 w 1307690"/>
              <a:gd name="connsiteY27" fmla="*/ 865239 h 5161974"/>
              <a:gd name="connsiteX28" fmla="*/ 275303 w 1307690"/>
              <a:gd name="connsiteY28" fmla="*/ 884904 h 5161974"/>
              <a:gd name="connsiteX29" fmla="*/ 235974 w 1307690"/>
              <a:gd name="connsiteY29" fmla="*/ 894736 h 5161974"/>
              <a:gd name="connsiteX30" fmla="*/ 176981 w 1307690"/>
              <a:gd name="connsiteY30" fmla="*/ 943897 h 5161974"/>
              <a:gd name="connsiteX31" fmla="*/ 117987 w 1307690"/>
              <a:gd name="connsiteY31" fmla="*/ 1042220 h 5161974"/>
              <a:gd name="connsiteX32" fmla="*/ 147484 w 1307690"/>
              <a:gd name="connsiteY32" fmla="*/ 1278194 h 5161974"/>
              <a:gd name="connsiteX33" fmla="*/ 196645 w 1307690"/>
              <a:gd name="connsiteY33" fmla="*/ 1376517 h 5161974"/>
              <a:gd name="connsiteX34" fmla="*/ 235974 w 1307690"/>
              <a:gd name="connsiteY34" fmla="*/ 1406013 h 5161974"/>
              <a:gd name="connsiteX35" fmla="*/ 255639 w 1307690"/>
              <a:gd name="connsiteY35" fmla="*/ 1435510 h 5161974"/>
              <a:gd name="connsiteX36" fmla="*/ 314632 w 1307690"/>
              <a:gd name="connsiteY36" fmla="*/ 1474839 h 5161974"/>
              <a:gd name="connsiteX37" fmla="*/ 344129 w 1307690"/>
              <a:gd name="connsiteY37" fmla="*/ 1494504 h 5161974"/>
              <a:gd name="connsiteX38" fmla="*/ 383458 w 1307690"/>
              <a:gd name="connsiteY38" fmla="*/ 1504336 h 5161974"/>
              <a:gd name="connsiteX39" fmla="*/ 452284 w 1307690"/>
              <a:gd name="connsiteY39" fmla="*/ 1543665 h 5161974"/>
              <a:gd name="connsiteX40" fmla="*/ 481781 w 1307690"/>
              <a:gd name="connsiteY40" fmla="*/ 1563329 h 5161974"/>
              <a:gd name="connsiteX41" fmla="*/ 530942 w 1307690"/>
              <a:gd name="connsiteY41" fmla="*/ 1573162 h 5161974"/>
              <a:gd name="connsiteX42" fmla="*/ 560439 w 1307690"/>
              <a:gd name="connsiteY42" fmla="*/ 1582994 h 5161974"/>
              <a:gd name="connsiteX43" fmla="*/ 629265 w 1307690"/>
              <a:gd name="connsiteY43" fmla="*/ 1612491 h 5161974"/>
              <a:gd name="connsiteX44" fmla="*/ 766916 w 1307690"/>
              <a:gd name="connsiteY44" fmla="*/ 1671484 h 5161974"/>
              <a:gd name="connsiteX45" fmla="*/ 806245 w 1307690"/>
              <a:gd name="connsiteY45" fmla="*/ 1691149 h 5161974"/>
              <a:gd name="connsiteX46" fmla="*/ 835742 w 1307690"/>
              <a:gd name="connsiteY46" fmla="*/ 1700981 h 5161974"/>
              <a:gd name="connsiteX47" fmla="*/ 934065 w 1307690"/>
              <a:gd name="connsiteY47" fmla="*/ 1769807 h 5161974"/>
              <a:gd name="connsiteX48" fmla="*/ 973394 w 1307690"/>
              <a:gd name="connsiteY48" fmla="*/ 1789471 h 5161974"/>
              <a:gd name="connsiteX49" fmla="*/ 1012723 w 1307690"/>
              <a:gd name="connsiteY49" fmla="*/ 1818968 h 5161974"/>
              <a:gd name="connsiteX50" fmla="*/ 1042220 w 1307690"/>
              <a:gd name="connsiteY50" fmla="*/ 1838633 h 5161974"/>
              <a:gd name="connsiteX51" fmla="*/ 1120878 w 1307690"/>
              <a:gd name="connsiteY51" fmla="*/ 1917291 h 5161974"/>
              <a:gd name="connsiteX52" fmla="*/ 1189703 w 1307690"/>
              <a:gd name="connsiteY52" fmla="*/ 1976284 h 5161974"/>
              <a:gd name="connsiteX53" fmla="*/ 1229032 w 1307690"/>
              <a:gd name="connsiteY53" fmla="*/ 2035278 h 5161974"/>
              <a:gd name="connsiteX54" fmla="*/ 1248697 w 1307690"/>
              <a:gd name="connsiteY54" fmla="*/ 2104104 h 5161974"/>
              <a:gd name="connsiteX55" fmla="*/ 1229032 w 1307690"/>
              <a:gd name="connsiteY55" fmla="*/ 2231923 h 5161974"/>
              <a:gd name="connsiteX56" fmla="*/ 1199536 w 1307690"/>
              <a:gd name="connsiteY56" fmla="*/ 2271252 h 5161974"/>
              <a:gd name="connsiteX57" fmla="*/ 1140542 w 1307690"/>
              <a:gd name="connsiteY57" fmla="*/ 2340078 h 5161974"/>
              <a:gd name="connsiteX58" fmla="*/ 1120878 w 1307690"/>
              <a:gd name="connsiteY58" fmla="*/ 2369575 h 5161974"/>
              <a:gd name="connsiteX59" fmla="*/ 1061884 w 1307690"/>
              <a:gd name="connsiteY59" fmla="*/ 2428568 h 5161974"/>
              <a:gd name="connsiteX60" fmla="*/ 983226 w 1307690"/>
              <a:gd name="connsiteY60" fmla="*/ 2517059 h 5161974"/>
              <a:gd name="connsiteX61" fmla="*/ 914400 w 1307690"/>
              <a:gd name="connsiteY61" fmla="*/ 2556388 h 5161974"/>
              <a:gd name="connsiteX62" fmla="*/ 875071 w 1307690"/>
              <a:gd name="connsiteY62" fmla="*/ 2595717 h 5161974"/>
              <a:gd name="connsiteX63" fmla="*/ 835742 w 1307690"/>
              <a:gd name="connsiteY63" fmla="*/ 2615381 h 5161974"/>
              <a:gd name="connsiteX64" fmla="*/ 757084 w 1307690"/>
              <a:gd name="connsiteY64" fmla="*/ 2664542 h 5161974"/>
              <a:gd name="connsiteX65" fmla="*/ 698090 w 1307690"/>
              <a:gd name="connsiteY65" fmla="*/ 2703871 h 5161974"/>
              <a:gd name="connsiteX66" fmla="*/ 658761 w 1307690"/>
              <a:gd name="connsiteY66" fmla="*/ 2733368 h 5161974"/>
              <a:gd name="connsiteX67" fmla="*/ 599768 w 1307690"/>
              <a:gd name="connsiteY67" fmla="*/ 2772697 h 5161974"/>
              <a:gd name="connsiteX68" fmla="*/ 560439 w 1307690"/>
              <a:gd name="connsiteY68" fmla="*/ 2802194 h 5161974"/>
              <a:gd name="connsiteX69" fmla="*/ 530942 w 1307690"/>
              <a:gd name="connsiteY69" fmla="*/ 2812026 h 5161974"/>
              <a:gd name="connsiteX70" fmla="*/ 501445 w 1307690"/>
              <a:gd name="connsiteY70" fmla="*/ 2831691 h 5161974"/>
              <a:gd name="connsiteX71" fmla="*/ 432620 w 1307690"/>
              <a:gd name="connsiteY71" fmla="*/ 2890684 h 5161974"/>
              <a:gd name="connsiteX72" fmla="*/ 422787 w 1307690"/>
              <a:gd name="connsiteY72" fmla="*/ 2920181 h 5161974"/>
              <a:gd name="connsiteX73" fmla="*/ 383458 w 1307690"/>
              <a:gd name="connsiteY73" fmla="*/ 2979175 h 5161974"/>
              <a:gd name="connsiteX74" fmla="*/ 334297 w 1307690"/>
              <a:gd name="connsiteY74" fmla="*/ 3048000 h 5161974"/>
              <a:gd name="connsiteX75" fmla="*/ 314632 w 1307690"/>
              <a:gd name="connsiteY75" fmla="*/ 3087329 h 5161974"/>
              <a:gd name="connsiteX76" fmla="*/ 294968 w 1307690"/>
              <a:gd name="connsiteY76" fmla="*/ 3156155 h 5161974"/>
              <a:gd name="connsiteX77" fmla="*/ 314632 w 1307690"/>
              <a:gd name="connsiteY77" fmla="*/ 3362633 h 5161974"/>
              <a:gd name="connsiteX78" fmla="*/ 334297 w 1307690"/>
              <a:gd name="connsiteY78" fmla="*/ 3401962 h 5161974"/>
              <a:gd name="connsiteX79" fmla="*/ 344129 w 1307690"/>
              <a:gd name="connsiteY79" fmla="*/ 3431459 h 5161974"/>
              <a:gd name="connsiteX80" fmla="*/ 412955 w 1307690"/>
              <a:gd name="connsiteY80" fmla="*/ 3529781 h 5161974"/>
              <a:gd name="connsiteX81" fmla="*/ 442452 w 1307690"/>
              <a:gd name="connsiteY81" fmla="*/ 3559278 h 5161974"/>
              <a:gd name="connsiteX82" fmla="*/ 511278 w 1307690"/>
              <a:gd name="connsiteY82" fmla="*/ 3628104 h 5161974"/>
              <a:gd name="connsiteX83" fmla="*/ 540774 w 1307690"/>
              <a:gd name="connsiteY83" fmla="*/ 3647768 h 5161974"/>
              <a:gd name="connsiteX84" fmla="*/ 570271 w 1307690"/>
              <a:gd name="connsiteY84" fmla="*/ 3677265 h 5161974"/>
              <a:gd name="connsiteX85" fmla="*/ 599768 w 1307690"/>
              <a:gd name="connsiteY85" fmla="*/ 3687097 h 5161974"/>
              <a:gd name="connsiteX86" fmla="*/ 668594 w 1307690"/>
              <a:gd name="connsiteY86" fmla="*/ 3716594 h 5161974"/>
              <a:gd name="connsiteX87" fmla="*/ 737420 w 1307690"/>
              <a:gd name="connsiteY87" fmla="*/ 3755923 h 5161974"/>
              <a:gd name="connsiteX88" fmla="*/ 806245 w 1307690"/>
              <a:gd name="connsiteY88" fmla="*/ 3775588 h 5161974"/>
              <a:gd name="connsiteX89" fmla="*/ 865239 w 1307690"/>
              <a:gd name="connsiteY89" fmla="*/ 3805084 h 5161974"/>
              <a:gd name="connsiteX90" fmla="*/ 894736 w 1307690"/>
              <a:gd name="connsiteY90" fmla="*/ 3824749 h 5161974"/>
              <a:gd name="connsiteX91" fmla="*/ 963561 w 1307690"/>
              <a:gd name="connsiteY91" fmla="*/ 3844413 h 5161974"/>
              <a:gd name="connsiteX92" fmla="*/ 1052052 w 1307690"/>
              <a:gd name="connsiteY92" fmla="*/ 3913239 h 5161974"/>
              <a:gd name="connsiteX93" fmla="*/ 1111045 w 1307690"/>
              <a:gd name="connsiteY93" fmla="*/ 3952568 h 5161974"/>
              <a:gd name="connsiteX94" fmla="*/ 1140542 w 1307690"/>
              <a:gd name="connsiteY94" fmla="*/ 3972233 h 5161974"/>
              <a:gd name="connsiteX95" fmla="*/ 1179871 w 1307690"/>
              <a:gd name="connsiteY95" fmla="*/ 4001729 h 5161974"/>
              <a:gd name="connsiteX96" fmla="*/ 1219200 w 1307690"/>
              <a:gd name="connsiteY96" fmla="*/ 4021394 h 5161974"/>
              <a:gd name="connsiteX97" fmla="*/ 1238865 w 1307690"/>
              <a:gd name="connsiteY97" fmla="*/ 4050891 h 5161974"/>
              <a:gd name="connsiteX98" fmla="*/ 1268361 w 1307690"/>
              <a:gd name="connsiteY98" fmla="*/ 4090220 h 5161974"/>
              <a:gd name="connsiteX99" fmla="*/ 1278194 w 1307690"/>
              <a:gd name="connsiteY99" fmla="*/ 4119717 h 5161974"/>
              <a:gd name="connsiteX100" fmla="*/ 1307690 w 1307690"/>
              <a:gd name="connsiteY100" fmla="*/ 4208207 h 5161974"/>
              <a:gd name="connsiteX101" fmla="*/ 1297858 w 1307690"/>
              <a:gd name="connsiteY101" fmla="*/ 4355691 h 5161974"/>
              <a:gd name="connsiteX102" fmla="*/ 1258529 w 1307690"/>
              <a:gd name="connsiteY102" fmla="*/ 4424517 h 5161974"/>
              <a:gd name="connsiteX103" fmla="*/ 1160207 w 1307690"/>
              <a:gd name="connsiteY103" fmla="*/ 4522839 h 5161974"/>
              <a:gd name="connsiteX104" fmla="*/ 1091381 w 1307690"/>
              <a:gd name="connsiteY104" fmla="*/ 4581833 h 5161974"/>
              <a:gd name="connsiteX105" fmla="*/ 1061884 w 1307690"/>
              <a:gd name="connsiteY105" fmla="*/ 4601497 h 5161974"/>
              <a:gd name="connsiteX106" fmla="*/ 993058 w 1307690"/>
              <a:gd name="connsiteY106" fmla="*/ 4621162 h 5161974"/>
              <a:gd name="connsiteX107" fmla="*/ 963561 w 1307690"/>
              <a:gd name="connsiteY107" fmla="*/ 4640826 h 5161974"/>
              <a:gd name="connsiteX108" fmla="*/ 894736 w 1307690"/>
              <a:gd name="connsiteY108" fmla="*/ 4670323 h 5161974"/>
              <a:gd name="connsiteX109" fmla="*/ 816078 w 1307690"/>
              <a:gd name="connsiteY109" fmla="*/ 4689988 h 5161974"/>
              <a:gd name="connsiteX110" fmla="*/ 786581 w 1307690"/>
              <a:gd name="connsiteY110" fmla="*/ 4709652 h 5161974"/>
              <a:gd name="connsiteX111" fmla="*/ 688258 w 1307690"/>
              <a:gd name="connsiteY111" fmla="*/ 4739149 h 5161974"/>
              <a:gd name="connsiteX112" fmla="*/ 589936 w 1307690"/>
              <a:gd name="connsiteY112" fmla="*/ 4768646 h 5161974"/>
              <a:gd name="connsiteX113" fmla="*/ 530942 w 1307690"/>
              <a:gd name="connsiteY113" fmla="*/ 4798142 h 5161974"/>
              <a:gd name="connsiteX114" fmla="*/ 452284 w 1307690"/>
              <a:gd name="connsiteY114" fmla="*/ 4827639 h 5161974"/>
              <a:gd name="connsiteX115" fmla="*/ 363794 w 1307690"/>
              <a:gd name="connsiteY115" fmla="*/ 4866968 h 5161974"/>
              <a:gd name="connsiteX116" fmla="*/ 294968 w 1307690"/>
              <a:gd name="connsiteY116" fmla="*/ 4925962 h 5161974"/>
              <a:gd name="connsiteX117" fmla="*/ 265471 w 1307690"/>
              <a:gd name="connsiteY117" fmla="*/ 4945626 h 5161974"/>
              <a:gd name="connsiteX118" fmla="*/ 245807 w 1307690"/>
              <a:gd name="connsiteY118" fmla="*/ 4984955 h 5161974"/>
              <a:gd name="connsiteX119" fmla="*/ 226142 w 1307690"/>
              <a:gd name="connsiteY119" fmla="*/ 5043949 h 5161974"/>
              <a:gd name="connsiteX120" fmla="*/ 245807 w 1307690"/>
              <a:gd name="connsiteY120" fmla="*/ 5073446 h 5161974"/>
              <a:gd name="connsiteX121" fmla="*/ 334297 w 1307690"/>
              <a:gd name="connsiteY121" fmla="*/ 5142271 h 5161974"/>
              <a:gd name="connsiteX122" fmla="*/ 373626 w 1307690"/>
              <a:gd name="connsiteY122" fmla="*/ 5161936 h 516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307690" h="5161974">
                <a:moveTo>
                  <a:pt x="0" y="0"/>
                </a:moveTo>
                <a:cubicBezTo>
                  <a:pt x="186350" y="37273"/>
                  <a:pt x="-10862" y="762"/>
                  <a:pt x="452284" y="19665"/>
                </a:cubicBezTo>
                <a:cubicBezTo>
                  <a:pt x="505964" y="21856"/>
                  <a:pt x="531317" y="30459"/>
                  <a:pt x="580103" y="39329"/>
                </a:cubicBezTo>
                <a:cubicBezTo>
                  <a:pt x="599717" y="42895"/>
                  <a:pt x="619548" y="45252"/>
                  <a:pt x="639097" y="49162"/>
                </a:cubicBezTo>
                <a:cubicBezTo>
                  <a:pt x="652348" y="51812"/>
                  <a:pt x="665235" y="56063"/>
                  <a:pt x="678426" y="58994"/>
                </a:cubicBezTo>
                <a:cubicBezTo>
                  <a:pt x="694740" y="62619"/>
                  <a:pt x="711200" y="65549"/>
                  <a:pt x="727587" y="68826"/>
                </a:cubicBezTo>
                <a:cubicBezTo>
                  <a:pt x="858025" y="134047"/>
                  <a:pt x="695142" y="54921"/>
                  <a:pt x="796413" y="98323"/>
                </a:cubicBezTo>
                <a:cubicBezTo>
                  <a:pt x="917086" y="150040"/>
                  <a:pt x="766487" y="88278"/>
                  <a:pt x="865239" y="137652"/>
                </a:cubicBezTo>
                <a:cubicBezTo>
                  <a:pt x="874509" y="142287"/>
                  <a:pt x="884904" y="144207"/>
                  <a:pt x="894736" y="147484"/>
                </a:cubicBezTo>
                <a:cubicBezTo>
                  <a:pt x="904568" y="157316"/>
                  <a:pt x="913550" y="168079"/>
                  <a:pt x="924232" y="176981"/>
                </a:cubicBezTo>
                <a:cubicBezTo>
                  <a:pt x="933310" y="184546"/>
                  <a:pt x="945947" y="187753"/>
                  <a:pt x="953729" y="196646"/>
                </a:cubicBezTo>
                <a:cubicBezTo>
                  <a:pt x="983609" y="230794"/>
                  <a:pt x="992249" y="247895"/>
                  <a:pt x="1002890" y="285136"/>
                </a:cubicBezTo>
                <a:cubicBezTo>
                  <a:pt x="1006602" y="298129"/>
                  <a:pt x="1008840" y="311522"/>
                  <a:pt x="1012723" y="324465"/>
                </a:cubicBezTo>
                <a:cubicBezTo>
                  <a:pt x="1018679" y="344319"/>
                  <a:pt x="1032387" y="383459"/>
                  <a:pt x="1032387" y="383459"/>
                </a:cubicBezTo>
                <a:cubicBezTo>
                  <a:pt x="1029110" y="399846"/>
                  <a:pt x="1026952" y="416497"/>
                  <a:pt x="1022555" y="432620"/>
                </a:cubicBezTo>
                <a:cubicBezTo>
                  <a:pt x="1007550" y="487637"/>
                  <a:pt x="1011471" y="488472"/>
                  <a:pt x="973394" y="521110"/>
                </a:cubicBezTo>
                <a:cubicBezTo>
                  <a:pt x="960952" y="531775"/>
                  <a:pt x="946507" y="539942"/>
                  <a:pt x="934065" y="550607"/>
                </a:cubicBezTo>
                <a:cubicBezTo>
                  <a:pt x="885824" y="591956"/>
                  <a:pt x="926987" y="574499"/>
                  <a:pt x="865239" y="589936"/>
                </a:cubicBezTo>
                <a:cubicBezTo>
                  <a:pt x="845574" y="603046"/>
                  <a:pt x="826659" y="617357"/>
                  <a:pt x="806245" y="629265"/>
                </a:cubicBezTo>
                <a:cubicBezTo>
                  <a:pt x="787254" y="640343"/>
                  <a:pt x="765545" y="646567"/>
                  <a:pt x="747252" y="658762"/>
                </a:cubicBezTo>
                <a:cubicBezTo>
                  <a:pt x="735682" y="666475"/>
                  <a:pt x="729325" y="680546"/>
                  <a:pt x="717755" y="688259"/>
                </a:cubicBezTo>
                <a:cubicBezTo>
                  <a:pt x="709131" y="694008"/>
                  <a:pt x="697528" y="693456"/>
                  <a:pt x="688258" y="698091"/>
                </a:cubicBezTo>
                <a:cubicBezTo>
                  <a:pt x="583842" y="750297"/>
                  <a:pt x="728116" y="690519"/>
                  <a:pt x="629265" y="727588"/>
                </a:cubicBezTo>
                <a:cubicBezTo>
                  <a:pt x="612739" y="733785"/>
                  <a:pt x="596972" y="742062"/>
                  <a:pt x="580103" y="747252"/>
                </a:cubicBezTo>
                <a:cubicBezTo>
                  <a:pt x="554272" y="755200"/>
                  <a:pt x="501445" y="766917"/>
                  <a:pt x="501445" y="766917"/>
                </a:cubicBezTo>
                <a:cubicBezTo>
                  <a:pt x="444758" y="804708"/>
                  <a:pt x="499445" y="771987"/>
                  <a:pt x="442452" y="796413"/>
                </a:cubicBezTo>
                <a:cubicBezTo>
                  <a:pt x="357404" y="832863"/>
                  <a:pt x="442802" y="802852"/>
                  <a:pt x="373626" y="825910"/>
                </a:cubicBezTo>
                <a:cubicBezTo>
                  <a:pt x="301761" y="873821"/>
                  <a:pt x="392123" y="815340"/>
                  <a:pt x="304800" y="865239"/>
                </a:cubicBezTo>
                <a:cubicBezTo>
                  <a:pt x="294540" y="871102"/>
                  <a:pt x="286165" y="880249"/>
                  <a:pt x="275303" y="884904"/>
                </a:cubicBezTo>
                <a:cubicBezTo>
                  <a:pt x="262882" y="890227"/>
                  <a:pt x="249084" y="891459"/>
                  <a:pt x="235974" y="894736"/>
                </a:cubicBezTo>
                <a:cubicBezTo>
                  <a:pt x="209755" y="912215"/>
                  <a:pt x="197363" y="917691"/>
                  <a:pt x="176981" y="943897"/>
                </a:cubicBezTo>
                <a:cubicBezTo>
                  <a:pt x="143761" y="986609"/>
                  <a:pt x="139391" y="999414"/>
                  <a:pt x="117987" y="1042220"/>
                </a:cubicBezTo>
                <a:cubicBezTo>
                  <a:pt x="129506" y="1226510"/>
                  <a:pt x="115077" y="1148564"/>
                  <a:pt x="147484" y="1278194"/>
                </a:cubicBezTo>
                <a:cubicBezTo>
                  <a:pt x="156870" y="1315737"/>
                  <a:pt x="160626" y="1349503"/>
                  <a:pt x="196645" y="1376517"/>
                </a:cubicBezTo>
                <a:lnTo>
                  <a:pt x="235974" y="1406013"/>
                </a:lnTo>
                <a:cubicBezTo>
                  <a:pt x="242529" y="1415845"/>
                  <a:pt x="246746" y="1427728"/>
                  <a:pt x="255639" y="1435510"/>
                </a:cubicBezTo>
                <a:cubicBezTo>
                  <a:pt x="273425" y="1451073"/>
                  <a:pt x="294968" y="1461729"/>
                  <a:pt x="314632" y="1474839"/>
                </a:cubicBezTo>
                <a:cubicBezTo>
                  <a:pt x="324464" y="1481394"/>
                  <a:pt x="332665" y="1491638"/>
                  <a:pt x="344129" y="1494504"/>
                </a:cubicBezTo>
                <a:lnTo>
                  <a:pt x="383458" y="1504336"/>
                </a:lnTo>
                <a:cubicBezTo>
                  <a:pt x="455323" y="1552244"/>
                  <a:pt x="364962" y="1493767"/>
                  <a:pt x="452284" y="1543665"/>
                </a:cubicBezTo>
                <a:cubicBezTo>
                  <a:pt x="462544" y="1549528"/>
                  <a:pt x="470717" y="1559180"/>
                  <a:pt x="481781" y="1563329"/>
                </a:cubicBezTo>
                <a:cubicBezTo>
                  <a:pt x="497429" y="1569197"/>
                  <a:pt x="514729" y="1569109"/>
                  <a:pt x="530942" y="1573162"/>
                </a:cubicBezTo>
                <a:cubicBezTo>
                  <a:pt x="540997" y="1575676"/>
                  <a:pt x="550607" y="1579717"/>
                  <a:pt x="560439" y="1582994"/>
                </a:cubicBezTo>
                <a:cubicBezTo>
                  <a:pt x="634492" y="1632364"/>
                  <a:pt x="540378" y="1574397"/>
                  <a:pt x="629265" y="1612491"/>
                </a:cubicBezTo>
                <a:cubicBezTo>
                  <a:pt x="783837" y="1678736"/>
                  <a:pt x="675752" y="1648694"/>
                  <a:pt x="766916" y="1671484"/>
                </a:cubicBezTo>
                <a:cubicBezTo>
                  <a:pt x="780026" y="1678039"/>
                  <a:pt x="792773" y="1685375"/>
                  <a:pt x="806245" y="1691149"/>
                </a:cubicBezTo>
                <a:cubicBezTo>
                  <a:pt x="815771" y="1695232"/>
                  <a:pt x="826743" y="1695839"/>
                  <a:pt x="835742" y="1700981"/>
                </a:cubicBezTo>
                <a:cubicBezTo>
                  <a:pt x="922062" y="1750306"/>
                  <a:pt x="820933" y="1713243"/>
                  <a:pt x="934065" y="1769807"/>
                </a:cubicBezTo>
                <a:cubicBezTo>
                  <a:pt x="947175" y="1776362"/>
                  <a:pt x="960965" y="1781703"/>
                  <a:pt x="973394" y="1789471"/>
                </a:cubicBezTo>
                <a:cubicBezTo>
                  <a:pt x="987290" y="1798156"/>
                  <a:pt x="999388" y="1809443"/>
                  <a:pt x="1012723" y="1818968"/>
                </a:cubicBezTo>
                <a:cubicBezTo>
                  <a:pt x="1022339" y="1825837"/>
                  <a:pt x="1032388" y="1832078"/>
                  <a:pt x="1042220" y="1838633"/>
                </a:cubicBezTo>
                <a:cubicBezTo>
                  <a:pt x="1113334" y="1933455"/>
                  <a:pt x="1021747" y="1818160"/>
                  <a:pt x="1120878" y="1917291"/>
                </a:cubicBezTo>
                <a:cubicBezTo>
                  <a:pt x="1184697" y="1981110"/>
                  <a:pt x="1112883" y="1937875"/>
                  <a:pt x="1189703" y="1976284"/>
                </a:cubicBezTo>
                <a:cubicBezTo>
                  <a:pt x="1202813" y="1995949"/>
                  <a:pt x="1223300" y="2012350"/>
                  <a:pt x="1229032" y="2035278"/>
                </a:cubicBezTo>
                <a:cubicBezTo>
                  <a:pt x="1241379" y="2084662"/>
                  <a:pt x="1234592" y="2061787"/>
                  <a:pt x="1248697" y="2104104"/>
                </a:cubicBezTo>
                <a:cubicBezTo>
                  <a:pt x="1248058" y="2109855"/>
                  <a:pt x="1241198" y="2207590"/>
                  <a:pt x="1229032" y="2231923"/>
                </a:cubicBezTo>
                <a:cubicBezTo>
                  <a:pt x="1221704" y="2246580"/>
                  <a:pt x="1209061" y="2257917"/>
                  <a:pt x="1199536" y="2271252"/>
                </a:cubicBezTo>
                <a:cubicBezTo>
                  <a:pt x="1135044" y="2361541"/>
                  <a:pt x="1242421" y="2221218"/>
                  <a:pt x="1140542" y="2340078"/>
                </a:cubicBezTo>
                <a:cubicBezTo>
                  <a:pt x="1132852" y="2349050"/>
                  <a:pt x="1128729" y="2360743"/>
                  <a:pt x="1120878" y="2369575"/>
                </a:cubicBezTo>
                <a:cubicBezTo>
                  <a:pt x="1102402" y="2390360"/>
                  <a:pt x="1079687" y="2407204"/>
                  <a:pt x="1061884" y="2428568"/>
                </a:cubicBezTo>
                <a:cubicBezTo>
                  <a:pt x="1043649" y="2450451"/>
                  <a:pt x="1009188" y="2495424"/>
                  <a:pt x="983226" y="2517059"/>
                </a:cubicBezTo>
                <a:cubicBezTo>
                  <a:pt x="904232" y="2582886"/>
                  <a:pt x="1010565" y="2484264"/>
                  <a:pt x="914400" y="2556388"/>
                </a:cubicBezTo>
                <a:cubicBezTo>
                  <a:pt x="899568" y="2567512"/>
                  <a:pt x="889903" y="2584593"/>
                  <a:pt x="875071" y="2595717"/>
                </a:cubicBezTo>
                <a:cubicBezTo>
                  <a:pt x="863345" y="2604511"/>
                  <a:pt x="847937" y="2607251"/>
                  <a:pt x="835742" y="2615381"/>
                </a:cubicBezTo>
                <a:cubicBezTo>
                  <a:pt x="755586" y="2668818"/>
                  <a:pt x="817801" y="2644304"/>
                  <a:pt x="757084" y="2664542"/>
                </a:cubicBezTo>
                <a:cubicBezTo>
                  <a:pt x="688439" y="2733187"/>
                  <a:pt x="764495" y="2665925"/>
                  <a:pt x="698090" y="2703871"/>
                </a:cubicBezTo>
                <a:cubicBezTo>
                  <a:pt x="683862" y="2712001"/>
                  <a:pt x="672186" y="2723971"/>
                  <a:pt x="658761" y="2733368"/>
                </a:cubicBezTo>
                <a:cubicBezTo>
                  <a:pt x="639400" y="2746921"/>
                  <a:pt x="618675" y="2758517"/>
                  <a:pt x="599768" y="2772697"/>
                </a:cubicBezTo>
                <a:cubicBezTo>
                  <a:pt x="586658" y="2782529"/>
                  <a:pt x="574667" y="2794064"/>
                  <a:pt x="560439" y="2802194"/>
                </a:cubicBezTo>
                <a:cubicBezTo>
                  <a:pt x="551440" y="2807336"/>
                  <a:pt x="540774" y="2808749"/>
                  <a:pt x="530942" y="2812026"/>
                </a:cubicBezTo>
                <a:cubicBezTo>
                  <a:pt x="521110" y="2818581"/>
                  <a:pt x="510417" y="2824001"/>
                  <a:pt x="501445" y="2831691"/>
                </a:cubicBezTo>
                <a:cubicBezTo>
                  <a:pt x="417999" y="2903217"/>
                  <a:pt x="500335" y="2845541"/>
                  <a:pt x="432620" y="2890684"/>
                </a:cubicBezTo>
                <a:cubicBezTo>
                  <a:pt x="429342" y="2900516"/>
                  <a:pt x="427820" y="2911121"/>
                  <a:pt x="422787" y="2920181"/>
                </a:cubicBezTo>
                <a:cubicBezTo>
                  <a:pt x="411309" y="2940841"/>
                  <a:pt x="397638" y="2960268"/>
                  <a:pt x="383458" y="2979175"/>
                </a:cubicBezTo>
                <a:cubicBezTo>
                  <a:pt x="370795" y="2996059"/>
                  <a:pt x="345800" y="3027871"/>
                  <a:pt x="334297" y="3048000"/>
                </a:cubicBezTo>
                <a:cubicBezTo>
                  <a:pt x="327025" y="3060726"/>
                  <a:pt x="320406" y="3073857"/>
                  <a:pt x="314632" y="3087329"/>
                </a:cubicBezTo>
                <a:cubicBezTo>
                  <a:pt x="306170" y="3107075"/>
                  <a:pt x="299957" y="3136200"/>
                  <a:pt x="294968" y="3156155"/>
                </a:cubicBezTo>
                <a:cubicBezTo>
                  <a:pt x="296102" y="3174306"/>
                  <a:pt x="297594" y="3311520"/>
                  <a:pt x="314632" y="3362633"/>
                </a:cubicBezTo>
                <a:cubicBezTo>
                  <a:pt x="319267" y="3376538"/>
                  <a:pt x="328523" y="3388490"/>
                  <a:pt x="334297" y="3401962"/>
                </a:cubicBezTo>
                <a:cubicBezTo>
                  <a:pt x="338380" y="3411488"/>
                  <a:pt x="339096" y="3422399"/>
                  <a:pt x="344129" y="3431459"/>
                </a:cubicBezTo>
                <a:cubicBezTo>
                  <a:pt x="353036" y="3447491"/>
                  <a:pt x="396675" y="3510787"/>
                  <a:pt x="412955" y="3529781"/>
                </a:cubicBezTo>
                <a:cubicBezTo>
                  <a:pt x="422004" y="3540338"/>
                  <a:pt x="432620" y="3549446"/>
                  <a:pt x="442452" y="3559278"/>
                </a:cubicBezTo>
                <a:cubicBezTo>
                  <a:pt x="459757" y="3611196"/>
                  <a:pt x="443660" y="3583026"/>
                  <a:pt x="511278" y="3628104"/>
                </a:cubicBezTo>
                <a:cubicBezTo>
                  <a:pt x="521110" y="3634659"/>
                  <a:pt x="532418" y="3639412"/>
                  <a:pt x="540774" y="3647768"/>
                </a:cubicBezTo>
                <a:cubicBezTo>
                  <a:pt x="550606" y="3657600"/>
                  <a:pt x="558701" y="3669552"/>
                  <a:pt x="570271" y="3677265"/>
                </a:cubicBezTo>
                <a:cubicBezTo>
                  <a:pt x="578895" y="3683014"/>
                  <a:pt x="590242" y="3683014"/>
                  <a:pt x="599768" y="3687097"/>
                </a:cubicBezTo>
                <a:cubicBezTo>
                  <a:pt x="684816" y="3723547"/>
                  <a:pt x="599418" y="3693536"/>
                  <a:pt x="668594" y="3716594"/>
                </a:cubicBezTo>
                <a:cubicBezTo>
                  <a:pt x="693049" y="3732898"/>
                  <a:pt x="708901" y="3745229"/>
                  <a:pt x="737420" y="3755923"/>
                </a:cubicBezTo>
                <a:cubicBezTo>
                  <a:pt x="762635" y="3765378"/>
                  <a:pt x="782466" y="3763698"/>
                  <a:pt x="806245" y="3775588"/>
                </a:cubicBezTo>
                <a:cubicBezTo>
                  <a:pt x="882475" y="3813703"/>
                  <a:pt x="791107" y="3780374"/>
                  <a:pt x="865239" y="3805084"/>
                </a:cubicBezTo>
                <a:cubicBezTo>
                  <a:pt x="875071" y="3811639"/>
                  <a:pt x="884167" y="3819464"/>
                  <a:pt x="894736" y="3824749"/>
                </a:cubicBezTo>
                <a:cubicBezTo>
                  <a:pt x="908841" y="3831802"/>
                  <a:pt x="950960" y="3841263"/>
                  <a:pt x="963561" y="3844413"/>
                </a:cubicBezTo>
                <a:cubicBezTo>
                  <a:pt x="1019974" y="3919629"/>
                  <a:pt x="959988" y="3851863"/>
                  <a:pt x="1052052" y="3913239"/>
                </a:cubicBezTo>
                <a:cubicBezTo>
                  <a:pt x="1125703" y="3962339"/>
                  <a:pt x="1040910" y="3929190"/>
                  <a:pt x="1111045" y="3952568"/>
                </a:cubicBezTo>
                <a:cubicBezTo>
                  <a:pt x="1120877" y="3959123"/>
                  <a:pt x="1130926" y="3965365"/>
                  <a:pt x="1140542" y="3972233"/>
                </a:cubicBezTo>
                <a:cubicBezTo>
                  <a:pt x="1153877" y="3981758"/>
                  <a:pt x="1165975" y="3993044"/>
                  <a:pt x="1179871" y="4001729"/>
                </a:cubicBezTo>
                <a:cubicBezTo>
                  <a:pt x="1192300" y="4009497"/>
                  <a:pt x="1206090" y="4014839"/>
                  <a:pt x="1219200" y="4021394"/>
                </a:cubicBezTo>
                <a:cubicBezTo>
                  <a:pt x="1225755" y="4031226"/>
                  <a:pt x="1231997" y="4041275"/>
                  <a:pt x="1238865" y="4050891"/>
                </a:cubicBezTo>
                <a:cubicBezTo>
                  <a:pt x="1248390" y="4064226"/>
                  <a:pt x="1260231" y="4075992"/>
                  <a:pt x="1268361" y="4090220"/>
                </a:cubicBezTo>
                <a:cubicBezTo>
                  <a:pt x="1273503" y="4099219"/>
                  <a:pt x="1274555" y="4110013"/>
                  <a:pt x="1278194" y="4119717"/>
                </a:cubicBezTo>
                <a:cubicBezTo>
                  <a:pt x="1305960" y="4193760"/>
                  <a:pt x="1291217" y="4142311"/>
                  <a:pt x="1307690" y="4208207"/>
                </a:cubicBezTo>
                <a:cubicBezTo>
                  <a:pt x="1304413" y="4257368"/>
                  <a:pt x="1305542" y="4307023"/>
                  <a:pt x="1297858" y="4355691"/>
                </a:cubicBezTo>
                <a:cubicBezTo>
                  <a:pt x="1295582" y="4370106"/>
                  <a:pt x="1268045" y="4411433"/>
                  <a:pt x="1258529" y="4424517"/>
                </a:cubicBezTo>
                <a:cubicBezTo>
                  <a:pt x="1193969" y="4513287"/>
                  <a:pt x="1227407" y="4489240"/>
                  <a:pt x="1160207" y="4522839"/>
                </a:cubicBezTo>
                <a:cubicBezTo>
                  <a:pt x="1124476" y="4558570"/>
                  <a:pt x="1135525" y="4550302"/>
                  <a:pt x="1091381" y="4581833"/>
                </a:cubicBezTo>
                <a:cubicBezTo>
                  <a:pt x="1081765" y="4588701"/>
                  <a:pt x="1072453" y="4596212"/>
                  <a:pt x="1061884" y="4601497"/>
                </a:cubicBezTo>
                <a:cubicBezTo>
                  <a:pt x="1047782" y="4608548"/>
                  <a:pt x="1005655" y="4618013"/>
                  <a:pt x="993058" y="4621162"/>
                </a:cubicBezTo>
                <a:cubicBezTo>
                  <a:pt x="983226" y="4627717"/>
                  <a:pt x="973821" y="4634963"/>
                  <a:pt x="963561" y="4640826"/>
                </a:cubicBezTo>
                <a:cubicBezTo>
                  <a:pt x="939035" y="4654841"/>
                  <a:pt x="921116" y="4663128"/>
                  <a:pt x="894736" y="4670323"/>
                </a:cubicBezTo>
                <a:cubicBezTo>
                  <a:pt x="868662" y="4677434"/>
                  <a:pt x="816078" y="4689988"/>
                  <a:pt x="816078" y="4689988"/>
                </a:cubicBezTo>
                <a:cubicBezTo>
                  <a:pt x="806246" y="4696543"/>
                  <a:pt x="797379" y="4704853"/>
                  <a:pt x="786581" y="4709652"/>
                </a:cubicBezTo>
                <a:cubicBezTo>
                  <a:pt x="718194" y="4740046"/>
                  <a:pt x="745463" y="4720081"/>
                  <a:pt x="688258" y="4739149"/>
                </a:cubicBezTo>
                <a:cubicBezTo>
                  <a:pt x="591236" y="4771489"/>
                  <a:pt x="687029" y="4749226"/>
                  <a:pt x="589936" y="4768646"/>
                </a:cubicBezTo>
                <a:cubicBezTo>
                  <a:pt x="533246" y="4806438"/>
                  <a:pt x="587936" y="4773716"/>
                  <a:pt x="530942" y="4798142"/>
                </a:cubicBezTo>
                <a:cubicBezTo>
                  <a:pt x="458958" y="4828992"/>
                  <a:pt x="524795" y="4809512"/>
                  <a:pt x="452284" y="4827639"/>
                </a:cubicBezTo>
                <a:cubicBezTo>
                  <a:pt x="365519" y="4885484"/>
                  <a:pt x="504199" y="4796766"/>
                  <a:pt x="363794" y="4866968"/>
                </a:cubicBezTo>
                <a:cubicBezTo>
                  <a:pt x="326971" y="4885379"/>
                  <a:pt x="324487" y="4901363"/>
                  <a:pt x="294968" y="4925962"/>
                </a:cubicBezTo>
                <a:cubicBezTo>
                  <a:pt x="285890" y="4933527"/>
                  <a:pt x="275303" y="4939071"/>
                  <a:pt x="265471" y="4945626"/>
                </a:cubicBezTo>
                <a:cubicBezTo>
                  <a:pt x="258916" y="4958736"/>
                  <a:pt x="251250" y="4971346"/>
                  <a:pt x="245807" y="4984955"/>
                </a:cubicBezTo>
                <a:cubicBezTo>
                  <a:pt x="238109" y="5004201"/>
                  <a:pt x="226142" y="5043949"/>
                  <a:pt x="226142" y="5043949"/>
                </a:cubicBezTo>
                <a:cubicBezTo>
                  <a:pt x="232697" y="5053781"/>
                  <a:pt x="238242" y="5064368"/>
                  <a:pt x="245807" y="5073446"/>
                </a:cubicBezTo>
                <a:cubicBezTo>
                  <a:pt x="274687" y="5108102"/>
                  <a:pt x="293185" y="5114863"/>
                  <a:pt x="334297" y="5142271"/>
                </a:cubicBezTo>
                <a:cubicBezTo>
                  <a:pt x="366521" y="5163754"/>
                  <a:pt x="351977" y="5161936"/>
                  <a:pt x="373626" y="5161936"/>
                </a:cubicBezTo>
              </a:path>
            </a:pathLst>
          </a:custGeom>
          <a:noFill/>
          <a:ln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84"/>
            <a:endParaRPr lang="hu-H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Szabadkézi sokszög: alakzat 33">
            <a:extLst>
              <a:ext uri="{FF2B5EF4-FFF2-40B4-BE49-F238E27FC236}">
                <a16:creationId xmlns="" xmlns:a16="http://schemas.microsoft.com/office/drawing/2014/main" id="{0B51C427-69F9-4943-BF47-7655CB2CF3CA}"/>
              </a:ext>
            </a:extLst>
          </p:cNvPr>
          <p:cNvSpPr/>
          <p:nvPr/>
        </p:nvSpPr>
        <p:spPr>
          <a:xfrm>
            <a:off x="5718798" y="3793427"/>
            <a:ext cx="981023" cy="1538400"/>
          </a:xfrm>
          <a:custGeom>
            <a:avLst/>
            <a:gdLst>
              <a:gd name="connsiteX0" fmla="*/ 0 w 1307690"/>
              <a:gd name="connsiteY0" fmla="*/ 0 h 5161974"/>
              <a:gd name="connsiteX1" fmla="*/ 452284 w 1307690"/>
              <a:gd name="connsiteY1" fmla="*/ 19665 h 5161974"/>
              <a:gd name="connsiteX2" fmla="*/ 580103 w 1307690"/>
              <a:gd name="connsiteY2" fmla="*/ 39329 h 5161974"/>
              <a:gd name="connsiteX3" fmla="*/ 639097 w 1307690"/>
              <a:gd name="connsiteY3" fmla="*/ 49162 h 5161974"/>
              <a:gd name="connsiteX4" fmla="*/ 678426 w 1307690"/>
              <a:gd name="connsiteY4" fmla="*/ 58994 h 5161974"/>
              <a:gd name="connsiteX5" fmla="*/ 727587 w 1307690"/>
              <a:gd name="connsiteY5" fmla="*/ 68826 h 5161974"/>
              <a:gd name="connsiteX6" fmla="*/ 796413 w 1307690"/>
              <a:gd name="connsiteY6" fmla="*/ 98323 h 5161974"/>
              <a:gd name="connsiteX7" fmla="*/ 865239 w 1307690"/>
              <a:gd name="connsiteY7" fmla="*/ 137652 h 5161974"/>
              <a:gd name="connsiteX8" fmla="*/ 894736 w 1307690"/>
              <a:gd name="connsiteY8" fmla="*/ 147484 h 5161974"/>
              <a:gd name="connsiteX9" fmla="*/ 924232 w 1307690"/>
              <a:gd name="connsiteY9" fmla="*/ 176981 h 5161974"/>
              <a:gd name="connsiteX10" fmla="*/ 953729 w 1307690"/>
              <a:gd name="connsiteY10" fmla="*/ 196646 h 5161974"/>
              <a:gd name="connsiteX11" fmla="*/ 1002890 w 1307690"/>
              <a:gd name="connsiteY11" fmla="*/ 285136 h 5161974"/>
              <a:gd name="connsiteX12" fmla="*/ 1012723 w 1307690"/>
              <a:gd name="connsiteY12" fmla="*/ 324465 h 5161974"/>
              <a:gd name="connsiteX13" fmla="*/ 1032387 w 1307690"/>
              <a:gd name="connsiteY13" fmla="*/ 383459 h 5161974"/>
              <a:gd name="connsiteX14" fmla="*/ 1022555 w 1307690"/>
              <a:gd name="connsiteY14" fmla="*/ 432620 h 5161974"/>
              <a:gd name="connsiteX15" fmla="*/ 973394 w 1307690"/>
              <a:gd name="connsiteY15" fmla="*/ 521110 h 5161974"/>
              <a:gd name="connsiteX16" fmla="*/ 934065 w 1307690"/>
              <a:gd name="connsiteY16" fmla="*/ 550607 h 5161974"/>
              <a:gd name="connsiteX17" fmla="*/ 865239 w 1307690"/>
              <a:gd name="connsiteY17" fmla="*/ 589936 h 5161974"/>
              <a:gd name="connsiteX18" fmla="*/ 806245 w 1307690"/>
              <a:gd name="connsiteY18" fmla="*/ 629265 h 5161974"/>
              <a:gd name="connsiteX19" fmla="*/ 747252 w 1307690"/>
              <a:gd name="connsiteY19" fmla="*/ 658762 h 5161974"/>
              <a:gd name="connsiteX20" fmla="*/ 717755 w 1307690"/>
              <a:gd name="connsiteY20" fmla="*/ 688259 h 5161974"/>
              <a:gd name="connsiteX21" fmla="*/ 688258 w 1307690"/>
              <a:gd name="connsiteY21" fmla="*/ 698091 h 5161974"/>
              <a:gd name="connsiteX22" fmla="*/ 629265 w 1307690"/>
              <a:gd name="connsiteY22" fmla="*/ 727588 h 5161974"/>
              <a:gd name="connsiteX23" fmla="*/ 580103 w 1307690"/>
              <a:gd name="connsiteY23" fmla="*/ 747252 h 5161974"/>
              <a:gd name="connsiteX24" fmla="*/ 501445 w 1307690"/>
              <a:gd name="connsiteY24" fmla="*/ 766917 h 5161974"/>
              <a:gd name="connsiteX25" fmla="*/ 442452 w 1307690"/>
              <a:gd name="connsiteY25" fmla="*/ 796413 h 5161974"/>
              <a:gd name="connsiteX26" fmla="*/ 373626 w 1307690"/>
              <a:gd name="connsiteY26" fmla="*/ 825910 h 5161974"/>
              <a:gd name="connsiteX27" fmla="*/ 304800 w 1307690"/>
              <a:gd name="connsiteY27" fmla="*/ 865239 h 5161974"/>
              <a:gd name="connsiteX28" fmla="*/ 275303 w 1307690"/>
              <a:gd name="connsiteY28" fmla="*/ 884904 h 5161974"/>
              <a:gd name="connsiteX29" fmla="*/ 235974 w 1307690"/>
              <a:gd name="connsiteY29" fmla="*/ 894736 h 5161974"/>
              <a:gd name="connsiteX30" fmla="*/ 176981 w 1307690"/>
              <a:gd name="connsiteY30" fmla="*/ 943897 h 5161974"/>
              <a:gd name="connsiteX31" fmla="*/ 117987 w 1307690"/>
              <a:gd name="connsiteY31" fmla="*/ 1042220 h 5161974"/>
              <a:gd name="connsiteX32" fmla="*/ 147484 w 1307690"/>
              <a:gd name="connsiteY32" fmla="*/ 1278194 h 5161974"/>
              <a:gd name="connsiteX33" fmla="*/ 196645 w 1307690"/>
              <a:gd name="connsiteY33" fmla="*/ 1376517 h 5161974"/>
              <a:gd name="connsiteX34" fmla="*/ 235974 w 1307690"/>
              <a:gd name="connsiteY34" fmla="*/ 1406013 h 5161974"/>
              <a:gd name="connsiteX35" fmla="*/ 255639 w 1307690"/>
              <a:gd name="connsiteY35" fmla="*/ 1435510 h 5161974"/>
              <a:gd name="connsiteX36" fmla="*/ 314632 w 1307690"/>
              <a:gd name="connsiteY36" fmla="*/ 1474839 h 5161974"/>
              <a:gd name="connsiteX37" fmla="*/ 344129 w 1307690"/>
              <a:gd name="connsiteY37" fmla="*/ 1494504 h 5161974"/>
              <a:gd name="connsiteX38" fmla="*/ 383458 w 1307690"/>
              <a:gd name="connsiteY38" fmla="*/ 1504336 h 5161974"/>
              <a:gd name="connsiteX39" fmla="*/ 452284 w 1307690"/>
              <a:gd name="connsiteY39" fmla="*/ 1543665 h 5161974"/>
              <a:gd name="connsiteX40" fmla="*/ 481781 w 1307690"/>
              <a:gd name="connsiteY40" fmla="*/ 1563329 h 5161974"/>
              <a:gd name="connsiteX41" fmla="*/ 530942 w 1307690"/>
              <a:gd name="connsiteY41" fmla="*/ 1573162 h 5161974"/>
              <a:gd name="connsiteX42" fmla="*/ 560439 w 1307690"/>
              <a:gd name="connsiteY42" fmla="*/ 1582994 h 5161974"/>
              <a:gd name="connsiteX43" fmla="*/ 629265 w 1307690"/>
              <a:gd name="connsiteY43" fmla="*/ 1612491 h 5161974"/>
              <a:gd name="connsiteX44" fmla="*/ 766916 w 1307690"/>
              <a:gd name="connsiteY44" fmla="*/ 1671484 h 5161974"/>
              <a:gd name="connsiteX45" fmla="*/ 806245 w 1307690"/>
              <a:gd name="connsiteY45" fmla="*/ 1691149 h 5161974"/>
              <a:gd name="connsiteX46" fmla="*/ 835742 w 1307690"/>
              <a:gd name="connsiteY46" fmla="*/ 1700981 h 5161974"/>
              <a:gd name="connsiteX47" fmla="*/ 934065 w 1307690"/>
              <a:gd name="connsiteY47" fmla="*/ 1769807 h 5161974"/>
              <a:gd name="connsiteX48" fmla="*/ 973394 w 1307690"/>
              <a:gd name="connsiteY48" fmla="*/ 1789471 h 5161974"/>
              <a:gd name="connsiteX49" fmla="*/ 1012723 w 1307690"/>
              <a:gd name="connsiteY49" fmla="*/ 1818968 h 5161974"/>
              <a:gd name="connsiteX50" fmla="*/ 1042220 w 1307690"/>
              <a:gd name="connsiteY50" fmla="*/ 1838633 h 5161974"/>
              <a:gd name="connsiteX51" fmla="*/ 1120878 w 1307690"/>
              <a:gd name="connsiteY51" fmla="*/ 1917291 h 5161974"/>
              <a:gd name="connsiteX52" fmla="*/ 1189703 w 1307690"/>
              <a:gd name="connsiteY52" fmla="*/ 1976284 h 5161974"/>
              <a:gd name="connsiteX53" fmla="*/ 1229032 w 1307690"/>
              <a:gd name="connsiteY53" fmla="*/ 2035278 h 5161974"/>
              <a:gd name="connsiteX54" fmla="*/ 1248697 w 1307690"/>
              <a:gd name="connsiteY54" fmla="*/ 2104104 h 5161974"/>
              <a:gd name="connsiteX55" fmla="*/ 1229032 w 1307690"/>
              <a:gd name="connsiteY55" fmla="*/ 2231923 h 5161974"/>
              <a:gd name="connsiteX56" fmla="*/ 1199536 w 1307690"/>
              <a:gd name="connsiteY56" fmla="*/ 2271252 h 5161974"/>
              <a:gd name="connsiteX57" fmla="*/ 1140542 w 1307690"/>
              <a:gd name="connsiteY57" fmla="*/ 2340078 h 5161974"/>
              <a:gd name="connsiteX58" fmla="*/ 1120878 w 1307690"/>
              <a:gd name="connsiteY58" fmla="*/ 2369575 h 5161974"/>
              <a:gd name="connsiteX59" fmla="*/ 1061884 w 1307690"/>
              <a:gd name="connsiteY59" fmla="*/ 2428568 h 5161974"/>
              <a:gd name="connsiteX60" fmla="*/ 983226 w 1307690"/>
              <a:gd name="connsiteY60" fmla="*/ 2517059 h 5161974"/>
              <a:gd name="connsiteX61" fmla="*/ 914400 w 1307690"/>
              <a:gd name="connsiteY61" fmla="*/ 2556388 h 5161974"/>
              <a:gd name="connsiteX62" fmla="*/ 875071 w 1307690"/>
              <a:gd name="connsiteY62" fmla="*/ 2595717 h 5161974"/>
              <a:gd name="connsiteX63" fmla="*/ 835742 w 1307690"/>
              <a:gd name="connsiteY63" fmla="*/ 2615381 h 5161974"/>
              <a:gd name="connsiteX64" fmla="*/ 757084 w 1307690"/>
              <a:gd name="connsiteY64" fmla="*/ 2664542 h 5161974"/>
              <a:gd name="connsiteX65" fmla="*/ 698090 w 1307690"/>
              <a:gd name="connsiteY65" fmla="*/ 2703871 h 5161974"/>
              <a:gd name="connsiteX66" fmla="*/ 658761 w 1307690"/>
              <a:gd name="connsiteY66" fmla="*/ 2733368 h 5161974"/>
              <a:gd name="connsiteX67" fmla="*/ 599768 w 1307690"/>
              <a:gd name="connsiteY67" fmla="*/ 2772697 h 5161974"/>
              <a:gd name="connsiteX68" fmla="*/ 560439 w 1307690"/>
              <a:gd name="connsiteY68" fmla="*/ 2802194 h 5161974"/>
              <a:gd name="connsiteX69" fmla="*/ 530942 w 1307690"/>
              <a:gd name="connsiteY69" fmla="*/ 2812026 h 5161974"/>
              <a:gd name="connsiteX70" fmla="*/ 501445 w 1307690"/>
              <a:gd name="connsiteY70" fmla="*/ 2831691 h 5161974"/>
              <a:gd name="connsiteX71" fmla="*/ 432620 w 1307690"/>
              <a:gd name="connsiteY71" fmla="*/ 2890684 h 5161974"/>
              <a:gd name="connsiteX72" fmla="*/ 422787 w 1307690"/>
              <a:gd name="connsiteY72" fmla="*/ 2920181 h 5161974"/>
              <a:gd name="connsiteX73" fmla="*/ 383458 w 1307690"/>
              <a:gd name="connsiteY73" fmla="*/ 2979175 h 5161974"/>
              <a:gd name="connsiteX74" fmla="*/ 334297 w 1307690"/>
              <a:gd name="connsiteY74" fmla="*/ 3048000 h 5161974"/>
              <a:gd name="connsiteX75" fmla="*/ 314632 w 1307690"/>
              <a:gd name="connsiteY75" fmla="*/ 3087329 h 5161974"/>
              <a:gd name="connsiteX76" fmla="*/ 294968 w 1307690"/>
              <a:gd name="connsiteY76" fmla="*/ 3156155 h 5161974"/>
              <a:gd name="connsiteX77" fmla="*/ 314632 w 1307690"/>
              <a:gd name="connsiteY77" fmla="*/ 3362633 h 5161974"/>
              <a:gd name="connsiteX78" fmla="*/ 334297 w 1307690"/>
              <a:gd name="connsiteY78" fmla="*/ 3401962 h 5161974"/>
              <a:gd name="connsiteX79" fmla="*/ 344129 w 1307690"/>
              <a:gd name="connsiteY79" fmla="*/ 3431459 h 5161974"/>
              <a:gd name="connsiteX80" fmla="*/ 412955 w 1307690"/>
              <a:gd name="connsiteY80" fmla="*/ 3529781 h 5161974"/>
              <a:gd name="connsiteX81" fmla="*/ 442452 w 1307690"/>
              <a:gd name="connsiteY81" fmla="*/ 3559278 h 5161974"/>
              <a:gd name="connsiteX82" fmla="*/ 511278 w 1307690"/>
              <a:gd name="connsiteY82" fmla="*/ 3628104 h 5161974"/>
              <a:gd name="connsiteX83" fmla="*/ 540774 w 1307690"/>
              <a:gd name="connsiteY83" fmla="*/ 3647768 h 5161974"/>
              <a:gd name="connsiteX84" fmla="*/ 570271 w 1307690"/>
              <a:gd name="connsiteY84" fmla="*/ 3677265 h 5161974"/>
              <a:gd name="connsiteX85" fmla="*/ 599768 w 1307690"/>
              <a:gd name="connsiteY85" fmla="*/ 3687097 h 5161974"/>
              <a:gd name="connsiteX86" fmla="*/ 668594 w 1307690"/>
              <a:gd name="connsiteY86" fmla="*/ 3716594 h 5161974"/>
              <a:gd name="connsiteX87" fmla="*/ 737420 w 1307690"/>
              <a:gd name="connsiteY87" fmla="*/ 3755923 h 5161974"/>
              <a:gd name="connsiteX88" fmla="*/ 806245 w 1307690"/>
              <a:gd name="connsiteY88" fmla="*/ 3775588 h 5161974"/>
              <a:gd name="connsiteX89" fmla="*/ 865239 w 1307690"/>
              <a:gd name="connsiteY89" fmla="*/ 3805084 h 5161974"/>
              <a:gd name="connsiteX90" fmla="*/ 894736 w 1307690"/>
              <a:gd name="connsiteY90" fmla="*/ 3824749 h 5161974"/>
              <a:gd name="connsiteX91" fmla="*/ 963561 w 1307690"/>
              <a:gd name="connsiteY91" fmla="*/ 3844413 h 5161974"/>
              <a:gd name="connsiteX92" fmla="*/ 1052052 w 1307690"/>
              <a:gd name="connsiteY92" fmla="*/ 3913239 h 5161974"/>
              <a:gd name="connsiteX93" fmla="*/ 1111045 w 1307690"/>
              <a:gd name="connsiteY93" fmla="*/ 3952568 h 5161974"/>
              <a:gd name="connsiteX94" fmla="*/ 1140542 w 1307690"/>
              <a:gd name="connsiteY94" fmla="*/ 3972233 h 5161974"/>
              <a:gd name="connsiteX95" fmla="*/ 1179871 w 1307690"/>
              <a:gd name="connsiteY95" fmla="*/ 4001729 h 5161974"/>
              <a:gd name="connsiteX96" fmla="*/ 1219200 w 1307690"/>
              <a:gd name="connsiteY96" fmla="*/ 4021394 h 5161974"/>
              <a:gd name="connsiteX97" fmla="*/ 1238865 w 1307690"/>
              <a:gd name="connsiteY97" fmla="*/ 4050891 h 5161974"/>
              <a:gd name="connsiteX98" fmla="*/ 1268361 w 1307690"/>
              <a:gd name="connsiteY98" fmla="*/ 4090220 h 5161974"/>
              <a:gd name="connsiteX99" fmla="*/ 1278194 w 1307690"/>
              <a:gd name="connsiteY99" fmla="*/ 4119717 h 5161974"/>
              <a:gd name="connsiteX100" fmla="*/ 1307690 w 1307690"/>
              <a:gd name="connsiteY100" fmla="*/ 4208207 h 5161974"/>
              <a:gd name="connsiteX101" fmla="*/ 1297858 w 1307690"/>
              <a:gd name="connsiteY101" fmla="*/ 4355691 h 5161974"/>
              <a:gd name="connsiteX102" fmla="*/ 1258529 w 1307690"/>
              <a:gd name="connsiteY102" fmla="*/ 4424517 h 5161974"/>
              <a:gd name="connsiteX103" fmla="*/ 1160207 w 1307690"/>
              <a:gd name="connsiteY103" fmla="*/ 4522839 h 5161974"/>
              <a:gd name="connsiteX104" fmla="*/ 1091381 w 1307690"/>
              <a:gd name="connsiteY104" fmla="*/ 4581833 h 5161974"/>
              <a:gd name="connsiteX105" fmla="*/ 1061884 w 1307690"/>
              <a:gd name="connsiteY105" fmla="*/ 4601497 h 5161974"/>
              <a:gd name="connsiteX106" fmla="*/ 993058 w 1307690"/>
              <a:gd name="connsiteY106" fmla="*/ 4621162 h 5161974"/>
              <a:gd name="connsiteX107" fmla="*/ 963561 w 1307690"/>
              <a:gd name="connsiteY107" fmla="*/ 4640826 h 5161974"/>
              <a:gd name="connsiteX108" fmla="*/ 894736 w 1307690"/>
              <a:gd name="connsiteY108" fmla="*/ 4670323 h 5161974"/>
              <a:gd name="connsiteX109" fmla="*/ 816078 w 1307690"/>
              <a:gd name="connsiteY109" fmla="*/ 4689988 h 5161974"/>
              <a:gd name="connsiteX110" fmla="*/ 786581 w 1307690"/>
              <a:gd name="connsiteY110" fmla="*/ 4709652 h 5161974"/>
              <a:gd name="connsiteX111" fmla="*/ 688258 w 1307690"/>
              <a:gd name="connsiteY111" fmla="*/ 4739149 h 5161974"/>
              <a:gd name="connsiteX112" fmla="*/ 589936 w 1307690"/>
              <a:gd name="connsiteY112" fmla="*/ 4768646 h 5161974"/>
              <a:gd name="connsiteX113" fmla="*/ 530942 w 1307690"/>
              <a:gd name="connsiteY113" fmla="*/ 4798142 h 5161974"/>
              <a:gd name="connsiteX114" fmla="*/ 452284 w 1307690"/>
              <a:gd name="connsiteY114" fmla="*/ 4827639 h 5161974"/>
              <a:gd name="connsiteX115" fmla="*/ 363794 w 1307690"/>
              <a:gd name="connsiteY115" fmla="*/ 4866968 h 5161974"/>
              <a:gd name="connsiteX116" fmla="*/ 294968 w 1307690"/>
              <a:gd name="connsiteY116" fmla="*/ 4925962 h 5161974"/>
              <a:gd name="connsiteX117" fmla="*/ 265471 w 1307690"/>
              <a:gd name="connsiteY117" fmla="*/ 4945626 h 5161974"/>
              <a:gd name="connsiteX118" fmla="*/ 245807 w 1307690"/>
              <a:gd name="connsiteY118" fmla="*/ 4984955 h 5161974"/>
              <a:gd name="connsiteX119" fmla="*/ 226142 w 1307690"/>
              <a:gd name="connsiteY119" fmla="*/ 5043949 h 5161974"/>
              <a:gd name="connsiteX120" fmla="*/ 245807 w 1307690"/>
              <a:gd name="connsiteY120" fmla="*/ 5073446 h 5161974"/>
              <a:gd name="connsiteX121" fmla="*/ 334297 w 1307690"/>
              <a:gd name="connsiteY121" fmla="*/ 5142271 h 5161974"/>
              <a:gd name="connsiteX122" fmla="*/ 373626 w 1307690"/>
              <a:gd name="connsiteY122" fmla="*/ 5161936 h 516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307690" h="5161974">
                <a:moveTo>
                  <a:pt x="0" y="0"/>
                </a:moveTo>
                <a:cubicBezTo>
                  <a:pt x="186350" y="37273"/>
                  <a:pt x="-10862" y="762"/>
                  <a:pt x="452284" y="19665"/>
                </a:cubicBezTo>
                <a:cubicBezTo>
                  <a:pt x="505964" y="21856"/>
                  <a:pt x="531317" y="30459"/>
                  <a:pt x="580103" y="39329"/>
                </a:cubicBezTo>
                <a:cubicBezTo>
                  <a:pt x="599717" y="42895"/>
                  <a:pt x="619548" y="45252"/>
                  <a:pt x="639097" y="49162"/>
                </a:cubicBezTo>
                <a:cubicBezTo>
                  <a:pt x="652348" y="51812"/>
                  <a:pt x="665235" y="56063"/>
                  <a:pt x="678426" y="58994"/>
                </a:cubicBezTo>
                <a:cubicBezTo>
                  <a:pt x="694740" y="62619"/>
                  <a:pt x="711200" y="65549"/>
                  <a:pt x="727587" y="68826"/>
                </a:cubicBezTo>
                <a:cubicBezTo>
                  <a:pt x="858025" y="134047"/>
                  <a:pt x="695142" y="54921"/>
                  <a:pt x="796413" y="98323"/>
                </a:cubicBezTo>
                <a:cubicBezTo>
                  <a:pt x="917086" y="150040"/>
                  <a:pt x="766487" y="88278"/>
                  <a:pt x="865239" y="137652"/>
                </a:cubicBezTo>
                <a:cubicBezTo>
                  <a:pt x="874509" y="142287"/>
                  <a:pt x="884904" y="144207"/>
                  <a:pt x="894736" y="147484"/>
                </a:cubicBezTo>
                <a:cubicBezTo>
                  <a:pt x="904568" y="157316"/>
                  <a:pt x="913550" y="168079"/>
                  <a:pt x="924232" y="176981"/>
                </a:cubicBezTo>
                <a:cubicBezTo>
                  <a:pt x="933310" y="184546"/>
                  <a:pt x="945947" y="187753"/>
                  <a:pt x="953729" y="196646"/>
                </a:cubicBezTo>
                <a:cubicBezTo>
                  <a:pt x="983609" y="230794"/>
                  <a:pt x="992249" y="247895"/>
                  <a:pt x="1002890" y="285136"/>
                </a:cubicBezTo>
                <a:cubicBezTo>
                  <a:pt x="1006602" y="298129"/>
                  <a:pt x="1008840" y="311522"/>
                  <a:pt x="1012723" y="324465"/>
                </a:cubicBezTo>
                <a:cubicBezTo>
                  <a:pt x="1018679" y="344319"/>
                  <a:pt x="1032387" y="383459"/>
                  <a:pt x="1032387" y="383459"/>
                </a:cubicBezTo>
                <a:cubicBezTo>
                  <a:pt x="1029110" y="399846"/>
                  <a:pt x="1026952" y="416497"/>
                  <a:pt x="1022555" y="432620"/>
                </a:cubicBezTo>
                <a:cubicBezTo>
                  <a:pt x="1007550" y="487637"/>
                  <a:pt x="1011471" y="488472"/>
                  <a:pt x="973394" y="521110"/>
                </a:cubicBezTo>
                <a:cubicBezTo>
                  <a:pt x="960952" y="531775"/>
                  <a:pt x="946507" y="539942"/>
                  <a:pt x="934065" y="550607"/>
                </a:cubicBezTo>
                <a:cubicBezTo>
                  <a:pt x="885824" y="591956"/>
                  <a:pt x="926987" y="574499"/>
                  <a:pt x="865239" y="589936"/>
                </a:cubicBezTo>
                <a:cubicBezTo>
                  <a:pt x="845574" y="603046"/>
                  <a:pt x="826659" y="617357"/>
                  <a:pt x="806245" y="629265"/>
                </a:cubicBezTo>
                <a:cubicBezTo>
                  <a:pt x="787254" y="640343"/>
                  <a:pt x="765545" y="646567"/>
                  <a:pt x="747252" y="658762"/>
                </a:cubicBezTo>
                <a:cubicBezTo>
                  <a:pt x="735682" y="666475"/>
                  <a:pt x="729325" y="680546"/>
                  <a:pt x="717755" y="688259"/>
                </a:cubicBezTo>
                <a:cubicBezTo>
                  <a:pt x="709131" y="694008"/>
                  <a:pt x="697528" y="693456"/>
                  <a:pt x="688258" y="698091"/>
                </a:cubicBezTo>
                <a:cubicBezTo>
                  <a:pt x="583842" y="750297"/>
                  <a:pt x="728116" y="690519"/>
                  <a:pt x="629265" y="727588"/>
                </a:cubicBezTo>
                <a:cubicBezTo>
                  <a:pt x="612739" y="733785"/>
                  <a:pt x="596972" y="742062"/>
                  <a:pt x="580103" y="747252"/>
                </a:cubicBezTo>
                <a:cubicBezTo>
                  <a:pt x="554272" y="755200"/>
                  <a:pt x="501445" y="766917"/>
                  <a:pt x="501445" y="766917"/>
                </a:cubicBezTo>
                <a:cubicBezTo>
                  <a:pt x="444758" y="804708"/>
                  <a:pt x="499445" y="771987"/>
                  <a:pt x="442452" y="796413"/>
                </a:cubicBezTo>
                <a:cubicBezTo>
                  <a:pt x="357404" y="832863"/>
                  <a:pt x="442802" y="802852"/>
                  <a:pt x="373626" y="825910"/>
                </a:cubicBezTo>
                <a:cubicBezTo>
                  <a:pt x="301761" y="873821"/>
                  <a:pt x="392123" y="815340"/>
                  <a:pt x="304800" y="865239"/>
                </a:cubicBezTo>
                <a:cubicBezTo>
                  <a:pt x="294540" y="871102"/>
                  <a:pt x="286165" y="880249"/>
                  <a:pt x="275303" y="884904"/>
                </a:cubicBezTo>
                <a:cubicBezTo>
                  <a:pt x="262882" y="890227"/>
                  <a:pt x="249084" y="891459"/>
                  <a:pt x="235974" y="894736"/>
                </a:cubicBezTo>
                <a:cubicBezTo>
                  <a:pt x="209755" y="912215"/>
                  <a:pt x="197363" y="917691"/>
                  <a:pt x="176981" y="943897"/>
                </a:cubicBezTo>
                <a:cubicBezTo>
                  <a:pt x="143761" y="986609"/>
                  <a:pt x="139391" y="999414"/>
                  <a:pt x="117987" y="1042220"/>
                </a:cubicBezTo>
                <a:cubicBezTo>
                  <a:pt x="129506" y="1226510"/>
                  <a:pt x="115077" y="1148564"/>
                  <a:pt x="147484" y="1278194"/>
                </a:cubicBezTo>
                <a:cubicBezTo>
                  <a:pt x="156870" y="1315737"/>
                  <a:pt x="160626" y="1349503"/>
                  <a:pt x="196645" y="1376517"/>
                </a:cubicBezTo>
                <a:lnTo>
                  <a:pt x="235974" y="1406013"/>
                </a:lnTo>
                <a:cubicBezTo>
                  <a:pt x="242529" y="1415845"/>
                  <a:pt x="246746" y="1427728"/>
                  <a:pt x="255639" y="1435510"/>
                </a:cubicBezTo>
                <a:cubicBezTo>
                  <a:pt x="273425" y="1451073"/>
                  <a:pt x="294968" y="1461729"/>
                  <a:pt x="314632" y="1474839"/>
                </a:cubicBezTo>
                <a:cubicBezTo>
                  <a:pt x="324464" y="1481394"/>
                  <a:pt x="332665" y="1491638"/>
                  <a:pt x="344129" y="1494504"/>
                </a:cubicBezTo>
                <a:lnTo>
                  <a:pt x="383458" y="1504336"/>
                </a:lnTo>
                <a:cubicBezTo>
                  <a:pt x="455323" y="1552244"/>
                  <a:pt x="364962" y="1493767"/>
                  <a:pt x="452284" y="1543665"/>
                </a:cubicBezTo>
                <a:cubicBezTo>
                  <a:pt x="462544" y="1549528"/>
                  <a:pt x="470717" y="1559180"/>
                  <a:pt x="481781" y="1563329"/>
                </a:cubicBezTo>
                <a:cubicBezTo>
                  <a:pt x="497429" y="1569197"/>
                  <a:pt x="514729" y="1569109"/>
                  <a:pt x="530942" y="1573162"/>
                </a:cubicBezTo>
                <a:cubicBezTo>
                  <a:pt x="540997" y="1575676"/>
                  <a:pt x="550607" y="1579717"/>
                  <a:pt x="560439" y="1582994"/>
                </a:cubicBezTo>
                <a:cubicBezTo>
                  <a:pt x="634492" y="1632364"/>
                  <a:pt x="540378" y="1574397"/>
                  <a:pt x="629265" y="1612491"/>
                </a:cubicBezTo>
                <a:cubicBezTo>
                  <a:pt x="783837" y="1678736"/>
                  <a:pt x="675752" y="1648694"/>
                  <a:pt x="766916" y="1671484"/>
                </a:cubicBezTo>
                <a:cubicBezTo>
                  <a:pt x="780026" y="1678039"/>
                  <a:pt x="792773" y="1685375"/>
                  <a:pt x="806245" y="1691149"/>
                </a:cubicBezTo>
                <a:cubicBezTo>
                  <a:pt x="815771" y="1695232"/>
                  <a:pt x="826743" y="1695839"/>
                  <a:pt x="835742" y="1700981"/>
                </a:cubicBezTo>
                <a:cubicBezTo>
                  <a:pt x="922062" y="1750306"/>
                  <a:pt x="820933" y="1713243"/>
                  <a:pt x="934065" y="1769807"/>
                </a:cubicBezTo>
                <a:cubicBezTo>
                  <a:pt x="947175" y="1776362"/>
                  <a:pt x="960965" y="1781703"/>
                  <a:pt x="973394" y="1789471"/>
                </a:cubicBezTo>
                <a:cubicBezTo>
                  <a:pt x="987290" y="1798156"/>
                  <a:pt x="999388" y="1809443"/>
                  <a:pt x="1012723" y="1818968"/>
                </a:cubicBezTo>
                <a:cubicBezTo>
                  <a:pt x="1022339" y="1825837"/>
                  <a:pt x="1032388" y="1832078"/>
                  <a:pt x="1042220" y="1838633"/>
                </a:cubicBezTo>
                <a:cubicBezTo>
                  <a:pt x="1113334" y="1933455"/>
                  <a:pt x="1021747" y="1818160"/>
                  <a:pt x="1120878" y="1917291"/>
                </a:cubicBezTo>
                <a:cubicBezTo>
                  <a:pt x="1184697" y="1981110"/>
                  <a:pt x="1112883" y="1937875"/>
                  <a:pt x="1189703" y="1976284"/>
                </a:cubicBezTo>
                <a:cubicBezTo>
                  <a:pt x="1202813" y="1995949"/>
                  <a:pt x="1223300" y="2012350"/>
                  <a:pt x="1229032" y="2035278"/>
                </a:cubicBezTo>
                <a:cubicBezTo>
                  <a:pt x="1241379" y="2084662"/>
                  <a:pt x="1234592" y="2061787"/>
                  <a:pt x="1248697" y="2104104"/>
                </a:cubicBezTo>
                <a:cubicBezTo>
                  <a:pt x="1248058" y="2109855"/>
                  <a:pt x="1241198" y="2207590"/>
                  <a:pt x="1229032" y="2231923"/>
                </a:cubicBezTo>
                <a:cubicBezTo>
                  <a:pt x="1221704" y="2246580"/>
                  <a:pt x="1209061" y="2257917"/>
                  <a:pt x="1199536" y="2271252"/>
                </a:cubicBezTo>
                <a:cubicBezTo>
                  <a:pt x="1135044" y="2361541"/>
                  <a:pt x="1242421" y="2221218"/>
                  <a:pt x="1140542" y="2340078"/>
                </a:cubicBezTo>
                <a:cubicBezTo>
                  <a:pt x="1132852" y="2349050"/>
                  <a:pt x="1128729" y="2360743"/>
                  <a:pt x="1120878" y="2369575"/>
                </a:cubicBezTo>
                <a:cubicBezTo>
                  <a:pt x="1102402" y="2390360"/>
                  <a:pt x="1079687" y="2407204"/>
                  <a:pt x="1061884" y="2428568"/>
                </a:cubicBezTo>
                <a:cubicBezTo>
                  <a:pt x="1043649" y="2450451"/>
                  <a:pt x="1009188" y="2495424"/>
                  <a:pt x="983226" y="2517059"/>
                </a:cubicBezTo>
                <a:cubicBezTo>
                  <a:pt x="904232" y="2582886"/>
                  <a:pt x="1010565" y="2484264"/>
                  <a:pt x="914400" y="2556388"/>
                </a:cubicBezTo>
                <a:cubicBezTo>
                  <a:pt x="899568" y="2567512"/>
                  <a:pt x="889903" y="2584593"/>
                  <a:pt x="875071" y="2595717"/>
                </a:cubicBezTo>
                <a:cubicBezTo>
                  <a:pt x="863345" y="2604511"/>
                  <a:pt x="847937" y="2607251"/>
                  <a:pt x="835742" y="2615381"/>
                </a:cubicBezTo>
                <a:cubicBezTo>
                  <a:pt x="755586" y="2668818"/>
                  <a:pt x="817801" y="2644304"/>
                  <a:pt x="757084" y="2664542"/>
                </a:cubicBezTo>
                <a:cubicBezTo>
                  <a:pt x="688439" y="2733187"/>
                  <a:pt x="764495" y="2665925"/>
                  <a:pt x="698090" y="2703871"/>
                </a:cubicBezTo>
                <a:cubicBezTo>
                  <a:pt x="683862" y="2712001"/>
                  <a:pt x="672186" y="2723971"/>
                  <a:pt x="658761" y="2733368"/>
                </a:cubicBezTo>
                <a:cubicBezTo>
                  <a:pt x="639400" y="2746921"/>
                  <a:pt x="618675" y="2758517"/>
                  <a:pt x="599768" y="2772697"/>
                </a:cubicBezTo>
                <a:cubicBezTo>
                  <a:pt x="586658" y="2782529"/>
                  <a:pt x="574667" y="2794064"/>
                  <a:pt x="560439" y="2802194"/>
                </a:cubicBezTo>
                <a:cubicBezTo>
                  <a:pt x="551440" y="2807336"/>
                  <a:pt x="540774" y="2808749"/>
                  <a:pt x="530942" y="2812026"/>
                </a:cubicBezTo>
                <a:cubicBezTo>
                  <a:pt x="521110" y="2818581"/>
                  <a:pt x="510417" y="2824001"/>
                  <a:pt x="501445" y="2831691"/>
                </a:cubicBezTo>
                <a:cubicBezTo>
                  <a:pt x="417999" y="2903217"/>
                  <a:pt x="500335" y="2845541"/>
                  <a:pt x="432620" y="2890684"/>
                </a:cubicBezTo>
                <a:cubicBezTo>
                  <a:pt x="429342" y="2900516"/>
                  <a:pt x="427820" y="2911121"/>
                  <a:pt x="422787" y="2920181"/>
                </a:cubicBezTo>
                <a:cubicBezTo>
                  <a:pt x="411309" y="2940841"/>
                  <a:pt x="397638" y="2960268"/>
                  <a:pt x="383458" y="2979175"/>
                </a:cubicBezTo>
                <a:cubicBezTo>
                  <a:pt x="370795" y="2996059"/>
                  <a:pt x="345800" y="3027871"/>
                  <a:pt x="334297" y="3048000"/>
                </a:cubicBezTo>
                <a:cubicBezTo>
                  <a:pt x="327025" y="3060726"/>
                  <a:pt x="320406" y="3073857"/>
                  <a:pt x="314632" y="3087329"/>
                </a:cubicBezTo>
                <a:cubicBezTo>
                  <a:pt x="306170" y="3107075"/>
                  <a:pt x="299957" y="3136200"/>
                  <a:pt x="294968" y="3156155"/>
                </a:cubicBezTo>
                <a:cubicBezTo>
                  <a:pt x="296102" y="3174306"/>
                  <a:pt x="297594" y="3311520"/>
                  <a:pt x="314632" y="3362633"/>
                </a:cubicBezTo>
                <a:cubicBezTo>
                  <a:pt x="319267" y="3376538"/>
                  <a:pt x="328523" y="3388490"/>
                  <a:pt x="334297" y="3401962"/>
                </a:cubicBezTo>
                <a:cubicBezTo>
                  <a:pt x="338380" y="3411488"/>
                  <a:pt x="339096" y="3422399"/>
                  <a:pt x="344129" y="3431459"/>
                </a:cubicBezTo>
                <a:cubicBezTo>
                  <a:pt x="353036" y="3447491"/>
                  <a:pt x="396675" y="3510787"/>
                  <a:pt x="412955" y="3529781"/>
                </a:cubicBezTo>
                <a:cubicBezTo>
                  <a:pt x="422004" y="3540338"/>
                  <a:pt x="432620" y="3549446"/>
                  <a:pt x="442452" y="3559278"/>
                </a:cubicBezTo>
                <a:cubicBezTo>
                  <a:pt x="459757" y="3611196"/>
                  <a:pt x="443660" y="3583026"/>
                  <a:pt x="511278" y="3628104"/>
                </a:cubicBezTo>
                <a:cubicBezTo>
                  <a:pt x="521110" y="3634659"/>
                  <a:pt x="532418" y="3639412"/>
                  <a:pt x="540774" y="3647768"/>
                </a:cubicBezTo>
                <a:cubicBezTo>
                  <a:pt x="550606" y="3657600"/>
                  <a:pt x="558701" y="3669552"/>
                  <a:pt x="570271" y="3677265"/>
                </a:cubicBezTo>
                <a:cubicBezTo>
                  <a:pt x="578895" y="3683014"/>
                  <a:pt x="590242" y="3683014"/>
                  <a:pt x="599768" y="3687097"/>
                </a:cubicBezTo>
                <a:cubicBezTo>
                  <a:pt x="684816" y="3723547"/>
                  <a:pt x="599418" y="3693536"/>
                  <a:pt x="668594" y="3716594"/>
                </a:cubicBezTo>
                <a:cubicBezTo>
                  <a:pt x="693049" y="3732898"/>
                  <a:pt x="708901" y="3745229"/>
                  <a:pt x="737420" y="3755923"/>
                </a:cubicBezTo>
                <a:cubicBezTo>
                  <a:pt x="762635" y="3765378"/>
                  <a:pt x="782466" y="3763698"/>
                  <a:pt x="806245" y="3775588"/>
                </a:cubicBezTo>
                <a:cubicBezTo>
                  <a:pt x="882475" y="3813703"/>
                  <a:pt x="791107" y="3780374"/>
                  <a:pt x="865239" y="3805084"/>
                </a:cubicBezTo>
                <a:cubicBezTo>
                  <a:pt x="875071" y="3811639"/>
                  <a:pt x="884167" y="3819464"/>
                  <a:pt x="894736" y="3824749"/>
                </a:cubicBezTo>
                <a:cubicBezTo>
                  <a:pt x="908841" y="3831802"/>
                  <a:pt x="950960" y="3841263"/>
                  <a:pt x="963561" y="3844413"/>
                </a:cubicBezTo>
                <a:cubicBezTo>
                  <a:pt x="1019974" y="3919629"/>
                  <a:pt x="959988" y="3851863"/>
                  <a:pt x="1052052" y="3913239"/>
                </a:cubicBezTo>
                <a:cubicBezTo>
                  <a:pt x="1125703" y="3962339"/>
                  <a:pt x="1040910" y="3929190"/>
                  <a:pt x="1111045" y="3952568"/>
                </a:cubicBezTo>
                <a:cubicBezTo>
                  <a:pt x="1120877" y="3959123"/>
                  <a:pt x="1130926" y="3965365"/>
                  <a:pt x="1140542" y="3972233"/>
                </a:cubicBezTo>
                <a:cubicBezTo>
                  <a:pt x="1153877" y="3981758"/>
                  <a:pt x="1165975" y="3993044"/>
                  <a:pt x="1179871" y="4001729"/>
                </a:cubicBezTo>
                <a:cubicBezTo>
                  <a:pt x="1192300" y="4009497"/>
                  <a:pt x="1206090" y="4014839"/>
                  <a:pt x="1219200" y="4021394"/>
                </a:cubicBezTo>
                <a:cubicBezTo>
                  <a:pt x="1225755" y="4031226"/>
                  <a:pt x="1231997" y="4041275"/>
                  <a:pt x="1238865" y="4050891"/>
                </a:cubicBezTo>
                <a:cubicBezTo>
                  <a:pt x="1248390" y="4064226"/>
                  <a:pt x="1260231" y="4075992"/>
                  <a:pt x="1268361" y="4090220"/>
                </a:cubicBezTo>
                <a:cubicBezTo>
                  <a:pt x="1273503" y="4099219"/>
                  <a:pt x="1274555" y="4110013"/>
                  <a:pt x="1278194" y="4119717"/>
                </a:cubicBezTo>
                <a:cubicBezTo>
                  <a:pt x="1305960" y="4193760"/>
                  <a:pt x="1291217" y="4142311"/>
                  <a:pt x="1307690" y="4208207"/>
                </a:cubicBezTo>
                <a:cubicBezTo>
                  <a:pt x="1304413" y="4257368"/>
                  <a:pt x="1305542" y="4307023"/>
                  <a:pt x="1297858" y="4355691"/>
                </a:cubicBezTo>
                <a:cubicBezTo>
                  <a:pt x="1295582" y="4370106"/>
                  <a:pt x="1268045" y="4411433"/>
                  <a:pt x="1258529" y="4424517"/>
                </a:cubicBezTo>
                <a:cubicBezTo>
                  <a:pt x="1193969" y="4513287"/>
                  <a:pt x="1227407" y="4489240"/>
                  <a:pt x="1160207" y="4522839"/>
                </a:cubicBezTo>
                <a:cubicBezTo>
                  <a:pt x="1124476" y="4558570"/>
                  <a:pt x="1135525" y="4550302"/>
                  <a:pt x="1091381" y="4581833"/>
                </a:cubicBezTo>
                <a:cubicBezTo>
                  <a:pt x="1081765" y="4588701"/>
                  <a:pt x="1072453" y="4596212"/>
                  <a:pt x="1061884" y="4601497"/>
                </a:cubicBezTo>
                <a:cubicBezTo>
                  <a:pt x="1047782" y="4608548"/>
                  <a:pt x="1005655" y="4618013"/>
                  <a:pt x="993058" y="4621162"/>
                </a:cubicBezTo>
                <a:cubicBezTo>
                  <a:pt x="983226" y="4627717"/>
                  <a:pt x="973821" y="4634963"/>
                  <a:pt x="963561" y="4640826"/>
                </a:cubicBezTo>
                <a:cubicBezTo>
                  <a:pt x="939035" y="4654841"/>
                  <a:pt x="921116" y="4663128"/>
                  <a:pt x="894736" y="4670323"/>
                </a:cubicBezTo>
                <a:cubicBezTo>
                  <a:pt x="868662" y="4677434"/>
                  <a:pt x="816078" y="4689988"/>
                  <a:pt x="816078" y="4689988"/>
                </a:cubicBezTo>
                <a:cubicBezTo>
                  <a:pt x="806246" y="4696543"/>
                  <a:pt x="797379" y="4704853"/>
                  <a:pt x="786581" y="4709652"/>
                </a:cubicBezTo>
                <a:cubicBezTo>
                  <a:pt x="718194" y="4740046"/>
                  <a:pt x="745463" y="4720081"/>
                  <a:pt x="688258" y="4739149"/>
                </a:cubicBezTo>
                <a:cubicBezTo>
                  <a:pt x="591236" y="4771489"/>
                  <a:pt x="687029" y="4749226"/>
                  <a:pt x="589936" y="4768646"/>
                </a:cubicBezTo>
                <a:cubicBezTo>
                  <a:pt x="533246" y="4806438"/>
                  <a:pt x="587936" y="4773716"/>
                  <a:pt x="530942" y="4798142"/>
                </a:cubicBezTo>
                <a:cubicBezTo>
                  <a:pt x="458958" y="4828992"/>
                  <a:pt x="524795" y="4809512"/>
                  <a:pt x="452284" y="4827639"/>
                </a:cubicBezTo>
                <a:cubicBezTo>
                  <a:pt x="365519" y="4885484"/>
                  <a:pt x="504199" y="4796766"/>
                  <a:pt x="363794" y="4866968"/>
                </a:cubicBezTo>
                <a:cubicBezTo>
                  <a:pt x="326971" y="4885379"/>
                  <a:pt x="324487" y="4901363"/>
                  <a:pt x="294968" y="4925962"/>
                </a:cubicBezTo>
                <a:cubicBezTo>
                  <a:pt x="285890" y="4933527"/>
                  <a:pt x="275303" y="4939071"/>
                  <a:pt x="265471" y="4945626"/>
                </a:cubicBezTo>
                <a:cubicBezTo>
                  <a:pt x="258916" y="4958736"/>
                  <a:pt x="251250" y="4971346"/>
                  <a:pt x="245807" y="4984955"/>
                </a:cubicBezTo>
                <a:cubicBezTo>
                  <a:pt x="238109" y="5004201"/>
                  <a:pt x="226142" y="5043949"/>
                  <a:pt x="226142" y="5043949"/>
                </a:cubicBezTo>
                <a:cubicBezTo>
                  <a:pt x="232697" y="5053781"/>
                  <a:pt x="238242" y="5064368"/>
                  <a:pt x="245807" y="5073446"/>
                </a:cubicBezTo>
                <a:cubicBezTo>
                  <a:pt x="274687" y="5108102"/>
                  <a:pt x="293185" y="5114863"/>
                  <a:pt x="334297" y="5142271"/>
                </a:cubicBezTo>
                <a:cubicBezTo>
                  <a:pt x="366521" y="5163754"/>
                  <a:pt x="351977" y="5161936"/>
                  <a:pt x="373626" y="5161936"/>
                </a:cubicBezTo>
              </a:path>
            </a:pathLst>
          </a:custGeom>
          <a:noFill/>
          <a:ln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84"/>
            <a:endParaRPr lang="hu-HU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Ábra 13" descr="Magisztersapka egyszínű kitöltéssel">
            <a:extLst>
              <a:ext uri="{FF2B5EF4-FFF2-40B4-BE49-F238E27FC236}">
                <a16:creationId xmlns="" xmlns:a16="http://schemas.microsoft.com/office/drawing/2014/main" id="{42D0CF6D-41F6-4A41-9AC4-8C4FDFA4A6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31464" y="5349421"/>
            <a:ext cx="439791" cy="439791"/>
          </a:xfrm>
          <a:prstGeom prst="rect">
            <a:avLst/>
          </a:prstGeom>
        </p:spPr>
      </p:pic>
      <p:pic>
        <p:nvPicPr>
          <p:cNvPr id="10" name="Ábra 18" descr="Iskola egyszínű kitöltéssel">
            <a:extLst>
              <a:ext uri="{FF2B5EF4-FFF2-40B4-BE49-F238E27FC236}">
                <a16:creationId xmlns="" xmlns:a16="http://schemas.microsoft.com/office/drawing/2014/main" id="{91DCCE8E-E98C-4B01-AB11-3561873F900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16987" y="1907464"/>
            <a:ext cx="437969" cy="437969"/>
          </a:xfrm>
          <a:prstGeom prst="rect">
            <a:avLst/>
          </a:prstGeom>
        </p:spPr>
      </p:pic>
      <p:pic>
        <p:nvPicPr>
          <p:cNvPr id="13" name="Ábra 32" descr="Felfelé ívelő tendencia egyszínű kitöltéssel">
            <a:extLst>
              <a:ext uri="{FF2B5EF4-FFF2-40B4-BE49-F238E27FC236}">
                <a16:creationId xmlns="" xmlns:a16="http://schemas.microsoft.com/office/drawing/2014/main" id="{60BE5318-0216-4CDD-A7FC-80328C4F72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867640" y="3647713"/>
            <a:ext cx="365607" cy="365607"/>
          </a:xfrm>
          <a:prstGeom prst="rect">
            <a:avLst/>
          </a:prstGeom>
        </p:spPr>
      </p:pic>
      <p:pic>
        <p:nvPicPr>
          <p:cNvPr id="14" name="Ábra 7" descr="Kézfogás">
            <a:extLst>
              <a:ext uri="{FF2B5EF4-FFF2-40B4-BE49-F238E27FC236}">
                <a16:creationId xmlns="" xmlns:a16="http://schemas.microsoft.com/office/drawing/2014/main" id="{DF09DC8A-2993-46E1-A189-608754BDD41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53638" y="1828384"/>
            <a:ext cx="508391" cy="508391"/>
          </a:xfrm>
          <a:prstGeom prst="rect">
            <a:avLst/>
          </a:prstGeom>
        </p:spPr>
      </p:pic>
      <p:pic>
        <p:nvPicPr>
          <p:cNvPr id="15" name="Ábra 28" descr="Osztályterem">
            <a:extLst>
              <a:ext uri="{FF2B5EF4-FFF2-40B4-BE49-F238E27FC236}">
                <a16:creationId xmlns="" xmlns:a16="http://schemas.microsoft.com/office/drawing/2014/main" id="{4E4A30D0-AAF0-448D-A803-75881FA30FE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873960" y="4427433"/>
            <a:ext cx="410271" cy="546885"/>
          </a:xfrm>
          <a:prstGeom prst="rect">
            <a:avLst/>
          </a:prstGeom>
        </p:spPr>
      </p:pic>
      <p:pic>
        <p:nvPicPr>
          <p:cNvPr id="16" name="Ábra 14" descr="Ellenőrzőlista">
            <a:extLst>
              <a:ext uri="{FF2B5EF4-FFF2-40B4-BE49-F238E27FC236}">
                <a16:creationId xmlns="" xmlns:a16="http://schemas.microsoft.com/office/drawing/2014/main" id="{CB06FBCF-287C-40E3-8532-8E7C654078B3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6891492" y="2592549"/>
            <a:ext cx="337181" cy="449457"/>
          </a:xfrm>
          <a:prstGeom prst="rect">
            <a:avLst/>
          </a:prstGeom>
        </p:spPr>
      </p:pic>
      <p:pic>
        <p:nvPicPr>
          <p:cNvPr id="18" name="Ábra 7" descr="Kézfogás">
            <a:extLst>
              <a:ext uri="{FF2B5EF4-FFF2-40B4-BE49-F238E27FC236}">
                <a16:creationId xmlns="" xmlns:a16="http://schemas.microsoft.com/office/drawing/2014/main" id="{DF09DC8A-2993-46E1-A189-608754BDD415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00087" y="2504861"/>
            <a:ext cx="453430" cy="453430"/>
          </a:xfrm>
          <a:prstGeom prst="rect">
            <a:avLst/>
          </a:prstGeom>
        </p:spPr>
      </p:pic>
      <p:pic>
        <p:nvPicPr>
          <p:cNvPr id="20" name="Ábra 22" descr="Építőmunkás, női egyszínű kitöltéssel">
            <a:extLst>
              <a:ext uri="{FF2B5EF4-FFF2-40B4-BE49-F238E27FC236}">
                <a16:creationId xmlns="" xmlns:a16="http://schemas.microsoft.com/office/drawing/2014/main" id="{30A8DEE8-253E-4F0E-9697-258C3FDB0B2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90190" y="4507550"/>
            <a:ext cx="404685" cy="404685"/>
          </a:xfrm>
          <a:prstGeom prst="rect">
            <a:avLst/>
          </a:prstGeom>
        </p:spPr>
      </p:pic>
      <p:sp>
        <p:nvSpPr>
          <p:cNvPr id="23" name="Szövegdoboz 22"/>
          <p:cNvSpPr txBox="1"/>
          <p:nvPr/>
        </p:nvSpPr>
        <p:spPr>
          <a:xfrm>
            <a:off x="4698265" y="5474694"/>
            <a:ext cx="2191925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defTabSz="914484"/>
            <a:r>
              <a:rPr lang="hu-H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szeptember:</a:t>
            </a:r>
          </a:p>
          <a:p>
            <a:pPr algn="ctr" defTabSz="914484"/>
            <a:r>
              <a:rPr lang="hu-H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10%-os beiskolázási növekedés</a:t>
            </a:r>
          </a:p>
        </p:txBody>
      </p:sp>
      <p:pic>
        <p:nvPicPr>
          <p:cNvPr id="24" name="Picture 12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5552641" y="4974495"/>
            <a:ext cx="783121" cy="683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Kép 24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587" y="3137742"/>
            <a:ext cx="487622" cy="459177"/>
          </a:xfrm>
          <a:prstGeom prst="rect">
            <a:avLst/>
          </a:prstGeom>
        </p:spPr>
      </p:pic>
      <p:pic>
        <p:nvPicPr>
          <p:cNvPr id="26" name="Kép 2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67" y="3769363"/>
            <a:ext cx="496404" cy="462573"/>
          </a:xfrm>
          <a:prstGeom prst="rect">
            <a:avLst/>
          </a:prstGeom>
        </p:spPr>
      </p:pic>
      <p:sp>
        <p:nvSpPr>
          <p:cNvPr id="28" name="Szövegdoboz 27"/>
          <p:cNvSpPr txBox="1"/>
          <p:nvPr/>
        </p:nvSpPr>
        <p:spPr>
          <a:xfrm>
            <a:off x="6948545" y="3068333"/>
            <a:ext cx="223074" cy="415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84"/>
            <a:r>
              <a:rPr lang="hu-HU" sz="2101" b="1" dirty="0">
                <a:solidFill>
                  <a:prstClr val="black"/>
                </a:solidFill>
                <a:latin typeface="Calibri"/>
              </a:rPr>
              <a:t>§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5374675" y="4055648"/>
            <a:ext cx="1570888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defTabSz="914484"/>
            <a:r>
              <a:rPr lang="hu-HU" sz="1400" b="1" dirty="0" smtClean="0">
                <a:solidFill>
                  <a:prstClr val="black"/>
                </a:solidFill>
                <a:latin typeface="Calibri"/>
              </a:rPr>
              <a:t>2020 </a:t>
            </a:r>
            <a:r>
              <a:rPr lang="hu-HU" sz="1400" b="1" dirty="0">
                <a:solidFill>
                  <a:prstClr val="black"/>
                </a:solidFill>
                <a:latin typeface="Calibri"/>
              </a:rPr>
              <a:t>szeptember:</a:t>
            </a:r>
          </a:p>
          <a:p>
            <a:pPr algn="ctr" defTabSz="914484"/>
            <a:r>
              <a:rPr lang="hu-HU" sz="1400" b="1" dirty="0">
                <a:solidFill>
                  <a:prstClr val="black"/>
                </a:solidFill>
                <a:latin typeface="Calibri"/>
              </a:rPr>
              <a:t>6</a:t>
            </a:r>
            <a:r>
              <a:rPr lang="hu-HU" sz="1400" b="1" dirty="0" smtClean="0">
                <a:solidFill>
                  <a:prstClr val="black"/>
                </a:solidFill>
                <a:latin typeface="Calibri"/>
              </a:rPr>
              <a:t>%-</a:t>
            </a:r>
            <a:r>
              <a:rPr lang="hu-HU" sz="1400" b="1" dirty="0">
                <a:solidFill>
                  <a:prstClr val="black"/>
                </a:solidFill>
                <a:latin typeface="Calibri"/>
              </a:rPr>
              <a:t>os </a:t>
            </a:r>
            <a:r>
              <a:rPr lang="hu-H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beiskolázási</a:t>
            </a:r>
            <a:r>
              <a:rPr lang="hu-HU" sz="1400" b="1" dirty="0">
                <a:solidFill>
                  <a:prstClr val="black"/>
                </a:solidFill>
                <a:latin typeface="Calibri"/>
              </a:rPr>
              <a:t> növekedés</a:t>
            </a:r>
          </a:p>
        </p:txBody>
      </p:sp>
      <p:sp>
        <p:nvSpPr>
          <p:cNvPr id="3" name="Szabadkézi sokszög 2"/>
          <p:cNvSpPr/>
          <p:nvPr/>
        </p:nvSpPr>
        <p:spPr>
          <a:xfrm>
            <a:off x="5181599" y="6200504"/>
            <a:ext cx="1255795" cy="304023"/>
          </a:xfrm>
          <a:custGeom>
            <a:avLst/>
            <a:gdLst>
              <a:gd name="connsiteX0" fmla="*/ 121920 w 409303"/>
              <a:gd name="connsiteY0" fmla="*/ 0 h 322217"/>
              <a:gd name="connsiteX1" fmla="*/ 26126 w 409303"/>
              <a:gd name="connsiteY1" fmla="*/ 69668 h 322217"/>
              <a:gd name="connsiteX2" fmla="*/ 0 w 409303"/>
              <a:gd name="connsiteY2" fmla="*/ 87086 h 322217"/>
              <a:gd name="connsiteX3" fmla="*/ 8709 w 409303"/>
              <a:gd name="connsiteY3" fmla="*/ 191588 h 322217"/>
              <a:gd name="connsiteX4" fmla="*/ 78377 w 409303"/>
              <a:gd name="connsiteY4" fmla="*/ 252548 h 322217"/>
              <a:gd name="connsiteX5" fmla="*/ 113211 w 409303"/>
              <a:gd name="connsiteY5" fmla="*/ 269966 h 322217"/>
              <a:gd name="connsiteX6" fmla="*/ 174171 w 409303"/>
              <a:gd name="connsiteY6" fmla="*/ 287383 h 322217"/>
              <a:gd name="connsiteX7" fmla="*/ 243840 w 409303"/>
              <a:gd name="connsiteY7" fmla="*/ 304800 h 322217"/>
              <a:gd name="connsiteX8" fmla="*/ 409303 w 409303"/>
              <a:gd name="connsiteY8" fmla="*/ 322217 h 32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9303" h="322217">
                <a:moveTo>
                  <a:pt x="121920" y="0"/>
                </a:moveTo>
                <a:cubicBezTo>
                  <a:pt x="62027" y="47913"/>
                  <a:pt x="93847" y="24520"/>
                  <a:pt x="26126" y="69668"/>
                </a:cubicBezTo>
                <a:lnTo>
                  <a:pt x="0" y="87086"/>
                </a:lnTo>
                <a:cubicBezTo>
                  <a:pt x="2903" y="121920"/>
                  <a:pt x="1854" y="157312"/>
                  <a:pt x="8709" y="191588"/>
                </a:cubicBezTo>
                <a:cubicBezTo>
                  <a:pt x="14031" y="218198"/>
                  <a:pt x="64829" y="245774"/>
                  <a:pt x="78377" y="252548"/>
                </a:cubicBezTo>
                <a:cubicBezTo>
                  <a:pt x="89988" y="258354"/>
                  <a:pt x="101279" y="264852"/>
                  <a:pt x="113211" y="269966"/>
                </a:cubicBezTo>
                <a:cubicBezTo>
                  <a:pt x="134080" y="278910"/>
                  <a:pt x="152090" y="281074"/>
                  <a:pt x="174171" y="287383"/>
                </a:cubicBezTo>
                <a:cubicBezTo>
                  <a:pt x="205903" y="296449"/>
                  <a:pt x="204898" y="301260"/>
                  <a:pt x="243840" y="304800"/>
                </a:cubicBezTo>
                <a:cubicBezTo>
                  <a:pt x="410486" y="319949"/>
                  <a:pt x="346080" y="290604"/>
                  <a:pt x="409303" y="322217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0036A2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389445" y="6231028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2022. szeptember: digitális tananyagok</a:t>
            </a:r>
          </a:p>
          <a:p>
            <a:r>
              <a:rPr lang="hu-HU" sz="12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2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hu-HU" sz="12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bevezetése</a:t>
            </a:r>
          </a:p>
          <a:p>
            <a:r>
              <a:rPr lang="hu-HU" sz="12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12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Min. biztosítás bevezetése</a:t>
            </a:r>
            <a:endParaRPr lang="hu-HU" sz="1200" b="1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Kép 26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834" y="6231028"/>
            <a:ext cx="496404" cy="462573"/>
          </a:xfrm>
          <a:prstGeom prst="rect">
            <a:avLst/>
          </a:prstGeom>
        </p:spPr>
      </p:pic>
      <p:pic>
        <p:nvPicPr>
          <p:cNvPr id="29" name="Ábra 13" descr="Magisztersapka egyszínű kitöltéssel">
            <a:extLst>
              <a:ext uri="{FF2B5EF4-FFF2-40B4-BE49-F238E27FC236}">
                <a16:creationId xmlns="" xmlns:a16="http://schemas.microsoft.com/office/drawing/2014/main" id="{42D0CF6D-41F6-4A41-9AC4-8C4FDFA4A6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44440" y="5983086"/>
            <a:ext cx="439791" cy="43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6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>
            <a:extLst>
              <a:ext uri="{FF2B5EF4-FFF2-40B4-BE49-F238E27FC236}">
                <a16:creationId xmlns="" xmlns:a16="http://schemas.microsoft.com/office/drawing/2014/main" id="{380E7736-30E7-4778-976E-52B14B04550B}"/>
              </a:ext>
            </a:extLst>
          </p:cNvPr>
          <p:cNvSpPr/>
          <p:nvPr/>
        </p:nvSpPr>
        <p:spPr>
          <a:xfrm>
            <a:off x="0" y="0"/>
            <a:ext cx="7891670" cy="68468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="" xmlns:a16="http://schemas.microsoft.com/office/drawing/2014/main" id="{B313A903-BE7A-4A79-A806-14FC93D5E1DD}"/>
              </a:ext>
            </a:extLst>
          </p:cNvPr>
          <p:cNvSpPr txBox="1"/>
          <p:nvPr/>
        </p:nvSpPr>
        <p:spPr>
          <a:xfrm>
            <a:off x="390353" y="1560513"/>
            <a:ext cx="2651523" cy="470556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0487E"/>
                </a:solidFill>
              </a:rPr>
              <a:t>Szakmai oktatás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="" xmlns:a16="http://schemas.microsoft.com/office/drawing/2014/main" id="{99700852-3A64-4655-AE0E-612B496BF428}"/>
              </a:ext>
            </a:extLst>
          </p:cNvPr>
          <p:cNvSpPr txBox="1"/>
          <p:nvPr/>
        </p:nvSpPr>
        <p:spPr>
          <a:xfrm>
            <a:off x="5008193" y="1596409"/>
            <a:ext cx="2672753" cy="470556"/>
          </a:xfrm>
          <a:prstGeom prst="rect">
            <a:avLst/>
          </a:prstGeom>
          <a:solidFill>
            <a:schemeClr val="bg1"/>
          </a:solidFill>
          <a:ln w="28575">
            <a:solidFill>
              <a:srgbClr val="66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rgbClr val="006600"/>
                </a:solidFill>
              </a:rPr>
              <a:t>Szakmai képzés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="" xmlns:a16="http://schemas.microsoft.com/office/drawing/2014/main" id="{1EF70CD5-BB55-451E-A691-CE344D8B65C4}"/>
              </a:ext>
            </a:extLst>
          </p:cNvPr>
          <p:cNvSpPr txBox="1"/>
          <p:nvPr/>
        </p:nvSpPr>
        <p:spPr>
          <a:xfrm>
            <a:off x="3308139" y="1590814"/>
            <a:ext cx="1457264" cy="721519"/>
          </a:xfrm>
          <a:prstGeom prst="rect">
            <a:avLst/>
          </a:prstGeom>
          <a:noFill/>
          <a:ln>
            <a:solidFill>
              <a:srgbClr val="0070C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000" dirty="0">
                <a:solidFill>
                  <a:srgbClr val="00487E"/>
                </a:solidFill>
              </a:rPr>
              <a:t>Részszakma</a:t>
            </a:r>
          </a:p>
          <a:p>
            <a:pPr algn="ctr"/>
            <a:r>
              <a:rPr lang="hu-HU" sz="2000" dirty="0">
                <a:solidFill>
                  <a:srgbClr val="00487E"/>
                </a:solidFill>
              </a:rPr>
              <a:t>oktatása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="" xmlns:a16="http://schemas.microsoft.com/office/drawing/2014/main" id="{680D97B6-4168-4E91-A2B8-52DD4CF1910D}"/>
              </a:ext>
            </a:extLst>
          </p:cNvPr>
          <p:cNvSpPr txBox="1"/>
          <p:nvPr/>
        </p:nvSpPr>
        <p:spPr>
          <a:xfrm>
            <a:off x="4217812" y="3494868"/>
            <a:ext cx="3463134" cy="3450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u-HU" sz="1600" dirty="0"/>
              <a:t>Felnőttképzési jogviszony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="" xmlns:a16="http://schemas.microsoft.com/office/drawing/2014/main" id="{F37C468D-31D2-49E2-99BF-8CAD9F578DB9}"/>
              </a:ext>
            </a:extLst>
          </p:cNvPr>
          <p:cNvSpPr txBox="1"/>
          <p:nvPr/>
        </p:nvSpPr>
        <p:spPr>
          <a:xfrm>
            <a:off x="3243574" y="251764"/>
            <a:ext cx="4430219" cy="7215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bg1">
                    <a:lumMod val="65000"/>
                  </a:schemeClr>
                </a:solidFill>
              </a:rPr>
              <a:t>Szakképző </a:t>
            </a:r>
            <a:r>
              <a:rPr lang="hu-HU" sz="2000" b="1" dirty="0" smtClean="0">
                <a:solidFill>
                  <a:schemeClr val="bg1">
                    <a:lumMod val="65000"/>
                  </a:schemeClr>
                </a:solidFill>
              </a:rPr>
              <a:t>intézmény /felnőttképző</a:t>
            </a:r>
          </a:p>
          <a:p>
            <a:pPr algn="ctr"/>
            <a:endParaRPr lang="hu-HU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="" xmlns:a16="http://schemas.microsoft.com/office/drawing/2014/main" id="{C331FFF9-E906-47DE-8D01-6A013D17C104}"/>
              </a:ext>
            </a:extLst>
          </p:cNvPr>
          <p:cNvSpPr txBox="1"/>
          <p:nvPr/>
        </p:nvSpPr>
        <p:spPr>
          <a:xfrm>
            <a:off x="383201" y="259654"/>
            <a:ext cx="2651523" cy="7215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bg1">
                    <a:lumMod val="65000"/>
                  </a:schemeClr>
                </a:solidFill>
              </a:rPr>
              <a:t>Szakképző </a:t>
            </a:r>
            <a:r>
              <a:rPr lang="hu-HU" sz="2000" b="1" dirty="0" smtClean="0">
                <a:solidFill>
                  <a:schemeClr val="bg1">
                    <a:lumMod val="65000"/>
                  </a:schemeClr>
                </a:solidFill>
              </a:rPr>
              <a:t>intézmény</a:t>
            </a:r>
          </a:p>
          <a:p>
            <a:pPr algn="ctr"/>
            <a:endParaRPr lang="hu-HU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="" xmlns:a16="http://schemas.microsoft.com/office/drawing/2014/main" id="{B51A1620-AE8F-422C-80C3-E7B1819AE1AF}"/>
              </a:ext>
            </a:extLst>
          </p:cNvPr>
          <p:cNvSpPr txBox="1"/>
          <p:nvPr/>
        </p:nvSpPr>
        <p:spPr>
          <a:xfrm>
            <a:off x="390353" y="2045499"/>
            <a:ext cx="2651523" cy="596037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487E"/>
                </a:solidFill>
              </a:rPr>
              <a:t>Szakmajegyzék – </a:t>
            </a:r>
            <a:r>
              <a:rPr lang="hu-HU" sz="1600" dirty="0" smtClean="0">
                <a:solidFill>
                  <a:srgbClr val="00487E"/>
                </a:solidFill>
              </a:rPr>
              <a:t>175 </a:t>
            </a:r>
            <a:r>
              <a:rPr lang="hu-HU" sz="1600" dirty="0">
                <a:solidFill>
                  <a:srgbClr val="00487E"/>
                </a:solidFill>
              </a:rPr>
              <a:t>szakma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="" xmlns:a16="http://schemas.microsoft.com/office/drawing/2014/main" id="{D874A059-6A7B-496E-AE81-F903B9168886}"/>
              </a:ext>
            </a:extLst>
          </p:cNvPr>
          <p:cNvSpPr txBox="1"/>
          <p:nvPr/>
        </p:nvSpPr>
        <p:spPr>
          <a:xfrm>
            <a:off x="5008193" y="2055846"/>
            <a:ext cx="2672753" cy="1348927"/>
          </a:xfrm>
          <a:prstGeom prst="rect">
            <a:avLst/>
          </a:prstGeom>
          <a:solidFill>
            <a:schemeClr val="bg1"/>
          </a:solidFill>
          <a:ln w="19050">
            <a:solidFill>
              <a:srgbClr val="6699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6600"/>
                </a:solidFill>
              </a:rPr>
              <a:t>Korábbi szakképesítés-ráépülések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6600"/>
                </a:solidFill>
              </a:rPr>
              <a:t>Speciális képzések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6600"/>
                </a:solidFill>
              </a:rPr>
              <a:t>Munkakörhöz kötött képzések stb. 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="" xmlns:a16="http://schemas.microsoft.com/office/drawing/2014/main" id="{CD8E9F3C-526B-420C-A5DC-A6C8852415D6}"/>
              </a:ext>
            </a:extLst>
          </p:cNvPr>
          <p:cNvSpPr txBox="1"/>
          <p:nvPr/>
        </p:nvSpPr>
        <p:spPr>
          <a:xfrm>
            <a:off x="374681" y="3494868"/>
            <a:ext cx="3463134" cy="3450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u-HU" sz="1600" dirty="0"/>
              <a:t>Tanulói / felnőttképzési jogviszony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="" xmlns:a16="http://schemas.microsoft.com/office/drawing/2014/main" id="{26335906-E4B2-4F9C-8158-7B01005BD069}"/>
              </a:ext>
            </a:extLst>
          </p:cNvPr>
          <p:cNvSpPr txBox="1"/>
          <p:nvPr/>
        </p:nvSpPr>
        <p:spPr>
          <a:xfrm>
            <a:off x="424030" y="2654550"/>
            <a:ext cx="907710" cy="611723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100" dirty="0">
                <a:solidFill>
                  <a:srgbClr val="00487E"/>
                </a:solidFill>
              </a:rPr>
              <a:t>Ágazati </a:t>
            </a:r>
            <a:r>
              <a:rPr lang="hu-HU" sz="1100" dirty="0" smtClean="0">
                <a:solidFill>
                  <a:srgbClr val="00487E"/>
                </a:solidFill>
              </a:rPr>
              <a:t>alapoktatás</a:t>
            </a:r>
          </a:p>
          <a:p>
            <a:pPr algn="ctr"/>
            <a:endParaRPr lang="hu-HU" sz="1100" dirty="0">
              <a:solidFill>
                <a:srgbClr val="00487E"/>
              </a:solidFill>
            </a:endParaRPr>
          </a:p>
        </p:txBody>
      </p:sp>
      <p:sp>
        <p:nvSpPr>
          <p:cNvPr id="19" name="Szövegdoboz 18">
            <a:extLst>
              <a:ext uri="{FF2B5EF4-FFF2-40B4-BE49-F238E27FC236}">
                <a16:creationId xmlns="" xmlns:a16="http://schemas.microsoft.com/office/drawing/2014/main" id="{C77C70F0-7070-44D8-94C4-17ADC6FB4296}"/>
              </a:ext>
            </a:extLst>
          </p:cNvPr>
          <p:cNvSpPr txBox="1"/>
          <p:nvPr/>
        </p:nvSpPr>
        <p:spPr>
          <a:xfrm>
            <a:off x="1306200" y="2636654"/>
            <a:ext cx="1743812" cy="627408"/>
          </a:xfrm>
          <a:prstGeom prst="rect">
            <a:avLst/>
          </a:prstGeom>
          <a:solidFill>
            <a:srgbClr val="FF0000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700" dirty="0">
                <a:solidFill>
                  <a:srgbClr val="00487E"/>
                </a:solidFill>
              </a:rPr>
              <a:t>Szakirányú oktatás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="" xmlns:a16="http://schemas.microsoft.com/office/drawing/2014/main" id="{170FCDF6-C354-4BCA-9213-C2F52C3CD2F4}"/>
              </a:ext>
            </a:extLst>
          </p:cNvPr>
          <p:cNvSpPr txBox="1"/>
          <p:nvPr/>
        </p:nvSpPr>
        <p:spPr>
          <a:xfrm>
            <a:off x="2736324" y="3963087"/>
            <a:ext cx="2651522" cy="72151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accent2">
                    <a:lumMod val="75000"/>
                  </a:schemeClr>
                </a:solidFill>
              </a:rPr>
              <a:t>Akkreditált vizsgaközpont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="" xmlns:a16="http://schemas.microsoft.com/office/drawing/2014/main" id="{30C534BC-23EB-4517-AFC0-BC82CCD25804}"/>
              </a:ext>
            </a:extLst>
          </p:cNvPr>
          <p:cNvSpPr txBox="1"/>
          <p:nvPr/>
        </p:nvSpPr>
        <p:spPr>
          <a:xfrm>
            <a:off x="394199" y="5371479"/>
            <a:ext cx="2651522" cy="5960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u-HU" sz="1600" dirty="0">
                <a:solidFill>
                  <a:schemeClr val="bg2">
                    <a:lumMod val="25000"/>
                  </a:schemeClr>
                </a:solidFill>
              </a:rPr>
              <a:t>Technikusi oklevél / szakmai bizonyítvány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="" xmlns:a16="http://schemas.microsoft.com/office/drawing/2014/main" id="{180FA40F-E9A1-417A-A17C-93C3DD81D0A6}"/>
              </a:ext>
            </a:extLst>
          </p:cNvPr>
          <p:cNvSpPr txBox="1"/>
          <p:nvPr/>
        </p:nvSpPr>
        <p:spPr>
          <a:xfrm>
            <a:off x="5033269" y="5951512"/>
            <a:ext cx="2651522" cy="8470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600" dirty="0"/>
              <a:t>államilag elismert, önálló végzettségi szintet nem biztosító szakképesítés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="" xmlns:a16="http://schemas.microsoft.com/office/drawing/2014/main" id="{3A1D69FA-B8BD-4514-9560-8402B41E2791}"/>
              </a:ext>
            </a:extLst>
          </p:cNvPr>
          <p:cNvSpPr txBox="1"/>
          <p:nvPr/>
        </p:nvSpPr>
        <p:spPr>
          <a:xfrm>
            <a:off x="394198" y="5966887"/>
            <a:ext cx="2651522" cy="8470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600" dirty="0"/>
              <a:t>államilag elismert középfokú végzettség és szakképzettség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="" xmlns:a16="http://schemas.microsoft.com/office/drawing/2014/main" id="{93D98004-FF7A-4FC5-8A07-7FAD033CA846}"/>
              </a:ext>
            </a:extLst>
          </p:cNvPr>
          <p:cNvSpPr txBox="1"/>
          <p:nvPr/>
        </p:nvSpPr>
        <p:spPr>
          <a:xfrm>
            <a:off x="5033269" y="5361126"/>
            <a:ext cx="2651522" cy="5960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u-HU" sz="1600" dirty="0">
                <a:solidFill>
                  <a:schemeClr val="bg2">
                    <a:lumMod val="25000"/>
                  </a:schemeClr>
                </a:solidFill>
              </a:rPr>
              <a:t>Képesítő bizonyítvány</a:t>
            </a:r>
          </a:p>
          <a:p>
            <a:endParaRPr lang="hu-H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Szövegdoboz 24">
            <a:extLst>
              <a:ext uri="{FF2B5EF4-FFF2-40B4-BE49-F238E27FC236}">
                <a16:creationId xmlns="" xmlns:a16="http://schemas.microsoft.com/office/drawing/2014/main" id="{30C534BC-23EB-4517-AFC0-BC82CCD25804}"/>
              </a:ext>
            </a:extLst>
          </p:cNvPr>
          <p:cNvSpPr txBox="1"/>
          <p:nvPr/>
        </p:nvSpPr>
        <p:spPr>
          <a:xfrm>
            <a:off x="356630" y="4786777"/>
            <a:ext cx="4397777" cy="34507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600" dirty="0" smtClean="0">
                <a:solidFill>
                  <a:schemeClr val="bg2">
                    <a:lumMod val="25000"/>
                  </a:schemeClr>
                </a:solidFill>
              </a:rPr>
              <a:t>Szakmai vizsga</a:t>
            </a:r>
            <a:endParaRPr lang="hu-H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Szövegdoboz 25">
            <a:extLst>
              <a:ext uri="{FF2B5EF4-FFF2-40B4-BE49-F238E27FC236}">
                <a16:creationId xmlns="" xmlns:a16="http://schemas.microsoft.com/office/drawing/2014/main" id="{30C534BC-23EB-4517-AFC0-BC82CCD25804}"/>
              </a:ext>
            </a:extLst>
          </p:cNvPr>
          <p:cNvSpPr txBox="1"/>
          <p:nvPr/>
        </p:nvSpPr>
        <p:spPr>
          <a:xfrm>
            <a:off x="5024729" y="4779994"/>
            <a:ext cx="2640308" cy="34507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600" dirty="0" smtClean="0">
                <a:solidFill>
                  <a:schemeClr val="bg2">
                    <a:lumMod val="25000"/>
                  </a:schemeClr>
                </a:solidFill>
              </a:rPr>
              <a:t>Képesítő vizsga</a:t>
            </a:r>
            <a:endParaRPr lang="hu-H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Szövegdoboz 26">
            <a:extLst>
              <a:ext uri="{FF2B5EF4-FFF2-40B4-BE49-F238E27FC236}">
                <a16:creationId xmlns="" xmlns:a16="http://schemas.microsoft.com/office/drawing/2014/main" id="{30C534BC-23EB-4517-AFC0-BC82CCD25804}"/>
              </a:ext>
            </a:extLst>
          </p:cNvPr>
          <p:cNvSpPr txBox="1"/>
          <p:nvPr/>
        </p:nvSpPr>
        <p:spPr>
          <a:xfrm>
            <a:off x="3256824" y="5393088"/>
            <a:ext cx="1501427" cy="53329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hu-HU" sz="1400" dirty="0" smtClean="0">
                <a:solidFill>
                  <a:schemeClr val="bg2">
                    <a:lumMod val="25000"/>
                  </a:schemeClr>
                </a:solidFill>
              </a:rPr>
              <a:t>Szakmai </a:t>
            </a:r>
            <a:r>
              <a:rPr lang="hu-HU" sz="1400" dirty="0">
                <a:solidFill>
                  <a:schemeClr val="bg2">
                    <a:lumMod val="25000"/>
                  </a:schemeClr>
                </a:solidFill>
              </a:rPr>
              <a:t>bizonyítvány</a:t>
            </a:r>
          </a:p>
        </p:txBody>
      </p:sp>
      <p:sp>
        <p:nvSpPr>
          <p:cNvPr id="28" name="Szövegdoboz 27">
            <a:extLst>
              <a:ext uri="{FF2B5EF4-FFF2-40B4-BE49-F238E27FC236}">
                <a16:creationId xmlns="" xmlns:a16="http://schemas.microsoft.com/office/drawing/2014/main" id="{3A1D69FA-B8BD-4514-9560-8402B41E2791}"/>
              </a:ext>
            </a:extLst>
          </p:cNvPr>
          <p:cNvSpPr txBox="1"/>
          <p:nvPr/>
        </p:nvSpPr>
        <p:spPr>
          <a:xfrm>
            <a:off x="3256823" y="5939701"/>
            <a:ext cx="1501429" cy="75289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400" dirty="0"/>
              <a:t>államilag elismert </a:t>
            </a:r>
            <a:r>
              <a:rPr lang="hu-HU" sz="1400" dirty="0" smtClean="0"/>
              <a:t>szakképesítés</a:t>
            </a:r>
            <a:endParaRPr lang="hu-HU" sz="1400" dirty="0"/>
          </a:p>
        </p:txBody>
      </p:sp>
      <p:cxnSp>
        <p:nvCxnSpPr>
          <p:cNvPr id="29" name="Egyenes összekötő nyíllal 28"/>
          <p:cNvCxnSpPr/>
          <p:nvPr/>
        </p:nvCxnSpPr>
        <p:spPr>
          <a:xfrm>
            <a:off x="1734565" y="4968510"/>
            <a:ext cx="0" cy="403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nyíllal 29"/>
          <p:cNvCxnSpPr/>
          <p:nvPr/>
        </p:nvCxnSpPr>
        <p:spPr>
          <a:xfrm>
            <a:off x="4022035" y="4999287"/>
            <a:ext cx="0" cy="403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/>
          <p:nvPr/>
        </p:nvCxnSpPr>
        <p:spPr>
          <a:xfrm>
            <a:off x="6343685" y="4954943"/>
            <a:ext cx="0" cy="403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31"/>
          <p:cNvCxnSpPr>
            <a:endCxn id="9" idx="0"/>
          </p:cNvCxnSpPr>
          <p:nvPr/>
        </p:nvCxnSpPr>
        <p:spPr>
          <a:xfrm flipH="1">
            <a:off x="1716115" y="648100"/>
            <a:ext cx="36598" cy="912413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Egyenes összekötő 32"/>
          <p:cNvCxnSpPr/>
          <p:nvPr/>
        </p:nvCxnSpPr>
        <p:spPr>
          <a:xfrm>
            <a:off x="5594883" y="596095"/>
            <a:ext cx="2165" cy="1048204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Egyenes összekötő 33"/>
          <p:cNvCxnSpPr/>
          <p:nvPr/>
        </p:nvCxnSpPr>
        <p:spPr>
          <a:xfrm>
            <a:off x="6759970" y="577551"/>
            <a:ext cx="129" cy="106674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Ellipszis 34"/>
          <p:cNvSpPr/>
          <p:nvPr/>
        </p:nvSpPr>
        <p:spPr>
          <a:xfrm>
            <a:off x="5005317" y="1069378"/>
            <a:ext cx="1104242" cy="39084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dirty="0">
                <a:solidFill>
                  <a:srgbClr val="002060"/>
                </a:solidFill>
              </a:rPr>
              <a:t>e</a:t>
            </a:r>
            <a:r>
              <a:rPr lang="hu-HU" sz="1050" dirty="0" smtClean="0">
                <a:solidFill>
                  <a:srgbClr val="002060"/>
                </a:solidFill>
              </a:rPr>
              <a:t>lső ingyenes</a:t>
            </a:r>
            <a:endParaRPr lang="hu-HU" sz="1050" dirty="0">
              <a:solidFill>
                <a:srgbClr val="002060"/>
              </a:solidFill>
            </a:endParaRPr>
          </a:p>
        </p:txBody>
      </p:sp>
      <p:sp>
        <p:nvSpPr>
          <p:cNvPr id="36" name="Ellipszis 35"/>
          <p:cNvSpPr/>
          <p:nvPr/>
        </p:nvSpPr>
        <p:spPr>
          <a:xfrm>
            <a:off x="1169411" y="1075482"/>
            <a:ext cx="1104242" cy="39084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dirty="0" smtClean="0">
                <a:solidFill>
                  <a:srgbClr val="002060"/>
                </a:solidFill>
              </a:rPr>
              <a:t>első kettő ingyenes</a:t>
            </a:r>
            <a:endParaRPr lang="hu-HU" sz="1050" dirty="0">
              <a:solidFill>
                <a:srgbClr val="002060"/>
              </a:solidFill>
            </a:endParaRPr>
          </a:p>
        </p:txBody>
      </p:sp>
      <p:sp>
        <p:nvSpPr>
          <p:cNvPr id="37" name="Ellipszis 36"/>
          <p:cNvSpPr/>
          <p:nvPr/>
        </p:nvSpPr>
        <p:spPr>
          <a:xfrm>
            <a:off x="6220562" y="1061589"/>
            <a:ext cx="1031118" cy="37777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solidFill>
                  <a:srgbClr val="002060"/>
                </a:solidFill>
              </a:rPr>
              <a:t>képzési díj</a:t>
            </a:r>
            <a:endParaRPr lang="hu-HU" sz="1100" dirty="0">
              <a:solidFill>
                <a:srgbClr val="002060"/>
              </a:solidFill>
            </a:endParaRPr>
          </a:p>
        </p:txBody>
      </p:sp>
      <p:cxnSp>
        <p:nvCxnSpPr>
          <p:cNvPr id="38" name="Egyenes összekötő 37"/>
          <p:cNvCxnSpPr/>
          <p:nvPr/>
        </p:nvCxnSpPr>
        <p:spPr>
          <a:xfrm>
            <a:off x="2536868" y="619313"/>
            <a:ext cx="846774" cy="979548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Ellipszis 38"/>
          <p:cNvSpPr/>
          <p:nvPr/>
        </p:nvSpPr>
        <p:spPr>
          <a:xfrm>
            <a:off x="2446650" y="1071240"/>
            <a:ext cx="1183863" cy="39084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 smtClean="0">
                <a:solidFill>
                  <a:srgbClr val="002060"/>
                </a:solidFill>
              </a:rPr>
              <a:t>Műhelyiskolában első kettő ingyenes</a:t>
            </a:r>
            <a:endParaRPr lang="hu-HU" sz="800" dirty="0">
              <a:solidFill>
                <a:srgbClr val="002060"/>
              </a:solidFill>
            </a:endParaRPr>
          </a:p>
        </p:txBody>
      </p:sp>
      <p:sp>
        <p:nvSpPr>
          <p:cNvPr id="40" name="Téglalap 39"/>
          <p:cNvSpPr/>
          <p:nvPr/>
        </p:nvSpPr>
        <p:spPr>
          <a:xfrm>
            <a:off x="3506299" y="329446"/>
            <a:ext cx="2388731" cy="300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églalap 40"/>
          <p:cNvSpPr/>
          <p:nvPr/>
        </p:nvSpPr>
        <p:spPr>
          <a:xfrm>
            <a:off x="6009308" y="341062"/>
            <a:ext cx="1473133" cy="300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Téglalap 41"/>
          <p:cNvSpPr/>
          <p:nvPr/>
        </p:nvSpPr>
        <p:spPr>
          <a:xfrm>
            <a:off x="499689" y="334450"/>
            <a:ext cx="2388731" cy="3006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43" name="Egyenes összekötő 42"/>
          <p:cNvCxnSpPr/>
          <p:nvPr/>
        </p:nvCxnSpPr>
        <p:spPr>
          <a:xfrm>
            <a:off x="4280981" y="928503"/>
            <a:ext cx="3709" cy="67679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Ellipszis 43"/>
          <p:cNvSpPr/>
          <p:nvPr/>
        </p:nvSpPr>
        <p:spPr>
          <a:xfrm>
            <a:off x="3755538" y="1140107"/>
            <a:ext cx="1031118" cy="37777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 smtClean="0">
                <a:solidFill>
                  <a:srgbClr val="002060"/>
                </a:solidFill>
              </a:rPr>
              <a:t>képzési díj</a:t>
            </a:r>
            <a:endParaRPr lang="hu-HU" sz="1100" dirty="0">
              <a:solidFill>
                <a:srgbClr val="002060"/>
              </a:solidFill>
            </a:endParaRPr>
          </a:p>
        </p:txBody>
      </p:sp>
      <p:sp>
        <p:nvSpPr>
          <p:cNvPr id="45" name="Téglalap 44"/>
          <p:cNvSpPr/>
          <p:nvPr/>
        </p:nvSpPr>
        <p:spPr>
          <a:xfrm>
            <a:off x="9639126" y="3339411"/>
            <a:ext cx="24101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szakképzési  rendszer felépítése</a:t>
            </a:r>
          </a:p>
        </p:txBody>
      </p:sp>
      <p:pic>
        <p:nvPicPr>
          <p:cNvPr id="46" name="Kép 45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599613" cy="6858000"/>
          </a:xfrm>
          <a:prstGeom prst="rect">
            <a:avLst/>
          </a:prstGeom>
        </p:spPr>
      </p:pic>
      <p:cxnSp>
        <p:nvCxnSpPr>
          <p:cNvPr id="3" name="Egyenes összekötő 2"/>
          <p:cNvCxnSpPr/>
          <p:nvPr/>
        </p:nvCxnSpPr>
        <p:spPr>
          <a:xfrm>
            <a:off x="74612" y="4191000"/>
            <a:ext cx="9372600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llipszis buborék 46"/>
          <p:cNvSpPr/>
          <p:nvPr/>
        </p:nvSpPr>
        <p:spPr>
          <a:xfrm>
            <a:off x="9779170" y="4711121"/>
            <a:ext cx="2278798" cy="1295400"/>
          </a:xfrm>
          <a:prstGeom prst="wedgeEllipseCallout">
            <a:avLst>
              <a:gd name="adj1" fmla="val -74591"/>
              <a:gd name="adj2" fmla="val 19325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Előkészítés alatt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28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611614" y="141842"/>
            <a:ext cx="9898798" cy="911389"/>
          </a:xfrm>
        </p:spPr>
        <p:txBody>
          <a:bodyPr>
            <a:normAutofit/>
          </a:bodyPr>
          <a:lstStyle/>
          <a:p>
            <a:r>
              <a:rPr lang="hu-HU" dirty="0"/>
              <a:t>Az új szakképzési </a:t>
            </a:r>
            <a:r>
              <a:rPr lang="hu-HU" dirty="0" smtClean="0"/>
              <a:t>struktúrában a képzés elindult: </a:t>
            </a: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8 </a:t>
            </a:r>
            <a:r>
              <a:rPr lang="hu-HU" dirty="0"/>
              <a:t>beavatkozási </a:t>
            </a:r>
            <a:r>
              <a:rPr lang="hu-HU" dirty="0" smtClean="0"/>
              <a:t>pont</a:t>
            </a:r>
            <a:endParaRPr lang="hu-H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5" t="27069" r="19705" b="21493"/>
          <a:stretch/>
        </p:blipFill>
        <p:spPr bwMode="auto">
          <a:xfrm>
            <a:off x="374079" y="1427740"/>
            <a:ext cx="9143999" cy="543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4273284" y="5735326"/>
            <a:ext cx="974943" cy="430887"/>
          </a:xfrm>
          <a:prstGeom prst="rect">
            <a:avLst/>
          </a:prstGeom>
          <a:solidFill>
            <a:schemeClr val="bg2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hu-HU" sz="1100" dirty="0"/>
              <a:t>Szakmai vizsga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6236323" y="2883955"/>
            <a:ext cx="838200" cy="430887"/>
          </a:xfrm>
          <a:prstGeom prst="rect">
            <a:avLst/>
          </a:prstGeom>
          <a:solidFill>
            <a:schemeClr val="bg2"/>
          </a:solidFill>
        </p:spPr>
        <p:txBody>
          <a:bodyPr wrap="square" lIns="91436" tIns="45719" rIns="91436" bIns="45719" rtlCol="0">
            <a:spAutoFit/>
          </a:bodyPr>
          <a:lstStyle/>
          <a:p>
            <a:r>
              <a:rPr lang="hu-HU" sz="1100" dirty="0"/>
              <a:t>Szakmai vizsga</a:t>
            </a:r>
          </a:p>
        </p:txBody>
      </p:sp>
      <p:sp>
        <p:nvSpPr>
          <p:cNvPr id="19" name="Lefelé nyíl 18"/>
          <p:cNvSpPr/>
          <p:nvPr/>
        </p:nvSpPr>
        <p:spPr>
          <a:xfrm>
            <a:off x="4527974" y="3287140"/>
            <a:ext cx="304801" cy="4572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20" name="Lefelé nyíl 19"/>
          <p:cNvSpPr/>
          <p:nvPr/>
        </p:nvSpPr>
        <p:spPr>
          <a:xfrm>
            <a:off x="3573901" y="4894970"/>
            <a:ext cx="304801" cy="4572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21" name="Lefelé nyíl 20"/>
          <p:cNvSpPr/>
          <p:nvPr/>
        </p:nvSpPr>
        <p:spPr>
          <a:xfrm>
            <a:off x="5848277" y="2823844"/>
            <a:ext cx="304801" cy="4572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22" name="Téglalap 21"/>
          <p:cNvSpPr/>
          <p:nvPr/>
        </p:nvSpPr>
        <p:spPr>
          <a:xfrm>
            <a:off x="2516495" y="3772642"/>
            <a:ext cx="467010" cy="4673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r>
              <a:rPr lang="hu-HU" sz="1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24" name="Lefelé nyíl 23"/>
          <p:cNvSpPr/>
          <p:nvPr/>
        </p:nvSpPr>
        <p:spPr>
          <a:xfrm>
            <a:off x="1024274" y="3429000"/>
            <a:ext cx="304801" cy="457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25" name="Lefelé nyíl 24"/>
          <p:cNvSpPr/>
          <p:nvPr/>
        </p:nvSpPr>
        <p:spPr>
          <a:xfrm>
            <a:off x="2983505" y="5913309"/>
            <a:ext cx="304801" cy="4572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26" name="Téglalap 25"/>
          <p:cNvSpPr/>
          <p:nvPr/>
        </p:nvSpPr>
        <p:spPr>
          <a:xfrm>
            <a:off x="2776124" y="6337536"/>
            <a:ext cx="719565" cy="4673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r>
              <a:rPr lang="hu-HU" sz="1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</a:p>
        </p:txBody>
      </p:sp>
      <p:sp>
        <p:nvSpPr>
          <p:cNvPr id="28" name="Lefelé nyíl 27"/>
          <p:cNvSpPr/>
          <p:nvPr/>
        </p:nvSpPr>
        <p:spPr>
          <a:xfrm>
            <a:off x="6931156" y="2888394"/>
            <a:ext cx="304801" cy="457200"/>
          </a:xfrm>
          <a:prstGeom prst="downArrow">
            <a:avLst>
              <a:gd name="adj1" fmla="val 44000"/>
              <a:gd name="adj2" fmla="val 50000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27" name="Lefelé nyíl 26"/>
          <p:cNvSpPr/>
          <p:nvPr/>
        </p:nvSpPr>
        <p:spPr>
          <a:xfrm>
            <a:off x="2545337" y="3309791"/>
            <a:ext cx="304801" cy="457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29" name="Lefelé nyíl 28"/>
          <p:cNvSpPr/>
          <p:nvPr/>
        </p:nvSpPr>
        <p:spPr>
          <a:xfrm>
            <a:off x="2776124" y="4876800"/>
            <a:ext cx="304801" cy="457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16" name="Téglalap 15"/>
          <p:cNvSpPr/>
          <p:nvPr/>
        </p:nvSpPr>
        <p:spPr>
          <a:xfrm>
            <a:off x="5297345" y="3281044"/>
            <a:ext cx="1406667" cy="5037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Kizárólag szakmai vizsgára felkészítő képzés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="" xmlns:a16="http://schemas.microsoft.com/office/drawing/2014/main" id="{79A019B7-07EA-4F12-B60B-A02FB3782F69}"/>
              </a:ext>
            </a:extLst>
          </p:cNvPr>
          <p:cNvSpPr/>
          <p:nvPr/>
        </p:nvSpPr>
        <p:spPr>
          <a:xfrm>
            <a:off x="2850138" y="5352318"/>
            <a:ext cx="1218060" cy="146981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1050" b="1" dirty="0">
                <a:solidFill>
                  <a:srgbClr val="C00000"/>
                </a:solidFill>
              </a:rPr>
              <a:t>Ágazati alapvizsga</a:t>
            </a:r>
          </a:p>
        </p:txBody>
      </p:sp>
      <p:sp>
        <p:nvSpPr>
          <p:cNvPr id="2" name="Ellipszis buborék 1"/>
          <p:cNvSpPr/>
          <p:nvPr/>
        </p:nvSpPr>
        <p:spPr>
          <a:xfrm>
            <a:off x="6487060" y="911253"/>
            <a:ext cx="2278798" cy="1295400"/>
          </a:xfrm>
          <a:prstGeom prst="wedgeEllipseCallout">
            <a:avLst>
              <a:gd name="adj1" fmla="val -23000"/>
              <a:gd name="adj2" fmla="val 76468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>
                <a:solidFill>
                  <a:srgbClr val="FF0000"/>
                </a:solidFill>
              </a:rPr>
              <a:t>Vállalati ismeretek beépítése </a:t>
            </a:r>
          </a:p>
        </p:txBody>
      </p:sp>
      <p:sp>
        <p:nvSpPr>
          <p:cNvPr id="30" name="Lefelé nyíl 29"/>
          <p:cNvSpPr/>
          <p:nvPr/>
        </p:nvSpPr>
        <p:spPr>
          <a:xfrm>
            <a:off x="9723444" y="4572000"/>
            <a:ext cx="304801" cy="457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31" name="Lefelé nyíl 30"/>
          <p:cNvSpPr/>
          <p:nvPr/>
        </p:nvSpPr>
        <p:spPr>
          <a:xfrm>
            <a:off x="9725459" y="5568281"/>
            <a:ext cx="304801" cy="4572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10133012" y="4505980"/>
            <a:ext cx="1991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Közvetett kapcsolat a cégekkel</a:t>
            </a:r>
            <a:endParaRPr lang="hu-HU" sz="1600" dirty="0"/>
          </a:p>
        </p:txBody>
      </p:sp>
      <p:sp>
        <p:nvSpPr>
          <p:cNvPr id="32" name="Szövegdoboz 31"/>
          <p:cNvSpPr txBox="1"/>
          <p:nvPr/>
        </p:nvSpPr>
        <p:spPr>
          <a:xfrm>
            <a:off x="10196593" y="5427549"/>
            <a:ext cx="1991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Közvetlen kapcsolat a cégekkel duális képzés keretén belül</a:t>
            </a:r>
            <a:endParaRPr lang="hu-HU" sz="16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898683" y="6241861"/>
            <a:ext cx="1784925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hu-HU" sz="1400" dirty="0" smtClean="0">
                <a:solidFill>
                  <a:schemeClr val="bg1"/>
                </a:solidFill>
              </a:rPr>
              <a:t>Pályaorientációs (POM) mérés</a:t>
            </a:r>
            <a:endParaRPr lang="hu-HU" sz="1400" dirty="0">
              <a:solidFill>
                <a:schemeClr val="bg1"/>
              </a:solidFill>
            </a:endParaRPr>
          </a:p>
        </p:txBody>
      </p:sp>
      <p:sp>
        <p:nvSpPr>
          <p:cNvPr id="33" name="Ellipszis buborék 32"/>
          <p:cNvSpPr/>
          <p:nvPr/>
        </p:nvSpPr>
        <p:spPr>
          <a:xfrm>
            <a:off x="8467556" y="837991"/>
            <a:ext cx="2278798" cy="1295400"/>
          </a:xfrm>
          <a:prstGeom prst="wedgeEllipseCallout">
            <a:avLst>
              <a:gd name="adj1" fmla="val -106310"/>
              <a:gd name="adj2" fmla="val 81846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Projekt gondolkodás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4" name="Ellipszis buborék 33"/>
          <p:cNvSpPr/>
          <p:nvPr/>
        </p:nvSpPr>
        <p:spPr>
          <a:xfrm>
            <a:off x="9749726" y="1779108"/>
            <a:ext cx="2278798" cy="1295400"/>
          </a:xfrm>
          <a:prstGeom prst="wedgeEllipseCallout">
            <a:avLst>
              <a:gd name="adj1" fmla="val -163251"/>
              <a:gd name="adj2" fmla="val 12602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Moduláris oktatás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86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99613" y="2845599"/>
            <a:ext cx="1979689" cy="1962223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Előkészítő évfolyamok, </a:t>
            </a:r>
            <a:r>
              <a:rPr lang="hu-HU" dirty="0" smtClean="0">
                <a:solidFill>
                  <a:srgbClr val="FF0000"/>
                </a:solidFill>
              </a:rPr>
              <a:t>rugalmas tanulási utak</a:t>
            </a:r>
            <a:br>
              <a:rPr lang="hu-HU" dirty="0" smtClean="0">
                <a:solidFill>
                  <a:srgbClr val="FF0000"/>
                </a:solidFill>
              </a:rPr>
            </a:b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526" y="1335876"/>
            <a:ext cx="8151962" cy="55221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u-HU" b="1" dirty="0" smtClean="0"/>
          </a:p>
          <a:p>
            <a:pPr algn="just"/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77551" y="6403848"/>
            <a:ext cx="301751" cy="301752"/>
          </a:xfrm>
        </p:spPr>
        <p:txBody>
          <a:bodyPr/>
          <a:lstStyle/>
          <a:p>
            <a:fld id="{DB41381F-1450-4E0E-9EEB-2F42F9D38EB9}" type="slidenum">
              <a:rPr lang="hu-HU" smtClean="0"/>
              <a:pPr/>
              <a:t>5</a:t>
            </a:fld>
            <a:endParaRPr lang="hu-HU"/>
          </a:p>
        </p:txBody>
      </p:sp>
      <p:pic>
        <p:nvPicPr>
          <p:cNvPr id="8" name="Kép 7" descr="A képen szöveg látható&#10;&#10;Automatikusan generált leírás"/>
          <p:cNvPicPr/>
          <p:nvPr/>
        </p:nvPicPr>
        <p:blipFill>
          <a:blip r:embed="rId2"/>
          <a:stretch>
            <a:fillRect/>
          </a:stretch>
        </p:blipFill>
        <p:spPr>
          <a:xfrm>
            <a:off x="-882982" y="76200"/>
            <a:ext cx="8761487" cy="6858000"/>
          </a:xfrm>
          <a:prstGeom prst="rect">
            <a:avLst/>
          </a:prstGeom>
        </p:spPr>
      </p:pic>
      <p:sp>
        <p:nvSpPr>
          <p:cNvPr id="9" name="Ellipszis buborék 8"/>
          <p:cNvSpPr/>
          <p:nvPr/>
        </p:nvSpPr>
        <p:spPr>
          <a:xfrm>
            <a:off x="9300504" y="4572000"/>
            <a:ext cx="2278798" cy="1295400"/>
          </a:xfrm>
          <a:prstGeom prst="wedgeEllipseCallout">
            <a:avLst>
              <a:gd name="adj1" fmla="val -82616"/>
              <a:gd name="adj2" fmla="val -36473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A hálózat bővítésre vár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9066212" y="59436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i="1" dirty="0" smtClean="0"/>
              <a:t>Mentorok képzése szükséges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77112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/>
          <p:cNvSpPr/>
          <p:nvPr/>
        </p:nvSpPr>
        <p:spPr>
          <a:xfrm>
            <a:off x="523289" y="3979343"/>
            <a:ext cx="2258564" cy="72498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43957"/>
            <a:r>
              <a:rPr lang="hu-H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ITM szakképzési </a:t>
            </a:r>
            <a:r>
              <a:rPr lang="hu-H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centrumok előző tanévi tapasztalatai:</a:t>
            </a:r>
            <a:endParaRPr lang="hu-H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2"/>
          <a:srcRect l="70000" t="30174" r="9167" b="18148"/>
          <a:stretch/>
        </p:blipFill>
        <p:spPr>
          <a:xfrm>
            <a:off x="9159490" y="1399106"/>
            <a:ext cx="1766849" cy="246534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99784" y="153237"/>
            <a:ext cx="8564080" cy="911152"/>
          </a:xfrm>
        </p:spPr>
        <p:txBody>
          <a:bodyPr/>
          <a:lstStyle/>
          <a:p>
            <a:r>
              <a:rPr lang="hu-HU" dirty="0"/>
              <a:t>Orientációs </a:t>
            </a:r>
            <a:r>
              <a:rPr lang="hu-HU" dirty="0" smtClean="0"/>
              <a:t>évfolyam</a:t>
            </a:r>
            <a:endParaRPr lang="hu-HU" dirty="0"/>
          </a:p>
        </p:txBody>
      </p:sp>
      <p:sp>
        <p:nvSpPr>
          <p:cNvPr id="7" name="Ellipszis 6"/>
          <p:cNvSpPr/>
          <p:nvPr/>
        </p:nvSpPr>
        <p:spPr>
          <a:xfrm>
            <a:off x="6986850" y="4308352"/>
            <a:ext cx="1218883" cy="59463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</a:p>
          <a:p>
            <a:pPr algn="ctr">
              <a:spcAft>
                <a:spcPts val="600"/>
              </a:spcAft>
            </a:pP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(27%)</a:t>
            </a:r>
          </a:p>
        </p:txBody>
      </p:sp>
      <p:sp>
        <p:nvSpPr>
          <p:cNvPr id="8" name="Ellipszis 7"/>
          <p:cNvSpPr/>
          <p:nvPr/>
        </p:nvSpPr>
        <p:spPr>
          <a:xfrm>
            <a:off x="7023916" y="5702941"/>
            <a:ext cx="1218883" cy="59463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  <a:p>
            <a:pPr algn="ctr"/>
            <a:r>
              <a:rPr lang="hu-H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(9%)</a:t>
            </a:r>
          </a:p>
        </p:txBody>
      </p:sp>
      <p:cxnSp>
        <p:nvCxnSpPr>
          <p:cNvPr id="10" name="Szögletes összekötő 9"/>
          <p:cNvCxnSpPr/>
          <p:nvPr/>
        </p:nvCxnSpPr>
        <p:spPr>
          <a:xfrm flipV="1">
            <a:off x="4855509" y="1790031"/>
            <a:ext cx="1599783" cy="2445170"/>
          </a:xfrm>
          <a:prstGeom prst="bentConnector3">
            <a:avLst>
              <a:gd name="adj1" fmla="val 2551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nyíllal 12"/>
          <p:cNvCxnSpPr/>
          <p:nvPr/>
        </p:nvCxnSpPr>
        <p:spPr>
          <a:xfrm flipV="1">
            <a:off x="5264489" y="2552160"/>
            <a:ext cx="1523603" cy="488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/>
          <p:nvPr/>
        </p:nvCxnSpPr>
        <p:spPr>
          <a:xfrm>
            <a:off x="5289237" y="3311435"/>
            <a:ext cx="1523603" cy="2525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/>
          <p:cNvCxnSpPr/>
          <p:nvPr/>
        </p:nvCxnSpPr>
        <p:spPr>
          <a:xfrm>
            <a:off x="4944160" y="4598765"/>
            <a:ext cx="1904504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zögletes összekötő 28"/>
          <p:cNvCxnSpPr/>
          <p:nvPr/>
        </p:nvCxnSpPr>
        <p:spPr>
          <a:xfrm>
            <a:off x="4864966" y="5035756"/>
            <a:ext cx="1974565" cy="991018"/>
          </a:xfrm>
          <a:prstGeom prst="bentConnector3">
            <a:avLst>
              <a:gd name="adj1" fmla="val 19687"/>
            </a:avLst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zis 2"/>
          <p:cNvSpPr/>
          <p:nvPr/>
        </p:nvSpPr>
        <p:spPr>
          <a:xfrm>
            <a:off x="2513946" y="3913144"/>
            <a:ext cx="2360154" cy="137124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2020/2021-es tanévben beiratkozott:</a:t>
            </a:r>
          </a:p>
          <a:p>
            <a:pPr algn="ctr">
              <a:spcAft>
                <a:spcPts val="600"/>
              </a:spcAft>
            </a:pPr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248 fő</a:t>
            </a:r>
          </a:p>
        </p:txBody>
      </p:sp>
      <p:pic>
        <p:nvPicPr>
          <p:cNvPr id="41" name="Kép 40">
            <a:extLst>
              <a:ext uri="{FF2B5EF4-FFF2-40B4-BE49-F238E27FC236}">
                <a16:creationId xmlns="" xmlns:a16="http://schemas.microsoft.com/office/drawing/2014/main" id="{398D7472-5ED3-454A-B89C-A759BF0B45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4" t="44527" r="77028" b="32351"/>
          <a:stretch/>
        </p:blipFill>
        <p:spPr>
          <a:xfrm>
            <a:off x="304720" y="74732"/>
            <a:ext cx="1034069" cy="1068158"/>
          </a:xfrm>
          <a:prstGeom prst="ellipse">
            <a:avLst/>
          </a:prstGeom>
        </p:spPr>
      </p:pic>
      <p:sp>
        <p:nvSpPr>
          <p:cNvPr id="43" name="Szövegdoboz 42"/>
          <p:cNvSpPr txBox="1"/>
          <p:nvPr/>
        </p:nvSpPr>
        <p:spPr>
          <a:xfrm>
            <a:off x="5412714" y="1464894"/>
            <a:ext cx="1298415" cy="307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technikumban</a:t>
            </a:r>
          </a:p>
        </p:txBody>
      </p:sp>
      <p:cxnSp>
        <p:nvCxnSpPr>
          <p:cNvPr id="53" name="Egyenes összekötő nyíllal 52"/>
          <p:cNvCxnSpPr/>
          <p:nvPr/>
        </p:nvCxnSpPr>
        <p:spPr>
          <a:xfrm flipV="1">
            <a:off x="5300119" y="1778871"/>
            <a:ext cx="1523603" cy="488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zövegdoboz 55"/>
          <p:cNvSpPr txBox="1"/>
          <p:nvPr/>
        </p:nvSpPr>
        <p:spPr>
          <a:xfrm>
            <a:off x="5527740" y="2036141"/>
            <a:ext cx="1471581" cy="52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szakképző iskolában</a:t>
            </a:r>
          </a:p>
        </p:txBody>
      </p:sp>
      <p:sp>
        <p:nvSpPr>
          <p:cNvPr id="57" name="Szövegdoboz 56"/>
          <p:cNvSpPr txBox="1"/>
          <p:nvPr/>
        </p:nvSpPr>
        <p:spPr>
          <a:xfrm>
            <a:off x="5308608" y="2931450"/>
            <a:ext cx="1517969" cy="307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műhelyiskolában</a:t>
            </a:r>
          </a:p>
        </p:txBody>
      </p:sp>
      <p:sp>
        <p:nvSpPr>
          <p:cNvPr id="58" name="Szövegdoboz 57"/>
          <p:cNvSpPr txBox="1"/>
          <p:nvPr/>
        </p:nvSpPr>
        <p:spPr>
          <a:xfrm>
            <a:off x="5300119" y="4059172"/>
            <a:ext cx="1742082" cy="52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továbbtanulás más intézményben (fő)</a:t>
            </a:r>
          </a:p>
        </p:txBody>
      </p:sp>
      <p:sp>
        <p:nvSpPr>
          <p:cNvPr id="59" name="Szövegdoboz 58"/>
          <p:cNvSpPr txBox="1"/>
          <p:nvPr/>
        </p:nvSpPr>
        <p:spPr>
          <a:xfrm>
            <a:off x="5311829" y="5653753"/>
            <a:ext cx="1715087" cy="307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lemorzsolódás (fő)</a:t>
            </a:r>
          </a:p>
        </p:txBody>
      </p:sp>
      <p:sp>
        <p:nvSpPr>
          <p:cNvPr id="60" name="Szövegdoboz 59"/>
          <p:cNvSpPr txBox="1"/>
          <p:nvPr/>
        </p:nvSpPr>
        <p:spPr>
          <a:xfrm>
            <a:off x="5325061" y="4638124"/>
            <a:ext cx="1803232" cy="738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munkába állás a program elvégzését követően</a:t>
            </a:r>
          </a:p>
        </p:txBody>
      </p:sp>
      <p:sp>
        <p:nvSpPr>
          <p:cNvPr id="65" name="Szövegdoboz 64"/>
          <p:cNvSpPr txBox="1"/>
          <p:nvPr/>
        </p:nvSpPr>
        <p:spPr>
          <a:xfrm rot="16200000">
            <a:off x="3770967" y="2569524"/>
            <a:ext cx="2425626" cy="52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továbbtanulás ugyanabban az intézményben (fő)</a:t>
            </a:r>
          </a:p>
        </p:txBody>
      </p:sp>
      <p:pic>
        <p:nvPicPr>
          <p:cNvPr id="66" name="Kép 65"/>
          <p:cNvPicPr>
            <a:picLocks noChangeAspect="1"/>
          </p:cNvPicPr>
          <p:nvPr/>
        </p:nvPicPr>
        <p:blipFill rotWithShape="1">
          <a:blip r:embed="rId4"/>
          <a:srcRect l="24167" t="28518" r="58750" b="26297"/>
          <a:stretch/>
        </p:blipFill>
        <p:spPr>
          <a:xfrm>
            <a:off x="10196390" y="2930457"/>
            <a:ext cx="1835136" cy="2437765"/>
          </a:xfrm>
          <a:prstGeom prst="rect">
            <a:avLst/>
          </a:prstGeom>
        </p:spPr>
      </p:pic>
      <p:pic>
        <p:nvPicPr>
          <p:cNvPr id="67" name="Picture 2" descr="http://god.piarista.hu/wp-content/uploads/2018/11/ori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281" y="4779256"/>
            <a:ext cx="2463158" cy="184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Mosolygó arc 9"/>
          <p:cNvSpPr/>
          <p:nvPr/>
        </p:nvSpPr>
        <p:spPr>
          <a:xfrm>
            <a:off x="4828140" y="3979343"/>
            <a:ext cx="480469" cy="464712"/>
          </a:xfrm>
          <a:custGeom>
            <a:avLst/>
            <a:gdLst>
              <a:gd name="connsiteX0" fmla="*/ 0 w 990601"/>
              <a:gd name="connsiteY0" fmla="*/ 457200 h 914400"/>
              <a:gd name="connsiteX1" fmla="*/ 495301 w 990601"/>
              <a:gd name="connsiteY1" fmla="*/ 0 h 914400"/>
              <a:gd name="connsiteX2" fmla="*/ 990602 w 990601"/>
              <a:gd name="connsiteY2" fmla="*/ 457200 h 914400"/>
              <a:gd name="connsiteX3" fmla="*/ 495301 w 990601"/>
              <a:gd name="connsiteY3" fmla="*/ 914400 h 914400"/>
              <a:gd name="connsiteX4" fmla="*/ 0 w 990601"/>
              <a:gd name="connsiteY4" fmla="*/ 457200 h 914400"/>
              <a:gd name="connsiteX0" fmla="*/ 285027 w 990601"/>
              <a:gd name="connsiteY0" fmla="*/ 320463 h 914400"/>
              <a:gd name="connsiteX1" fmla="*/ 336621 w 990601"/>
              <a:gd name="connsiteY1" fmla="*/ 272838 h 914400"/>
              <a:gd name="connsiteX2" fmla="*/ 388215 w 990601"/>
              <a:gd name="connsiteY2" fmla="*/ 320463 h 914400"/>
              <a:gd name="connsiteX3" fmla="*/ 336621 w 990601"/>
              <a:gd name="connsiteY3" fmla="*/ 368088 h 914400"/>
              <a:gd name="connsiteX4" fmla="*/ 285027 w 990601"/>
              <a:gd name="connsiteY4" fmla="*/ 320463 h 914400"/>
              <a:gd name="connsiteX5" fmla="*/ 602386 w 990601"/>
              <a:gd name="connsiteY5" fmla="*/ 320463 h 914400"/>
              <a:gd name="connsiteX6" fmla="*/ 653980 w 990601"/>
              <a:gd name="connsiteY6" fmla="*/ 272838 h 914400"/>
              <a:gd name="connsiteX7" fmla="*/ 705574 w 990601"/>
              <a:gd name="connsiteY7" fmla="*/ 320463 h 914400"/>
              <a:gd name="connsiteX8" fmla="*/ 653980 w 990601"/>
              <a:gd name="connsiteY8" fmla="*/ 368088 h 914400"/>
              <a:gd name="connsiteX9" fmla="*/ 602386 w 990601"/>
              <a:gd name="connsiteY9" fmla="*/ 320463 h 914400"/>
              <a:gd name="connsiteX0" fmla="*/ 226844 w 990601"/>
              <a:gd name="connsiteY0" fmla="*/ 678360 h 914400"/>
              <a:gd name="connsiteX1" fmla="*/ 763130 w 990601"/>
              <a:gd name="connsiteY1" fmla="*/ 678360 h 914400"/>
              <a:gd name="connsiteX0" fmla="*/ 0 w 990601"/>
              <a:gd name="connsiteY0" fmla="*/ 457200 h 914400"/>
              <a:gd name="connsiteX1" fmla="*/ 495301 w 990601"/>
              <a:gd name="connsiteY1" fmla="*/ 0 h 914400"/>
              <a:gd name="connsiteX2" fmla="*/ 990602 w 990601"/>
              <a:gd name="connsiteY2" fmla="*/ 457200 h 914400"/>
              <a:gd name="connsiteX3" fmla="*/ 495301 w 990601"/>
              <a:gd name="connsiteY3" fmla="*/ 914400 h 914400"/>
              <a:gd name="connsiteX4" fmla="*/ 0 w 990601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63130 w 990602"/>
              <a:gd name="connsiteY1" fmla="*/ 67836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74015 w 990602"/>
              <a:gd name="connsiteY1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74015 w 990602"/>
              <a:gd name="connsiteY1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507773 w 990602"/>
              <a:gd name="connsiteY1" fmla="*/ 767443 h 914400"/>
              <a:gd name="connsiteX2" fmla="*/ 774015 w 990602"/>
              <a:gd name="connsiteY2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07773 w 990602"/>
              <a:gd name="connsiteY2" fmla="*/ 767443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34988 w 990602"/>
              <a:gd name="connsiteY2" fmla="*/ 718457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34988 w 990602"/>
              <a:gd name="connsiteY2" fmla="*/ 740229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237730 w 990602"/>
              <a:gd name="connsiteY0" fmla="*/ 580389 h 914400"/>
              <a:gd name="connsiteX1" fmla="*/ 360816 w 990602"/>
              <a:gd name="connsiteY1" fmla="*/ 707571 h 914400"/>
              <a:gd name="connsiteX2" fmla="*/ 534988 w 990602"/>
              <a:gd name="connsiteY2" fmla="*/ 740229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0602" h="914400" stroke="0" extrusionOk="0">
                <a:moveTo>
                  <a:pt x="0" y="457200"/>
                </a:moveTo>
                <a:cubicBezTo>
                  <a:pt x="0" y="204695"/>
                  <a:pt x="221754" y="0"/>
                  <a:pt x="495301" y="0"/>
                </a:cubicBezTo>
                <a:cubicBezTo>
                  <a:pt x="768848" y="0"/>
                  <a:pt x="990602" y="204695"/>
                  <a:pt x="990602" y="457200"/>
                </a:cubicBezTo>
                <a:cubicBezTo>
                  <a:pt x="990602" y="709705"/>
                  <a:pt x="768848" y="914400"/>
                  <a:pt x="495301" y="914400"/>
                </a:cubicBezTo>
                <a:cubicBezTo>
                  <a:pt x="221754" y="914400"/>
                  <a:pt x="0" y="709705"/>
                  <a:pt x="0" y="457200"/>
                </a:cubicBezTo>
                <a:close/>
              </a:path>
              <a:path w="990602" h="914400" fill="darkenLess" extrusionOk="0">
                <a:moveTo>
                  <a:pt x="285027" y="320463"/>
                </a:moveTo>
                <a:cubicBezTo>
                  <a:pt x="285027" y="294160"/>
                  <a:pt x="308126" y="272838"/>
                  <a:pt x="336621" y="272838"/>
                </a:cubicBezTo>
                <a:cubicBezTo>
                  <a:pt x="365116" y="272838"/>
                  <a:pt x="388215" y="294160"/>
                  <a:pt x="388215" y="320463"/>
                </a:cubicBezTo>
                <a:cubicBezTo>
                  <a:pt x="388215" y="346766"/>
                  <a:pt x="365116" y="368088"/>
                  <a:pt x="336621" y="368088"/>
                </a:cubicBezTo>
                <a:cubicBezTo>
                  <a:pt x="308126" y="368088"/>
                  <a:pt x="285027" y="346766"/>
                  <a:pt x="285027" y="320463"/>
                </a:cubicBezTo>
                <a:moveTo>
                  <a:pt x="602386" y="320463"/>
                </a:moveTo>
                <a:cubicBezTo>
                  <a:pt x="602386" y="294160"/>
                  <a:pt x="625485" y="272838"/>
                  <a:pt x="653980" y="272838"/>
                </a:cubicBezTo>
                <a:cubicBezTo>
                  <a:pt x="682475" y="272838"/>
                  <a:pt x="705574" y="294160"/>
                  <a:pt x="705574" y="320463"/>
                </a:cubicBezTo>
                <a:cubicBezTo>
                  <a:pt x="705574" y="346766"/>
                  <a:pt x="682475" y="368088"/>
                  <a:pt x="653980" y="368088"/>
                </a:cubicBezTo>
                <a:cubicBezTo>
                  <a:pt x="625485" y="368088"/>
                  <a:pt x="602386" y="346766"/>
                  <a:pt x="602386" y="320463"/>
                </a:cubicBezTo>
              </a:path>
              <a:path w="990602" h="914400" fill="none" extrusionOk="0">
                <a:moveTo>
                  <a:pt x="237730" y="580389"/>
                </a:moveTo>
                <a:cubicBezTo>
                  <a:pt x="268223" y="597050"/>
                  <a:pt x="308552" y="679117"/>
                  <a:pt x="360816" y="707571"/>
                </a:cubicBezTo>
                <a:cubicBezTo>
                  <a:pt x="413080" y="736025"/>
                  <a:pt x="468843" y="758705"/>
                  <a:pt x="534988" y="740229"/>
                </a:cubicBezTo>
                <a:cubicBezTo>
                  <a:pt x="460245" y="733761"/>
                  <a:pt x="639005" y="777305"/>
                  <a:pt x="774015" y="585832"/>
                </a:cubicBezTo>
              </a:path>
              <a:path w="990602" h="914400" fill="none">
                <a:moveTo>
                  <a:pt x="0" y="457200"/>
                </a:moveTo>
                <a:cubicBezTo>
                  <a:pt x="0" y="204695"/>
                  <a:pt x="221754" y="0"/>
                  <a:pt x="495301" y="0"/>
                </a:cubicBezTo>
                <a:cubicBezTo>
                  <a:pt x="768848" y="0"/>
                  <a:pt x="990602" y="204695"/>
                  <a:pt x="990602" y="457200"/>
                </a:cubicBezTo>
                <a:cubicBezTo>
                  <a:pt x="990602" y="709705"/>
                  <a:pt x="768848" y="914400"/>
                  <a:pt x="495301" y="914400"/>
                </a:cubicBezTo>
                <a:cubicBezTo>
                  <a:pt x="221754" y="914400"/>
                  <a:pt x="0" y="709705"/>
                  <a:pt x="0" y="45720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rgbClr val="CDCD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 sz="2399"/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>
            <p:extLst/>
          </p:nvPr>
        </p:nvGraphicFramePr>
        <p:xfrm>
          <a:off x="282378" y="1436597"/>
          <a:ext cx="4201846" cy="184981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45945">
                  <a:extLst>
                    <a:ext uri="{9D8B030D-6E8A-4147-A177-3AD203B41FA5}">
                      <a16:colId xmlns="" xmlns:a16="http://schemas.microsoft.com/office/drawing/2014/main" val="988093556"/>
                    </a:ext>
                  </a:extLst>
                </a:gridCol>
                <a:gridCol w="1218883">
                  <a:extLst>
                    <a:ext uri="{9D8B030D-6E8A-4147-A177-3AD203B41FA5}">
                      <a16:colId xmlns="" xmlns:a16="http://schemas.microsoft.com/office/drawing/2014/main" val="1895681745"/>
                    </a:ext>
                  </a:extLst>
                </a:gridCol>
                <a:gridCol w="1437018">
                  <a:extLst>
                    <a:ext uri="{9D8B030D-6E8A-4147-A177-3AD203B41FA5}">
                      <a16:colId xmlns="" xmlns:a16="http://schemas.microsoft.com/office/drawing/2014/main" val="3289990803"/>
                    </a:ext>
                  </a:extLst>
                </a:gridCol>
              </a:tblGrid>
              <a:tr h="630772"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Intézmények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(db)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Összes</a:t>
                      </a:r>
                      <a:r>
                        <a:rPr lang="hu-H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fenntartó</a:t>
                      </a:r>
                      <a:endParaRPr lang="hu-H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Tanulólétszám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633628040"/>
                  </a:ext>
                </a:extLst>
              </a:tr>
              <a:tr h="614210"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2020/2021.</a:t>
                      </a:r>
                      <a:r>
                        <a:rPr lang="hu-HU" sz="1400" b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tanév</a:t>
                      </a:r>
                      <a:endParaRPr lang="hu-HU" sz="14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1218987" rtl="0" eaLnBrk="1" latinLnBrk="0" hangingPunct="1"/>
                      <a:r>
                        <a:rPr lang="hu-HU" sz="1400" b="1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hu-HU" sz="14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</a:t>
                      </a:r>
                    </a:p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(tanév </a:t>
                      </a:r>
                      <a:r>
                        <a:rPr lang="hu-H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során beiratkozott tanulók)</a:t>
                      </a:r>
                      <a:endParaRPr lang="hu-HU" sz="1400" b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875547335"/>
                  </a:ext>
                </a:extLst>
              </a:tr>
              <a:tr h="604672"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2021/2022. tanév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hu-H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</a:t>
                      </a:r>
                    </a:p>
                    <a:p>
                      <a:pPr algn="ctr"/>
                      <a:r>
                        <a:rPr lang="hu-H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(2022. januári állapot)</a:t>
                      </a:r>
                      <a:endParaRPr lang="hu-HU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391695128"/>
                  </a:ext>
                </a:extLst>
              </a:tr>
            </a:tbl>
          </a:graphicData>
        </a:graphic>
      </p:graphicFrame>
      <p:sp>
        <p:nvSpPr>
          <p:cNvPr id="31" name="Ellipszis 30">
            <a:extLst>
              <a:ext uri="{FF2B5EF4-FFF2-40B4-BE49-F238E27FC236}">
                <a16:creationId xmlns="" xmlns:a16="http://schemas.microsoft.com/office/drawing/2014/main" id="{7B3F283E-A5D7-4121-9A93-A789D325F116}"/>
              </a:ext>
            </a:extLst>
          </p:cNvPr>
          <p:cNvSpPr/>
          <p:nvPr/>
        </p:nvSpPr>
        <p:spPr>
          <a:xfrm>
            <a:off x="6974379" y="1464893"/>
            <a:ext cx="1218883" cy="59463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(11%)</a:t>
            </a:r>
          </a:p>
        </p:txBody>
      </p:sp>
      <p:sp>
        <p:nvSpPr>
          <p:cNvPr id="32" name="Ellipszis 31">
            <a:extLst>
              <a:ext uri="{FF2B5EF4-FFF2-40B4-BE49-F238E27FC236}">
                <a16:creationId xmlns="" xmlns:a16="http://schemas.microsoft.com/office/drawing/2014/main" id="{5FB78506-96A1-4F8E-9267-0AC3699B1CA1}"/>
              </a:ext>
            </a:extLst>
          </p:cNvPr>
          <p:cNvSpPr/>
          <p:nvPr/>
        </p:nvSpPr>
        <p:spPr>
          <a:xfrm>
            <a:off x="6986850" y="2236435"/>
            <a:ext cx="1218883" cy="59463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93</a:t>
            </a:r>
          </a:p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(38%)</a:t>
            </a:r>
          </a:p>
        </p:txBody>
      </p:sp>
      <p:sp>
        <p:nvSpPr>
          <p:cNvPr id="33" name="Ellipszis 32">
            <a:extLst>
              <a:ext uri="{FF2B5EF4-FFF2-40B4-BE49-F238E27FC236}">
                <a16:creationId xmlns="" xmlns:a16="http://schemas.microsoft.com/office/drawing/2014/main" id="{A2DC70B4-EEB9-48EF-966B-032CB3BD9748}"/>
              </a:ext>
            </a:extLst>
          </p:cNvPr>
          <p:cNvSpPr/>
          <p:nvPr/>
        </p:nvSpPr>
        <p:spPr>
          <a:xfrm>
            <a:off x="6999321" y="3000552"/>
            <a:ext cx="1218883" cy="59463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</a:p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(15%)</a:t>
            </a:r>
          </a:p>
        </p:txBody>
      </p:sp>
      <p:sp>
        <p:nvSpPr>
          <p:cNvPr id="30" name="Ellipszis buborék 29"/>
          <p:cNvSpPr/>
          <p:nvPr/>
        </p:nvSpPr>
        <p:spPr>
          <a:xfrm>
            <a:off x="6440115" y="0"/>
            <a:ext cx="2278798" cy="1240478"/>
          </a:xfrm>
          <a:prstGeom prst="wedgeEllipseCallout">
            <a:avLst>
              <a:gd name="adj1" fmla="val -110514"/>
              <a:gd name="adj2" fmla="val 502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Ismertebbé kell tenni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llipszis 26">
            <a:extLst>
              <a:ext uri="{FF2B5EF4-FFF2-40B4-BE49-F238E27FC236}">
                <a16:creationId xmlns="" xmlns:a16="http://schemas.microsoft.com/office/drawing/2014/main" id="{12D4A9AB-D115-4687-8FB3-B5831D5D154A}"/>
              </a:ext>
            </a:extLst>
          </p:cNvPr>
          <p:cNvSpPr/>
          <p:nvPr/>
        </p:nvSpPr>
        <p:spPr>
          <a:xfrm>
            <a:off x="6654585" y="3006027"/>
            <a:ext cx="1218883" cy="59463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</a:p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(42%)</a:t>
            </a:r>
          </a:p>
        </p:txBody>
      </p:sp>
      <p:sp>
        <p:nvSpPr>
          <p:cNvPr id="26" name="Téglalap 25"/>
          <p:cNvSpPr/>
          <p:nvPr/>
        </p:nvSpPr>
        <p:spPr>
          <a:xfrm>
            <a:off x="280643" y="4109195"/>
            <a:ext cx="2074613" cy="72498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43957"/>
            <a:r>
              <a:rPr lang="hu-H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ITM szakképzési </a:t>
            </a:r>
            <a:r>
              <a:rPr lang="hu-H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centrumok előző tanévi tapasztalatai:</a:t>
            </a:r>
            <a:endParaRPr lang="hu-H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ím 1"/>
          <p:cNvSpPr>
            <a:spLocks noGrp="1"/>
          </p:cNvSpPr>
          <p:nvPr>
            <p:ph type="title"/>
          </p:nvPr>
        </p:nvSpPr>
        <p:spPr>
          <a:xfrm>
            <a:off x="1446212" y="153237"/>
            <a:ext cx="8717651" cy="911152"/>
          </a:xfrm>
        </p:spPr>
        <p:txBody>
          <a:bodyPr/>
          <a:lstStyle/>
          <a:p>
            <a:r>
              <a:rPr lang="hu-HU" dirty="0" smtClean="0"/>
              <a:t>Dobbantó program - Műhelyiskola</a:t>
            </a:r>
            <a:endParaRPr lang="hu-HU" dirty="0"/>
          </a:p>
        </p:txBody>
      </p:sp>
      <p:pic>
        <p:nvPicPr>
          <p:cNvPr id="3074" name="Picture 2" descr="https://www.szaleziak.hu/_images/hir_kepek/szaleziak_20201005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8"/>
          <a:stretch/>
        </p:blipFill>
        <p:spPr bwMode="auto">
          <a:xfrm>
            <a:off x="9961674" y="3352820"/>
            <a:ext cx="2128711" cy="159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szaleziak.hu/_images/hir_kepek/szaleziak_20201005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987" y="4502280"/>
            <a:ext cx="2128711" cy="167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szaleziak.hu/_images/hir_kepek/szaleziak_20201005-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05"/>
          <a:stretch/>
        </p:blipFill>
        <p:spPr bwMode="auto">
          <a:xfrm>
            <a:off x="10401023" y="5089283"/>
            <a:ext cx="1617712" cy="159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ép 6">
            <a:extLst>
              <a:ext uri="{FF2B5EF4-FFF2-40B4-BE49-F238E27FC236}">
                <a16:creationId xmlns="" xmlns:a16="http://schemas.microsoft.com/office/drawing/2014/main" id="{398D7472-5ED3-454A-B89C-A759BF0B45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46" t="75393" r="82007" b="1485"/>
          <a:stretch/>
        </p:blipFill>
        <p:spPr>
          <a:xfrm>
            <a:off x="380902" y="85822"/>
            <a:ext cx="990341" cy="1045979"/>
          </a:xfrm>
          <a:prstGeom prst="ellipse">
            <a:avLst/>
          </a:prstGeom>
        </p:spPr>
      </p:pic>
      <p:sp>
        <p:nvSpPr>
          <p:cNvPr id="10" name="Ellipszis 9"/>
          <p:cNvSpPr/>
          <p:nvPr/>
        </p:nvSpPr>
        <p:spPr>
          <a:xfrm>
            <a:off x="6703853" y="5434871"/>
            <a:ext cx="1218883" cy="59463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(11%)</a:t>
            </a:r>
          </a:p>
        </p:txBody>
      </p:sp>
      <p:sp>
        <p:nvSpPr>
          <p:cNvPr id="11" name="Ellipszis 10"/>
          <p:cNvSpPr/>
          <p:nvPr/>
        </p:nvSpPr>
        <p:spPr>
          <a:xfrm>
            <a:off x="2134839" y="4007491"/>
            <a:ext cx="2360154" cy="1371243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2020/2021-es tanévben beiratkozott:</a:t>
            </a:r>
          </a:p>
          <a:p>
            <a:pPr algn="ctr">
              <a:spcAft>
                <a:spcPts val="600"/>
              </a:spcAft>
            </a:pPr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128 fő</a:t>
            </a:r>
          </a:p>
        </p:txBody>
      </p:sp>
      <p:cxnSp>
        <p:nvCxnSpPr>
          <p:cNvPr id="12" name="Szögletes összekötő 11"/>
          <p:cNvCxnSpPr/>
          <p:nvPr/>
        </p:nvCxnSpPr>
        <p:spPr>
          <a:xfrm flipV="1">
            <a:off x="4570809" y="3320031"/>
            <a:ext cx="2007959" cy="893032"/>
          </a:xfrm>
          <a:prstGeom prst="bentConnector3">
            <a:avLst>
              <a:gd name="adj1" fmla="val 22901"/>
            </a:avLst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zögletes összekötő 12"/>
          <p:cNvCxnSpPr/>
          <p:nvPr/>
        </p:nvCxnSpPr>
        <p:spPr>
          <a:xfrm>
            <a:off x="4570809" y="4856390"/>
            <a:ext cx="2007959" cy="910133"/>
          </a:xfrm>
          <a:prstGeom prst="bentConnector3">
            <a:avLst>
              <a:gd name="adj1" fmla="val 22901"/>
            </a:avLst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nyíllal 13"/>
          <p:cNvCxnSpPr/>
          <p:nvPr/>
        </p:nvCxnSpPr>
        <p:spPr>
          <a:xfrm>
            <a:off x="4570809" y="4547641"/>
            <a:ext cx="2007959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zövegdoboz 14"/>
          <p:cNvSpPr txBox="1"/>
          <p:nvPr/>
        </p:nvSpPr>
        <p:spPr>
          <a:xfrm>
            <a:off x="5038001" y="5380958"/>
            <a:ext cx="1715087" cy="307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lemorzsolódás (fő)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5068588" y="2796946"/>
            <a:ext cx="1571352" cy="52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részszakmát szerzett (fő)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5038003" y="4007491"/>
            <a:ext cx="1571352" cy="52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műhelyiskolai képzése tart (fő)</a:t>
            </a:r>
          </a:p>
        </p:txBody>
      </p:sp>
      <p:sp>
        <p:nvSpPr>
          <p:cNvPr id="6" name="Téglalapbuborék 5"/>
          <p:cNvSpPr/>
          <p:nvPr/>
        </p:nvSpPr>
        <p:spPr>
          <a:xfrm>
            <a:off x="7922736" y="1298576"/>
            <a:ext cx="2437765" cy="1917792"/>
          </a:xfrm>
          <a:prstGeom prst="wedgeRectCallout">
            <a:avLst>
              <a:gd name="adj1" fmla="val -64995"/>
              <a:gd name="adj2" fmla="val 4615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hu-HU" sz="2399"/>
          </a:p>
        </p:txBody>
      </p:sp>
      <p:sp>
        <p:nvSpPr>
          <p:cNvPr id="18" name="Ellipszis buborék 17"/>
          <p:cNvSpPr/>
          <p:nvPr/>
        </p:nvSpPr>
        <p:spPr>
          <a:xfrm>
            <a:off x="5128116" y="1281081"/>
            <a:ext cx="2153222" cy="888814"/>
          </a:xfrm>
          <a:prstGeom prst="wedgeEllipseCallout">
            <a:avLst>
              <a:gd name="adj1" fmla="val 47905"/>
              <a:gd name="adj2" fmla="val 151684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Átlagos képzési idő: 9 hónap</a:t>
            </a:r>
          </a:p>
        </p:txBody>
      </p:sp>
      <p:sp>
        <p:nvSpPr>
          <p:cNvPr id="22" name="Mosolygó arc 9"/>
          <p:cNvSpPr/>
          <p:nvPr/>
        </p:nvSpPr>
        <p:spPr>
          <a:xfrm>
            <a:off x="4823592" y="3135948"/>
            <a:ext cx="480469" cy="464712"/>
          </a:xfrm>
          <a:custGeom>
            <a:avLst/>
            <a:gdLst>
              <a:gd name="connsiteX0" fmla="*/ 0 w 990601"/>
              <a:gd name="connsiteY0" fmla="*/ 457200 h 914400"/>
              <a:gd name="connsiteX1" fmla="*/ 495301 w 990601"/>
              <a:gd name="connsiteY1" fmla="*/ 0 h 914400"/>
              <a:gd name="connsiteX2" fmla="*/ 990602 w 990601"/>
              <a:gd name="connsiteY2" fmla="*/ 457200 h 914400"/>
              <a:gd name="connsiteX3" fmla="*/ 495301 w 990601"/>
              <a:gd name="connsiteY3" fmla="*/ 914400 h 914400"/>
              <a:gd name="connsiteX4" fmla="*/ 0 w 990601"/>
              <a:gd name="connsiteY4" fmla="*/ 457200 h 914400"/>
              <a:gd name="connsiteX0" fmla="*/ 285027 w 990601"/>
              <a:gd name="connsiteY0" fmla="*/ 320463 h 914400"/>
              <a:gd name="connsiteX1" fmla="*/ 336621 w 990601"/>
              <a:gd name="connsiteY1" fmla="*/ 272838 h 914400"/>
              <a:gd name="connsiteX2" fmla="*/ 388215 w 990601"/>
              <a:gd name="connsiteY2" fmla="*/ 320463 h 914400"/>
              <a:gd name="connsiteX3" fmla="*/ 336621 w 990601"/>
              <a:gd name="connsiteY3" fmla="*/ 368088 h 914400"/>
              <a:gd name="connsiteX4" fmla="*/ 285027 w 990601"/>
              <a:gd name="connsiteY4" fmla="*/ 320463 h 914400"/>
              <a:gd name="connsiteX5" fmla="*/ 602386 w 990601"/>
              <a:gd name="connsiteY5" fmla="*/ 320463 h 914400"/>
              <a:gd name="connsiteX6" fmla="*/ 653980 w 990601"/>
              <a:gd name="connsiteY6" fmla="*/ 272838 h 914400"/>
              <a:gd name="connsiteX7" fmla="*/ 705574 w 990601"/>
              <a:gd name="connsiteY7" fmla="*/ 320463 h 914400"/>
              <a:gd name="connsiteX8" fmla="*/ 653980 w 990601"/>
              <a:gd name="connsiteY8" fmla="*/ 368088 h 914400"/>
              <a:gd name="connsiteX9" fmla="*/ 602386 w 990601"/>
              <a:gd name="connsiteY9" fmla="*/ 320463 h 914400"/>
              <a:gd name="connsiteX0" fmla="*/ 226844 w 990601"/>
              <a:gd name="connsiteY0" fmla="*/ 678360 h 914400"/>
              <a:gd name="connsiteX1" fmla="*/ 763130 w 990601"/>
              <a:gd name="connsiteY1" fmla="*/ 678360 h 914400"/>
              <a:gd name="connsiteX0" fmla="*/ 0 w 990601"/>
              <a:gd name="connsiteY0" fmla="*/ 457200 h 914400"/>
              <a:gd name="connsiteX1" fmla="*/ 495301 w 990601"/>
              <a:gd name="connsiteY1" fmla="*/ 0 h 914400"/>
              <a:gd name="connsiteX2" fmla="*/ 990602 w 990601"/>
              <a:gd name="connsiteY2" fmla="*/ 457200 h 914400"/>
              <a:gd name="connsiteX3" fmla="*/ 495301 w 990601"/>
              <a:gd name="connsiteY3" fmla="*/ 914400 h 914400"/>
              <a:gd name="connsiteX4" fmla="*/ 0 w 990601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63130 w 990602"/>
              <a:gd name="connsiteY1" fmla="*/ 67836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74015 w 990602"/>
              <a:gd name="connsiteY1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74015 w 990602"/>
              <a:gd name="connsiteY1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507773 w 990602"/>
              <a:gd name="connsiteY1" fmla="*/ 767443 h 914400"/>
              <a:gd name="connsiteX2" fmla="*/ 774015 w 990602"/>
              <a:gd name="connsiteY2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07773 w 990602"/>
              <a:gd name="connsiteY2" fmla="*/ 767443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34988 w 990602"/>
              <a:gd name="connsiteY2" fmla="*/ 718457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34988 w 990602"/>
              <a:gd name="connsiteY2" fmla="*/ 740229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237730 w 990602"/>
              <a:gd name="connsiteY0" fmla="*/ 580389 h 914400"/>
              <a:gd name="connsiteX1" fmla="*/ 360816 w 990602"/>
              <a:gd name="connsiteY1" fmla="*/ 707571 h 914400"/>
              <a:gd name="connsiteX2" fmla="*/ 534988 w 990602"/>
              <a:gd name="connsiteY2" fmla="*/ 740229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0602" h="914400" stroke="0" extrusionOk="0">
                <a:moveTo>
                  <a:pt x="0" y="457200"/>
                </a:moveTo>
                <a:cubicBezTo>
                  <a:pt x="0" y="204695"/>
                  <a:pt x="221754" y="0"/>
                  <a:pt x="495301" y="0"/>
                </a:cubicBezTo>
                <a:cubicBezTo>
                  <a:pt x="768848" y="0"/>
                  <a:pt x="990602" y="204695"/>
                  <a:pt x="990602" y="457200"/>
                </a:cubicBezTo>
                <a:cubicBezTo>
                  <a:pt x="990602" y="709705"/>
                  <a:pt x="768848" y="914400"/>
                  <a:pt x="495301" y="914400"/>
                </a:cubicBezTo>
                <a:cubicBezTo>
                  <a:pt x="221754" y="914400"/>
                  <a:pt x="0" y="709705"/>
                  <a:pt x="0" y="457200"/>
                </a:cubicBezTo>
                <a:close/>
              </a:path>
              <a:path w="990602" h="914400" fill="darkenLess" extrusionOk="0">
                <a:moveTo>
                  <a:pt x="285027" y="320463"/>
                </a:moveTo>
                <a:cubicBezTo>
                  <a:pt x="285027" y="294160"/>
                  <a:pt x="308126" y="272838"/>
                  <a:pt x="336621" y="272838"/>
                </a:cubicBezTo>
                <a:cubicBezTo>
                  <a:pt x="365116" y="272838"/>
                  <a:pt x="388215" y="294160"/>
                  <a:pt x="388215" y="320463"/>
                </a:cubicBezTo>
                <a:cubicBezTo>
                  <a:pt x="388215" y="346766"/>
                  <a:pt x="365116" y="368088"/>
                  <a:pt x="336621" y="368088"/>
                </a:cubicBezTo>
                <a:cubicBezTo>
                  <a:pt x="308126" y="368088"/>
                  <a:pt x="285027" y="346766"/>
                  <a:pt x="285027" y="320463"/>
                </a:cubicBezTo>
                <a:moveTo>
                  <a:pt x="602386" y="320463"/>
                </a:moveTo>
                <a:cubicBezTo>
                  <a:pt x="602386" y="294160"/>
                  <a:pt x="625485" y="272838"/>
                  <a:pt x="653980" y="272838"/>
                </a:cubicBezTo>
                <a:cubicBezTo>
                  <a:pt x="682475" y="272838"/>
                  <a:pt x="705574" y="294160"/>
                  <a:pt x="705574" y="320463"/>
                </a:cubicBezTo>
                <a:cubicBezTo>
                  <a:pt x="705574" y="346766"/>
                  <a:pt x="682475" y="368088"/>
                  <a:pt x="653980" y="368088"/>
                </a:cubicBezTo>
                <a:cubicBezTo>
                  <a:pt x="625485" y="368088"/>
                  <a:pt x="602386" y="346766"/>
                  <a:pt x="602386" y="320463"/>
                </a:cubicBezTo>
              </a:path>
              <a:path w="990602" h="914400" fill="none" extrusionOk="0">
                <a:moveTo>
                  <a:pt x="237730" y="580389"/>
                </a:moveTo>
                <a:cubicBezTo>
                  <a:pt x="268223" y="597050"/>
                  <a:pt x="308552" y="679117"/>
                  <a:pt x="360816" y="707571"/>
                </a:cubicBezTo>
                <a:cubicBezTo>
                  <a:pt x="413080" y="736025"/>
                  <a:pt x="468843" y="758705"/>
                  <a:pt x="534988" y="740229"/>
                </a:cubicBezTo>
                <a:cubicBezTo>
                  <a:pt x="460245" y="733761"/>
                  <a:pt x="639005" y="777305"/>
                  <a:pt x="774015" y="585832"/>
                </a:cubicBezTo>
              </a:path>
              <a:path w="990602" h="914400" fill="none">
                <a:moveTo>
                  <a:pt x="0" y="457200"/>
                </a:moveTo>
                <a:cubicBezTo>
                  <a:pt x="0" y="204695"/>
                  <a:pt x="221754" y="0"/>
                  <a:pt x="495301" y="0"/>
                </a:cubicBezTo>
                <a:cubicBezTo>
                  <a:pt x="768848" y="0"/>
                  <a:pt x="990602" y="204695"/>
                  <a:pt x="990602" y="457200"/>
                </a:cubicBezTo>
                <a:cubicBezTo>
                  <a:pt x="990602" y="709705"/>
                  <a:pt x="768848" y="914400"/>
                  <a:pt x="495301" y="914400"/>
                </a:cubicBezTo>
                <a:cubicBezTo>
                  <a:pt x="221754" y="914400"/>
                  <a:pt x="0" y="709705"/>
                  <a:pt x="0" y="45720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rgbClr val="CDCD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 sz="2399"/>
          </a:p>
        </p:txBody>
      </p:sp>
      <p:graphicFrame>
        <p:nvGraphicFramePr>
          <p:cNvPr id="21" name="Táblázat 20"/>
          <p:cNvGraphicFramePr>
            <a:graphicFrameLocks noGrp="1"/>
          </p:cNvGraphicFramePr>
          <p:nvPr>
            <p:extLst/>
          </p:nvPr>
        </p:nvGraphicFramePr>
        <p:xfrm>
          <a:off x="295771" y="1298576"/>
          <a:ext cx="4270611" cy="184708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32554">
                  <a:extLst>
                    <a:ext uri="{9D8B030D-6E8A-4147-A177-3AD203B41FA5}">
                      <a16:colId xmlns="" xmlns:a16="http://schemas.microsoft.com/office/drawing/2014/main" val="1366023267"/>
                    </a:ext>
                  </a:extLst>
                </a:gridCol>
                <a:gridCol w="1066522">
                  <a:extLst>
                    <a:ext uri="{9D8B030D-6E8A-4147-A177-3AD203B41FA5}">
                      <a16:colId xmlns="" xmlns:a16="http://schemas.microsoft.com/office/drawing/2014/main" val="1643387643"/>
                    </a:ext>
                  </a:extLst>
                </a:gridCol>
                <a:gridCol w="1671535">
                  <a:extLst>
                    <a:ext uri="{9D8B030D-6E8A-4147-A177-3AD203B41FA5}">
                      <a16:colId xmlns="" xmlns:a16="http://schemas.microsoft.com/office/drawing/2014/main" val="3568684432"/>
                    </a:ext>
                  </a:extLst>
                </a:gridCol>
              </a:tblGrid>
              <a:tr h="841029"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Intézmények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(db)</a:t>
                      </a:r>
                    </a:p>
                    <a:p>
                      <a:pPr marL="0" marR="0" lvl="0" indent="0" algn="ctr" defTabSz="121898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Összes</a:t>
                      </a:r>
                      <a:r>
                        <a:rPr lang="hu-H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fenntartó</a:t>
                      </a:r>
                      <a:endParaRPr lang="hu-HU" sz="1200" b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Tanulólétszám</a:t>
                      </a:r>
                      <a:endParaRPr lang="hu-H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tanév során beiratkozott tanulók</a:t>
                      </a:r>
                      <a:endParaRPr lang="hu-H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649091982"/>
                  </a:ext>
                </a:extLst>
              </a:tr>
              <a:tr h="578969"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2020/2021. tanév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1218987" rtl="0" eaLnBrk="1" latinLnBrk="0" hangingPunct="1"/>
                      <a:r>
                        <a:rPr lang="hu-HU" sz="1400" b="1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hu-HU" sz="14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</a:t>
                      </a:r>
                    </a:p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(tanév </a:t>
                      </a:r>
                      <a:r>
                        <a:rPr lang="hu-H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során beiratkozott tanulók)</a:t>
                      </a:r>
                      <a:endParaRPr lang="hu-HU" sz="1200" b="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484441126"/>
                  </a:ext>
                </a:extLst>
              </a:tr>
              <a:tr h="426609">
                <a:tc>
                  <a:txBody>
                    <a:bodyPr/>
                    <a:lstStyle/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2021/2022. tanév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hu-HU" sz="16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625</a:t>
                      </a:r>
                    </a:p>
                    <a:p>
                      <a:pPr marL="0" marR="0" lvl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(2022. januári állapot)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113740955"/>
                  </a:ext>
                </a:extLst>
              </a:tr>
            </a:tbl>
          </a:graphicData>
        </a:graphic>
      </p:graphicFrame>
      <p:sp>
        <p:nvSpPr>
          <p:cNvPr id="25" name="Ellipszis buborék 24"/>
          <p:cNvSpPr/>
          <p:nvPr/>
        </p:nvSpPr>
        <p:spPr>
          <a:xfrm>
            <a:off x="7564181" y="6025200"/>
            <a:ext cx="2285405" cy="771276"/>
          </a:xfrm>
          <a:prstGeom prst="wedgeEllipseCallout">
            <a:avLst>
              <a:gd name="adj1" fmla="val -47179"/>
              <a:gd name="adj2" fmla="val -6554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Szakképzési Hídprogramnál alacsonyabb lemorzsolódási arány</a:t>
            </a:r>
          </a:p>
        </p:txBody>
      </p:sp>
      <p:sp>
        <p:nvSpPr>
          <p:cNvPr id="28" name="Ellipszis 27">
            <a:extLst>
              <a:ext uri="{FF2B5EF4-FFF2-40B4-BE49-F238E27FC236}">
                <a16:creationId xmlns="" xmlns:a16="http://schemas.microsoft.com/office/drawing/2014/main" id="{E8AF4698-7973-43C1-8F2B-B9BBA465B15E}"/>
              </a:ext>
            </a:extLst>
          </p:cNvPr>
          <p:cNvSpPr/>
          <p:nvPr/>
        </p:nvSpPr>
        <p:spPr>
          <a:xfrm>
            <a:off x="6703853" y="4230822"/>
            <a:ext cx="1218883" cy="59463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hu-HU" sz="2399" b="1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  <a:p>
            <a:pPr algn="ct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(47%)</a:t>
            </a:r>
          </a:p>
        </p:txBody>
      </p:sp>
      <p:graphicFrame>
        <p:nvGraphicFramePr>
          <p:cNvPr id="29" name="Táblázat 28">
            <a:extLst>
              <a:ext uri="{FF2B5EF4-FFF2-40B4-BE49-F238E27FC236}">
                <a16:creationId xmlns="" xmlns:a16="http://schemas.microsoft.com/office/drawing/2014/main" id="{4CE228AF-3826-4E4C-81CF-2BA6689BDCB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36237" y="1385221"/>
          <a:ext cx="2213940" cy="17752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3940">
                  <a:extLst>
                    <a:ext uri="{9D8B030D-6E8A-4147-A177-3AD203B41FA5}">
                      <a16:colId xmlns="" xmlns:a16="http://schemas.microsoft.com/office/drawing/2014/main" val="1028069101"/>
                    </a:ext>
                  </a:extLst>
                </a:gridCol>
              </a:tblGrid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szakácssegéd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114523868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pincérsegéd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127237215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bolti előkészítő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184219039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fémipari gyártás előkészítő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74701840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szobafestő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840920637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textiltermék-összeállító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670183628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asztalosipari szerelő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442418729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pénztáros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125317255"/>
                  </a:ext>
                </a:extLst>
              </a:tr>
              <a:tr h="197247"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Ø"/>
                      </a:pPr>
                      <a:r>
                        <a:rPr lang="hu-H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villamosipari előkészítő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78278081"/>
                  </a:ext>
                </a:extLst>
              </a:tr>
            </a:tbl>
          </a:graphicData>
        </a:graphic>
      </p:graphicFrame>
      <p:sp>
        <p:nvSpPr>
          <p:cNvPr id="30" name="Ellipszis 29"/>
          <p:cNvSpPr/>
          <p:nvPr/>
        </p:nvSpPr>
        <p:spPr>
          <a:xfrm>
            <a:off x="1763376" y="2690097"/>
            <a:ext cx="2851193" cy="538893"/>
          </a:xfrm>
          <a:prstGeom prst="ellips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u-HU" sz="2399"/>
          </a:p>
        </p:txBody>
      </p:sp>
      <p:cxnSp>
        <p:nvCxnSpPr>
          <p:cNvPr id="31" name="Egyenes összekötő nyíllal 30"/>
          <p:cNvCxnSpPr/>
          <p:nvPr/>
        </p:nvCxnSpPr>
        <p:spPr>
          <a:xfrm>
            <a:off x="3187385" y="3127344"/>
            <a:ext cx="0" cy="347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zövegdoboz 31"/>
          <p:cNvSpPr txBox="1"/>
          <p:nvPr/>
        </p:nvSpPr>
        <p:spPr>
          <a:xfrm>
            <a:off x="280643" y="3356698"/>
            <a:ext cx="4369083" cy="52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képzés nem tanévhez kötött, így a létszám a tanév során dinamikusan változik</a:t>
            </a:r>
          </a:p>
        </p:txBody>
      </p:sp>
      <p:sp>
        <p:nvSpPr>
          <p:cNvPr id="33" name="Ellipszis buborék 32"/>
          <p:cNvSpPr/>
          <p:nvPr/>
        </p:nvSpPr>
        <p:spPr>
          <a:xfrm>
            <a:off x="6370479" y="-11886"/>
            <a:ext cx="3793384" cy="1295400"/>
          </a:xfrm>
          <a:prstGeom prst="wedgeEllipseCallout">
            <a:avLst>
              <a:gd name="adj1" fmla="val -43663"/>
              <a:gd name="adj2" fmla="val 5208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Bővíteni kell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2000" dirty="0" smtClean="0">
                <a:solidFill>
                  <a:srgbClr val="FF0000"/>
                </a:solidFill>
              </a:rPr>
              <a:t>Több műhely bevonása szükséges</a:t>
            </a:r>
            <a:endParaRPr lang="hu-H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389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Apáczai ösztöndíj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3351212" y="1586948"/>
            <a:ext cx="861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a szakképző iskolák és technikumok nappali rendszerű szakmai oktatásban tanulói jogviszonnyal rendelkező, </a:t>
            </a:r>
            <a:endParaRPr lang="hu-H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smtClean="0"/>
              <a:t>9</a:t>
            </a:r>
            <a:r>
              <a:rPr lang="hu-HU" dirty="0"/>
              <a:t>. és 10. </a:t>
            </a:r>
            <a:r>
              <a:rPr lang="hu-HU" dirty="0" smtClean="0"/>
              <a:t>évfolyamos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/>
              <a:t>h</a:t>
            </a:r>
            <a:r>
              <a:rPr lang="hu-HU" dirty="0" smtClean="0"/>
              <a:t>átrányos helyzetű, rendszeres szociális támogatásban részesült, vagy részesül. </a:t>
            </a:r>
          </a:p>
          <a:p>
            <a:endParaRPr lang="hu-HU" dirty="0"/>
          </a:p>
          <a:p>
            <a:endParaRPr lang="hu-HU" dirty="0" smtClean="0"/>
          </a:p>
          <a:p>
            <a:pPr marL="457200" indent="-457200">
              <a:buAutoNum type="arabicPeriod"/>
            </a:pPr>
            <a:r>
              <a:rPr lang="hu-HU" dirty="0" smtClean="0"/>
              <a:t>A </a:t>
            </a:r>
            <a:r>
              <a:rPr lang="hu-HU" dirty="0"/>
              <a:t>juttatás összege a tanulmányi eredményhez igazodva havi 16 ezer és 34 ezer forint között alakulhat</a:t>
            </a:r>
            <a:r>
              <a:rPr lang="hu-HU" dirty="0" smtClean="0"/>
              <a:t>.</a:t>
            </a:r>
          </a:p>
          <a:p>
            <a:pPr marL="457200" indent="-457200">
              <a:buAutoNum type="arabicPeriod"/>
            </a:pPr>
            <a:r>
              <a:rPr lang="hu-HU" dirty="0" smtClean="0"/>
              <a:t>Mentori segítséggel tehetséggondozás történik</a:t>
            </a:r>
            <a:r>
              <a:rPr lang="hu-HU" dirty="0" smtClean="0"/>
              <a:t>.</a:t>
            </a:r>
          </a:p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0" y="1447800"/>
            <a:ext cx="1827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Ki pályázhat?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74612" y="3479774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Hogyan valósul meg a támogatás?</a:t>
            </a:r>
            <a:endParaRPr lang="hu-HU" dirty="0"/>
          </a:p>
        </p:txBody>
      </p:sp>
      <p:sp>
        <p:nvSpPr>
          <p:cNvPr id="2" name="Ellipszis 1"/>
          <p:cNvSpPr/>
          <p:nvPr/>
        </p:nvSpPr>
        <p:spPr>
          <a:xfrm>
            <a:off x="4875212" y="103114"/>
            <a:ext cx="3046569" cy="13716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Megtörtént az első pályáztatás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7" name="Mosolygó arc 9"/>
          <p:cNvSpPr/>
          <p:nvPr/>
        </p:nvSpPr>
        <p:spPr>
          <a:xfrm>
            <a:off x="4875212" y="556558"/>
            <a:ext cx="428849" cy="464712"/>
          </a:xfrm>
          <a:custGeom>
            <a:avLst/>
            <a:gdLst>
              <a:gd name="connsiteX0" fmla="*/ 0 w 990601"/>
              <a:gd name="connsiteY0" fmla="*/ 457200 h 914400"/>
              <a:gd name="connsiteX1" fmla="*/ 495301 w 990601"/>
              <a:gd name="connsiteY1" fmla="*/ 0 h 914400"/>
              <a:gd name="connsiteX2" fmla="*/ 990602 w 990601"/>
              <a:gd name="connsiteY2" fmla="*/ 457200 h 914400"/>
              <a:gd name="connsiteX3" fmla="*/ 495301 w 990601"/>
              <a:gd name="connsiteY3" fmla="*/ 914400 h 914400"/>
              <a:gd name="connsiteX4" fmla="*/ 0 w 990601"/>
              <a:gd name="connsiteY4" fmla="*/ 457200 h 914400"/>
              <a:gd name="connsiteX0" fmla="*/ 285027 w 990601"/>
              <a:gd name="connsiteY0" fmla="*/ 320463 h 914400"/>
              <a:gd name="connsiteX1" fmla="*/ 336621 w 990601"/>
              <a:gd name="connsiteY1" fmla="*/ 272838 h 914400"/>
              <a:gd name="connsiteX2" fmla="*/ 388215 w 990601"/>
              <a:gd name="connsiteY2" fmla="*/ 320463 h 914400"/>
              <a:gd name="connsiteX3" fmla="*/ 336621 w 990601"/>
              <a:gd name="connsiteY3" fmla="*/ 368088 h 914400"/>
              <a:gd name="connsiteX4" fmla="*/ 285027 w 990601"/>
              <a:gd name="connsiteY4" fmla="*/ 320463 h 914400"/>
              <a:gd name="connsiteX5" fmla="*/ 602386 w 990601"/>
              <a:gd name="connsiteY5" fmla="*/ 320463 h 914400"/>
              <a:gd name="connsiteX6" fmla="*/ 653980 w 990601"/>
              <a:gd name="connsiteY6" fmla="*/ 272838 h 914400"/>
              <a:gd name="connsiteX7" fmla="*/ 705574 w 990601"/>
              <a:gd name="connsiteY7" fmla="*/ 320463 h 914400"/>
              <a:gd name="connsiteX8" fmla="*/ 653980 w 990601"/>
              <a:gd name="connsiteY8" fmla="*/ 368088 h 914400"/>
              <a:gd name="connsiteX9" fmla="*/ 602386 w 990601"/>
              <a:gd name="connsiteY9" fmla="*/ 320463 h 914400"/>
              <a:gd name="connsiteX0" fmla="*/ 226844 w 990601"/>
              <a:gd name="connsiteY0" fmla="*/ 678360 h 914400"/>
              <a:gd name="connsiteX1" fmla="*/ 763130 w 990601"/>
              <a:gd name="connsiteY1" fmla="*/ 678360 h 914400"/>
              <a:gd name="connsiteX0" fmla="*/ 0 w 990601"/>
              <a:gd name="connsiteY0" fmla="*/ 457200 h 914400"/>
              <a:gd name="connsiteX1" fmla="*/ 495301 w 990601"/>
              <a:gd name="connsiteY1" fmla="*/ 0 h 914400"/>
              <a:gd name="connsiteX2" fmla="*/ 990602 w 990601"/>
              <a:gd name="connsiteY2" fmla="*/ 457200 h 914400"/>
              <a:gd name="connsiteX3" fmla="*/ 495301 w 990601"/>
              <a:gd name="connsiteY3" fmla="*/ 914400 h 914400"/>
              <a:gd name="connsiteX4" fmla="*/ 0 w 990601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63130 w 990602"/>
              <a:gd name="connsiteY1" fmla="*/ 67836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74015 w 990602"/>
              <a:gd name="connsiteY1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774015 w 990602"/>
              <a:gd name="connsiteY1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507773 w 990602"/>
              <a:gd name="connsiteY1" fmla="*/ 767443 h 914400"/>
              <a:gd name="connsiteX2" fmla="*/ 774015 w 990602"/>
              <a:gd name="connsiteY2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07773 w 990602"/>
              <a:gd name="connsiteY2" fmla="*/ 767443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34988 w 990602"/>
              <a:gd name="connsiteY2" fmla="*/ 718457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194187 w 990602"/>
              <a:gd name="connsiteY0" fmla="*/ 596717 h 914400"/>
              <a:gd name="connsiteX1" fmla="*/ 360816 w 990602"/>
              <a:gd name="connsiteY1" fmla="*/ 707571 h 914400"/>
              <a:gd name="connsiteX2" fmla="*/ 534988 w 990602"/>
              <a:gd name="connsiteY2" fmla="*/ 740229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  <a:gd name="connsiteX0" fmla="*/ 285027 w 990602"/>
              <a:gd name="connsiteY0" fmla="*/ 320463 h 914400"/>
              <a:gd name="connsiteX1" fmla="*/ 336621 w 990602"/>
              <a:gd name="connsiteY1" fmla="*/ 272838 h 914400"/>
              <a:gd name="connsiteX2" fmla="*/ 388215 w 990602"/>
              <a:gd name="connsiteY2" fmla="*/ 320463 h 914400"/>
              <a:gd name="connsiteX3" fmla="*/ 336621 w 990602"/>
              <a:gd name="connsiteY3" fmla="*/ 368088 h 914400"/>
              <a:gd name="connsiteX4" fmla="*/ 285027 w 990602"/>
              <a:gd name="connsiteY4" fmla="*/ 320463 h 914400"/>
              <a:gd name="connsiteX5" fmla="*/ 602386 w 990602"/>
              <a:gd name="connsiteY5" fmla="*/ 320463 h 914400"/>
              <a:gd name="connsiteX6" fmla="*/ 653980 w 990602"/>
              <a:gd name="connsiteY6" fmla="*/ 272838 h 914400"/>
              <a:gd name="connsiteX7" fmla="*/ 705574 w 990602"/>
              <a:gd name="connsiteY7" fmla="*/ 320463 h 914400"/>
              <a:gd name="connsiteX8" fmla="*/ 653980 w 990602"/>
              <a:gd name="connsiteY8" fmla="*/ 368088 h 914400"/>
              <a:gd name="connsiteX9" fmla="*/ 602386 w 990602"/>
              <a:gd name="connsiteY9" fmla="*/ 320463 h 914400"/>
              <a:gd name="connsiteX0" fmla="*/ 237730 w 990602"/>
              <a:gd name="connsiteY0" fmla="*/ 580389 h 914400"/>
              <a:gd name="connsiteX1" fmla="*/ 360816 w 990602"/>
              <a:gd name="connsiteY1" fmla="*/ 707571 h 914400"/>
              <a:gd name="connsiteX2" fmla="*/ 534988 w 990602"/>
              <a:gd name="connsiteY2" fmla="*/ 740229 h 914400"/>
              <a:gd name="connsiteX3" fmla="*/ 774015 w 990602"/>
              <a:gd name="connsiteY3" fmla="*/ 585832 h 914400"/>
              <a:gd name="connsiteX0" fmla="*/ 0 w 990602"/>
              <a:gd name="connsiteY0" fmla="*/ 457200 h 914400"/>
              <a:gd name="connsiteX1" fmla="*/ 495301 w 990602"/>
              <a:gd name="connsiteY1" fmla="*/ 0 h 914400"/>
              <a:gd name="connsiteX2" fmla="*/ 990602 w 990602"/>
              <a:gd name="connsiteY2" fmla="*/ 457200 h 914400"/>
              <a:gd name="connsiteX3" fmla="*/ 495301 w 990602"/>
              <a:gd name="connsiteY3" fmla="*/ 914400 h 914400"/>
              <a:gd name="connsiteX4" fmla="*/ 0 w 990602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0602" h="914400" stroke="0" extrusionOk="0">
                <a:moveTo>
                  <a:pt x="0" y="457200"/>
                </a:moveTo>
                <a:cubicBezTo>
                  <a:pt x="0" y="204695"/>
                  <a:pt x="221754" y="0"/>
                  <a:pt x="495301" y="0"/>
                </a:cubicBezTo>
                <a:cubicBezTo>
                  <a:pt x="768848" y="0"/>
                  <a:pt x="990602" y="204695"/>
                  <a:pt x="990602" y="457200"/>
                </a:cubicBezTo>
                <a:cubicBezTo>
                  <a:pt x="990602" y="709705"/>
                  <a:pt x="768848" y="914400"/>
                  <a:pt x="495301" y="914400"/>
                </a:cubicBezTo>
                <a:cubicBezTo>
                  <a:pt x="221754" y="914400"/>
                  <a:pt x="0" y="709705"/>
                  <a:pt x="0" y="457200"/>
                </a:cubicBezTo>
                <a:close/>
              </a:path>
              <a:path w="990602" h="914400" fill="darkenLess" extrusionOk="0">
                <a:moveTo>
                  <a:pt x="285027" y="320463"/>
                </a:moveTo>
                <a:cubicBezTo>
                  <a:pt x="285027" y="294160"/>
                  <a:pt x="308126" y="272838"/>
                  <a:pt x="336621" y="272838"/>
                </a:cubicBezTo>
                <a:cubicBezTo>
                  <a:pt x="365116" y="272838"/>
                  <a:pt x="388215" y="294160"/>
                  <a:pt x="388215" y="320463"/>
                </a:cubicBezTo>
                <a:cubicBezTo>
                  <a:pt x="388215" y="346766"/>
                  <a:pt x="365116" y="368088"/>
                  <a:pt x="336621" y="368088"/>
                </a:cubicBezTo>
                <a:cubicBezTo>
                  <a:pt x="308126" y="368088"/>
                  <a:pt x="285027" y="346766"/>
                  <a:pt x="285027" y="320463"/>
                </a:cubicBezTo>
                <a:moveTo>
                  <a:pt x="602386" y="320463"/>
                </a:moveTo>
                <a:cubicBezTo>
                  <a:pt x="602386" y="294160"/>
                  <a:pt x="625485" y="272838"/>
                  <a:pt x="653980" y="272838"/>
                </a:cubicBezTo>
                <a:cubicBezTo>
                  <a:pt x="682475" y="272838"/>
                  <a:pt x="705574" y="294160"/>
                  <a:pt x="705574" y="320463"/>
                </a:cubicBezTo>
                <a:cubicBezTo>
                  <a:pt x="705574" y="346766"/>
                  <a:pt x="682475" y="368088"/>
                  <a:pt x="653980" y="368088"/>
                </a:cubicBezTo>
                <a:cubicBezTo>
                  <a:pt x="625485" y="368088"/>
                  <a:pt x="602386" y="346766"/>
                  <a:pt x="602386" y="320463"/>
                </a:cubicBezTo>
              </a:path>
              <a:path w="990602" h="914400" fill="none" extrusionOk="0">
                <a:moveTo>
                  <a:pt x="237730" y="580389"/>
                </a:moveTo>
                <a:cubicBezTo>
                  <a:pt x="268223" y="597050"/>
                  <a:pt x="308552" y="679117"/>
                  <a:pt x="360816" y="707571"/>
                </a:cubicBezTo>
                <a:cubicBezTo>
                  <a:pt x="413080" y="736025"/>
                  <a:pt x="468843" y="758705"/>
                  <a:pt x="534988" y="740229"/>
                </a:cubicBezTo>
                <a:cubicBezTo>
                  <a:pt x="460245" y="733761"/>
                  <a:pt x="639005" y="777305"/>
                  <a:pt x="774015" y="585832"/>
                </a:cubicBezTo>
              </a:path>
              <a:path w="990602" h="914400" fill="none">
                <a:moveTo>
                  <a:pt x="0" y="457200"/>
                </a:moveTo>
                <a:cubicBezTo>
                  <a:pt x="0" y="204695"/>
                  <a:pt x="221754" y="0"/>
                  <a:pt x="495301" y="0"/>
                </a:cubicBezTo>
                <a:cubicBezTo>
                  <a:pt x="768848" y="0"/>
                  <a:pt x="990602" y="204695"/>
                  <a:pt x="990602" y="457200"/>
                </a:cubicBezTo>
                <a:cubicBezTo>
                  <a:pt x="990602" y="709705"/>
                  <a:pt x="768848" y="914400"/>
                  <a:pt x="495301" y="914400"/>
                </a:cubicBezTo>
                <a:cubicBezTo>
                  <a:pt x="221754" y="914400"/>
                  <a:pt x="0" y="709705"/>
                  <a:pt x="0" y="45720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rgbClr val="CDCD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 sz="2399"/>
          </a:p>
        </p:txBody>
      </p:sp>
    </p:spTree>
    <p:extLst>
      <p:ext uri="{BB962C8B-B14F-4D97-AF65-F5344CB8AC3E}">
        <p14:creationId xmlns:p14="http://schemas.microsoft.com/office/powerpoint/2010/main" val="202529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0734" y="188641"/>
            <a:ext cx="8270677" cy="918091"/>
          </a:xfrm>
        </p:spPr>
        <p:txBody>
          <a:bodyPr>
            <a:normAutofit/>
          </a:bodyPr>
          <a:lstStyle/>
          <a:p>
            <a:r>
              <a:rPr lang="hu-HU" dirty="0" smtClean="0"/>
              <a:t>Okleveles technikusképzés </a:t>
            </a:r>
            <a:r>
              <a:rPr lang="hu-HU" sz="1800" dirty="0" smtClean="0"/>
              <a:t>(2021. szeptembertől)</a:t>
            </a:r>
            <a:endParaRPr lang="hu-HU" sz="1800" dirty="0"/>
          </a:p>
        </p:txBody>
      </p:sp>
      <p:sp>
        <p:nvSpPr>
          <p:cNvPr id="3" name="Szövegdoboz 2">
            <a:extLst>
              <a:ext uri="{FF2B5EF4-FFF2-40B4-BE49-F238E27FC236}">
                <a16:creationId xmlns="" xmlns:a16="http://schemas.microsoft.com/office/drawing/2014/main" id="{F0C52F63-3EBE-4200-B619-5105F469FF87}"/>
              </a:ext>
            </a:extLst>
          </p:cNvPr>
          <p:cNvSpPr txBox="1"/>
          <p:nvPr/>
        </p:nvSpPr>
        <p:spPr>
          <a:xfrm>
            <a:off x="297446" y="1364192"/>
            <a:ext cx="2825166" cy="7105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108000" bIns="108000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Lényege:    KÉPZÉSEK  „</a:t>
            </a:r>
            <a:r>
              <a:rPr lang="hu-H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ÖSSZEHANGOLÁSA</a:t>
            </a:r>
            <a:r>
              <a:rPr lang="hu-H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106117" y="2482884"/>
            <a:ext cx="894229" cy="30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379412" y="5817872"/>
            <a:ext cx="2594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hu-HU" sz="1400" b="1" dirty="0">
                <a:latin typeface="Arial" panose="020B0604020202020204" pitchFamily="34" charset="0"/>
                <a:cs typeface="Arial" panose="020B0604020202020204" pitchFamily="34" charset="0"/>
              </a:rPr>
              <a:t>Könnyített továbbtanulás a szakirányú felsőoktatásban</a:t>
            </a:r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Jobbra nyíl 11"/>
          <p:cNvSpPr/>
          <p:nvPr/>
        </p:nvSpPr>
        <p:spPr>
          <a:xfrm rot="5400000">
            <a:off x="1512208" y="5300714"/>
            <a:ext cx="371702" cy="280566"/>
          </a:xfrm>
          <a:prstGeom prst="rightArrow">
            <a:avLst>
              <a:gd name="adj1" fmla="val 42607"/>
              <a:gd name="adj2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057" y="1364192"/>
            <a:ext cx="8565755" cy="5189008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="" xmlns:a16="http://schemas.microsoft.com/office/drawing/2014/main" id="{F0C52F63-3EBE-4200-B619-5105F469FF87}"/>
              </a:ext>
            </a:extLst>
          </p:cNvPr>
          <p:cNvSpPr txBox="1"/>
          <p:nvPr/>
        </p:nvSpPr>
        <p:spPr>
          <a:xfrm>
            <a:off x="8609012" y="1923567"/>
            <a:ext cx="2417301" cy="7105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108000" bIns="108000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1600" b="1" dirty="0" smtClean="0">
                <a:solidFill>
                  <a:schemeClr val="bg1"/>
                </a:solidFill>
              </a:rPr>
              <a:t>Okleveles technikusképzés „keresztmetszetben”</a:t>
            </a:r>
            <a:endParaRPr lang="hu-H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431598797"/>
              </p:ext>
            </p:extLst>
          </p:nvPr>
        </p:nvGraphicFramePr>
        <p:xfrm>
          <a:off x="-449243" y="2218492"/>
          <a:ext cx="4308013" cy="286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Ellipszis 9"/>
          <p:cNvSpPr/>
          <p:nvPr/>
        </p:nvSpPr>
        <p:spPr>
          <a:xfrm>
            <a:off x="1185888" y="3136796"/>
            <a:ext cx="880694" cy="835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>
              <a:solidFill>
                <a:srgbClr val="0070C0"/>
              </a:solidFill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123748" y="2786394"/>
            <a:ext cx="1540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Technikum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1926960" y="2796928"/>
            <a:ext cx="1540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Egyetem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872792" y="3997217"/>
            <a:ext cx="1540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Vállalat</a:t>
            </a:r>
          </a:p>
          <a:p>
            <a:pPr algn="ctr"/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előny a duális képzés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Ötágú csillag 3"/>
          <p:cNvSpPr/>
          <p:nvPr/>
        </p:nvSpPr>
        <p:spPr>
          <a:xfrm>
            <a:off x="6018212" y="5850882"/>
            <a:ext cx="381000" cy="321318"/>
          </a:xfrm>
          <a:prstGeom prst="star5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982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Okleveles </a:t>
            </a:r>
            <a:r>
              <a:rPr lang="hu-HU" dirty="0" smtClean="0"/>
              <a:t>technikusképzés</a:t>
            </a:r>
            <a:endParaRPr lang="hu-HU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5E6975A0-706B-408C-AD58-21C225B9AC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555650"/>
              </p:ext>
            </p:extLst>
          </p:nvPr>
        </p:nvGraphicFramePr>
        <p:xfrm>
          <a:off x="3512926" y="1371600"/>
          <a:ext cx="9599769" cy="5391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Lekerekített téglalap 4"/>
          <p:cNvSpPr/>
          <p:nvPr/>
        </p:nvSpPr>
        <p:spPr>
          <a:xfrm>
            <a:off x="0" y="1466886"/>
            <a:ext cx="4016986" cy="1481257"/>
          </a:xfrm>
          <a:prstGeom prst="roundRect">
            <a:avLst/>
          </a:prstGeom>
          <a:gradFill flip="none" rotWithShape="1">
            <a:gsLst>
              <a:gs pos="0">
                <a:srgbClr val="FFC55D">
                  <a:tint val="66000"/>
                  <a:satMod val="160000"/>
                </a:srgbClr>
              </a:gs>
              <a:gs pos="50000">
                <a:srgbClr val="FFC55D">
                  <a:tint val="44500"/>
                  <a:satMod val="160000"/>
                </a:srgbClr>
              </a:gs>
              <a:gs pos="100000">
                <a:srgbClr val="FFC55D">
                  <a:tint val="23500"/>
                  <a:satMod val="160000"/>
                </a:srgb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412667" hangingPunct="0">
              <a:spcBef>
                <a:spcPts val="600"/>
              </a:spcBef>
              <a:spcAft>
                <a:spcPts val="600"/>
              </a:spcAft>
            </a:pPr>
            <a:r>
              <a:rPr lang="hu-HU" sz="1800" b="1" i="1" kern="0" dirty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2021. szept. </a:t>
            </a:r>
            <a:r>
              <a:rPr lang="hu-HU" sz="1800" b="1" i="1" kern="0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1-től:</a:t>
            </a:r>
          </a:p>
          <a:p>
            <a:pPr marL="540000" lvl="1" indent="-285750" defTabSz="412667" hangingPunct="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intézményében</a:t>
            </a:r>
          </a:p>
          <a:p>
            <a:pPr marL="540000" lvl="1" indent="-285750" defTabSz="412667" hangingPunct="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hu-H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egyetemmel 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együttműködve</a:t>
            </a:r>
          </a:p>
          <a:p>
            <a:pPr marL="540000" lvl="1" indent="-285750" defTabSz="412667" hangingPunct="0">
              <a:buFont typeface="Wingdings" panose="05000000000000000000" pitchFamily="2" charset="2"/>
              <a:buChar char="§"/>
            </a:pP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917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beiratkozott tanulóval</a:t>
            </a:r>
            <a:endParaRPr lang="hu-H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418012" y="5181600"/>
            <a:ext cx="3571601" cy="914399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cxnSp>
        <p:nvCxnSpPr>
          <p:cNvPr id="8" name="Egyenes összekötő nyíllal 7"/>
          <p:cNvCxnSpPr/>
          <p:nvPr/>
        </p:nvCxnSpPr>
        <p:spPr>
          <a:xfrm flipH="1">
            <a:off x="3570014" y="5638798"/>
            <a:ext cx="847998" cy="0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zövegdoboz 9"/>
          <p:cNvSpPr txBox="1"/>
          <p:nvPr/>
        </p:nvSpPr>
        <p:spPr>
          <a:xfrm>
            <a:off x="1903412" y="5265002"/>
            <a:ext cx="1609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3 </a:t>
            </a:r>
            <a:r>
              <a:rPr lang="hu-HU" dirty="0" smtClean="0">
                <a:solidFill>
                  <a:srgbClr val="003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ágazat</a:t>
            </a:r>
            <a:r>
              <a:rPr lang="hu-H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endParaRPr lang="hu-H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ekerekített téglalap 8"/>
          <p:cNvSpPr/>
          <p:nvPr/>
        </p:nvSpPr>
        <p:spPr>
          <a:xfrm>
            <a:off x="1960302" y="3118728"/>
            <a:ext cx="4016986" cy="1481257"/>
          </a:xfrm>
          <a:prstGeom prst="roundRect">
            <a:avLst/>
          </a:prstGeom>
          <a:gradFill flip="none" rotWithShape="1">
            <a:gsLst>
              <a:gs pos="0">
                <a:srgbClr val="FFC55D">
                  <a:tint val="66000"/>
                  <a:satMod val="160000"/>
                </a:srgbClr>
              </a:gs>
              <a:gs pos="50000">
                <a:srgbClr val="FFC55D">
                  <a:tint val="44500"/>
                  <a:satMod val="160000"/>
                </a:srgbClr>
              </a:gs>
              <a:gs pos="100000">
                <a:srgbClr val="FFC55D">
                  <a:tint val="23500"/>
                  <a:satMod val="160000"/>
                </a:srgb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412667" hangingPunct="0">
              <a:spcBef>
                <a:spcPts val="600"/>
              </a:spcBef>
              <a:spcAft>
                <a:spcPts val="600"/>
              </a:spcAft>
            </a:pPr>
            <a:r>
              <a:rPr lang="hu-HU" sz="1800" b="1" i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2022. </a:t>
            </a:r>
            <a:r>
              <a:rPr lang="hu-HU" sz="1800" b="1" i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szept. </a:t>
            </a:r>
            <a:r>
              <a:rPr lang="hu-HU" sz="1800" b="1" i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1-től:</a:t>
            </a:r>
          </a:p>
          <a:p>
            <a:pPr marL="540000" lvl="1" indent="-285750" defTabSz="412667" hangingPunct="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hu-H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</a:t>
            </a: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intézményében</a:t>
            </a:r>
            <a:endParaRPr lang="hu-H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lvl="1" indent="-285750" defTabSz="412667" hangingPunct="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hu-H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hu-H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egyetemmel 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együttműködve</a:t>
            </a:r>
          </a:p>
          <a:p>
            <a:pPr marL="540000" lvl="1" indent="-285750" defTabSz="412667" hangingPunct="0">
              <a:buFont typeface="Wingdings" panose="05000000000000000000" pitchFamily="2" charset="2"/>
              <a:buChar char="§"/>
            </a:pPr>
            <a:r>
              <a:rPr lang="hu-H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beiratkozott 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tanulóval</a:t>
            </a:r>
            <a:endParaRPr lang="hu-H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42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2020. július 1-jével megtörtént az oktatók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>
                <a:solidFill>
                  <a:srgbClr val="FF0000"/>
                </a:solidFill>
              </a:rPr>
              <a:t>minősítéssel összekötött béremelése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1026" name="Picture 2" descr="Boritoke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1"/>
          <a:stretch/>
        </p:blipFill>
        <p:spPr bwMode="auto">
          <a:xfrm>
            <a:off x="6780212" y="1905000"/>
            <a:ext cx="4864770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ekerekített téglalap 4"/>
          <p:cNvSpPr/>
          <p:nvPr/>
        </p:nvSpPr>
        <p:spPr>
          <a:xfrm>
            <a:off x="341312" y="1480932"/>
            <a:ext cx="5486400" cy="2826306"/>
          </a:xfrm>
          <a:prstGeom prst="roundRect">
            <a:avLst/>
          </a:prstGeom>
          <a:gradFill flip="none" rotWithShape="1">
            <a:gsLst>
              <a:gs pos="0">
                <a:srgbClr val="FFC55D">
                  <a:tint val="66000"/>
                  <a:satMod val="160000"/>
                </a:srgbClr>
              </a:gs>
              <a:gs pos="50000">
                <a:srgbClr val="FFC55D">
                  <a:tint val="44500"/>
                  <a:satMod val="160000"/>
                </a:srgbClr>
              </a:gs>
              <a:gs pos="100000">
                <a:srgbClr val="FFC55D">
                  <a:tint val="23500"/>
                  <a:satMod val="160000"/>
                </a:srgb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285750" indent="-285750" defTabSz="412667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ezer 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oktató</a:t>
            </a:r>
          </a:p>
          <a:p>
            <a:pPr marL="285750" indent="-285750" defTabSz="412667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Átlagosan </a:t>
            </a: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30%-</a:t>
            </a:r>
            <a:r>
              <a:rPr lang="hu-H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</a:t>
            </a: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megemelt oktatói munkabér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(átlagos bérnövekmény: </a:t>
            </a: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ezer Ft</a:t>
            </a:r>
            <a:r>
              <a:rPr lang="hu-H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defTabSz="412667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Éves szinten </a:t>
            </a: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Mrd Ft 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többletráfordítás</a:t>
            </a:r>
          </a:p>
          <a:p>
            <a:pPr marL="285750" indent="-285750" defTabSz="412667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jogállásváltozást és a megajánlott munkabért a szakképzési centrumok oktatóinak mintegy </a:t>
            </a:r>
            <a:r>
              <a:rPr lang="hu-H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97%-a 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elfogadta</a:t>
            </a:r>
          </a:p>
        </p:txBody>
      </p:sp>
      <p:sp>
        <p:nvSpPr>
          <p:cNvPr id="6" name="Ellipszis buborék 5"/>
          <p:cNvSpPr/>
          <p:nvPr/>
        </p:nvSpPr>
        <p:spPr>
          <a:xfrm>
            <a:off x="989012" y="4495800"/>
            <a:ext cx="5105400" cy="1905000"/>
          </a:xfrm>
          <a:prstGeom prst="wedgeEllipseCallout">
            <a:avLst>
              <a:gd name="adj1" fmla="val 29191"/>
              <a:gd name="adj2" fmla="val -72224"/>
            </a:avLst>
          </a:prstGeom>
          <a:solidFill>
            <a:schemeClr val="bg1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Gyorsabb reagálás a gazdasági változásokra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Színvonalas teljesítmény elismerése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Innovatív szemlélet erősítése</a:t>
            </a:r>
          </a:p>
        </p:txBody>
      </p:sp>
    </p:spTree>
    <p:extLst>
      <p:ext uri="{BB962C8B-B14F-4D97-AF65-F5344CB8AC3E}">
        <p14:creationId xmlns:p14="http://schemas.microsoft.com/office/powerpoint/2010/main" val="2659661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1812" y="76200"/>
            <a:ext cx="9448800" cy="878676"/>
          </a:xfrm>
        </p:spPr>
        <p:txBody>
          <a:bodyPr>
            <a:normAutofit/>
          </a:bodyPr>
          <a:lstStyle/>
          <a:p>
            <a:r>
              <a:rPr lang="hu-HU" dirty="0"/>
              <a:t>A </a:t>
            </a:r>
            <a:r>
              <a:rPr lang="hu-HU" sz="2000" dirty="0"/>
              <a:t>szakirányú oktatás </a:t>
            </a:r>
            <a:r>
              <a:rPr lang="hu-HU" sz="2000" dirty="0" smtClean="0"/>
              <a:t>megszervezésének formái</a:t>
            </a:r>
            <a:endParaRPr lang="hu-H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525" y="1335876"/>
            <a:ext cx="10969777" cy="55221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u-HU" b="1" dirty="0" smtClean="0"/>
          </a:p>
          <a:p>
            <a:pPr algn="just"/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77551" y="6403848"/>
            <a:ext cx="301751" cy="301752"/>
          </a:xfrm>
        </p:spPr>
        <p:txBody>
          <a:bodyPr/>
          <a:lstStyle/>
          <a:p>
            <a:fld id="{DB41381F-1450-4E0E-9EEB-2F42F9D38EB9}" type="slidenum">
              <a:rPr lang="hu-HU" smtClean="0"/>
              <a:pPr/>
              <a:t>12</a:t>
            </a:fld>
            <a:endParaRPr lang="hu-HU"/>
          </a:p>
        </p:txBody>
      </p:sp>
      <p:pic>
        <p:nvPicPr>
          <p:cNvPr id="8" name="Kép 7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222248"/>
            <a:ext cx="12182627" cy="56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5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/>
          <p:cNvPicPr>
            <a:picLocks noChangeAspect="1"/>
          </p:cNvPicPr>
          <p:nvPr/>
        </p:nvPicPr>
        <p:blipFill rotWithShape="1">
          <a:blip r:embed="rId3"/>
          <a:srcRect r="6949"/>
          <a:stretch/>
        </p:blipFill>
        <p:spPr>
          <a:xfrm>
            <a:off x="6695796" y="1216980"/>
            <a:ext cx="5463635" cy="564102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Digitális tananyagfejlesztés</a:t>
            </a:r>
          </a:p>
        </p:txBody>
      </p:sp>
      <p:sp>
        <p:nvSpPr>
          <p:cNvPr id="3" name="Lekerekített téglalap 2"/>
          <p:cNvSpPr/>
          <p:nvPr/>
        </p:nvSpPr>
        <p:spPr>
          <a:xfrm>
            <a:off x="494731" y="3267840"/>
            <a:ext cx="6675916" cy="33840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484637" y="1292437"/>
            <a:ext cx="6667891" cy="2556000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180000">
              <a:spcAft>
                <a:spcPts val="1200"/>
              </a:spcAft>
            </a:pPr>
            <a:r>
              <a:rPr lang="hu-H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Szakmajegyzékhez igazodó tananyagok </a:t>
            </a:r>
            <a:r>
              <a:rPr lang="hu-H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fejlesztése:</a:t>
            </a:r>
          </a:p>
          <a:p>
            <a:pPr marL="61200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GINOP 6.2.4. projekt keretében összesen </a:t>
            </a:r>
            <a:r>
              <a:rPr lang="hu-H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226 db, 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Szakmajegyzék szakmáinak oktatásához használható tananyag készült el</a:t>
            </a:r>
          </a:p>
          <a:p>
            <a:pPr marL="61200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rendszerű bevezetés: </a:t>
            </a:r>
            <a:r>
              <a:rPr lang="hu-H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ősz-tél</a:t>
            </a:r>
          </a:p>
          <a:p>
            <a:pPr marL="61200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2022. végéig összesen </a:t>
            </a:r>
            <a:r>
              <a:rPr lang="hu-H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Mrd Ft</a:t>
            </a:r>
            <a:r>
              <a:rPr lang="hu-H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-ból megvalósuló fejlesztések (közel 90 szakma tananyagai)</a:t>
            </a:r>
          </a:p>
        </p:txBody>
      </p:sp>
      <p:sp>
        <p:nvSpPr>
          <p:cNvPr id="7" name="Téglalap 6"/>
          <p:cNvSpPr/>
          <p:nvPr/>
        </p:nvSpPr>
        <p:spPr>
          <a:xfrm>
            <a:off x="823089" y="3974611"/>
            <a:ext cx="6199346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Egységes, hozzáférhető, korszerű informatikai </a:t>
            </a:r>
            <a:r>
              <a:rPr lang="hu-H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keretrendszer</a:t>
            </a:r>
            <a:r>
              <a:rPr lang="hu-H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kialakítása</a:t>
            </a:r>
          </a:p>
          <a:p>
            <a:pPr algn="just">
              <a:spcAft>
                <a:spcPts val="600"/>
              </a:spcAft>
              <a:defRPr/>
            </a:pPr>
            <a:r>
              <a:rPr lang="hu-H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digitális tananyagok elérhetősége, tanulói 	ismeretek 	számonkérése, egyéni haladás 	</a:t>
            </a:r>
            <a:r>
              <a:rPr lang="hu-H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nyomonkövetése</a:t>
            </a:r>
            <a:r>
              <a:rPr lang="hu-H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KRÉTA-n keresztül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Oktatói továbbképzések </a:t>
            </a:r>
            <a:r>
              <a:rPr lang="hu-H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indulnak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hu-H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Beválásvizsgálat</a:t>
            </a:r>
            <a:r>
              <a:rPr lang="hu-H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megkezdődött</a:t>
            </a:r>
            <a:endParaRPr lang="hu-H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Jobbra nyíl 12"/>
          <p:cNvSpPr/>
          <p:nvPr/>
        </p:nvSpPr>
        <p:spPr>
          <a:xfrm>
            <a:off x="1488097" y="4675922"/>
            <a:ext cx="304800" cy="258880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hu-HU"/>
          </a:p>
        </p:txBody>
      </p:sp>
      <p:grpSp>
        <p:nvGrpSpPr>
          <p:cNvPr id="17" name="Csoportba foglalás 16"/>
          <p:cNvGrpSpPr/>
          <p:nvPr/>
        </p:nvGrpSpPr>
        <p:grpSpPr>
          <a:xfrm>
            <a:off x="5544448" y="5261071"/>
            <a:ext cx="2302696" cy="1390769"/>
            <a:chOff x="7137787" y="1522049"/>
            <a:chExt cx="4380264" cy="3836181"/>
          </a:xfrm>
        </p:grpSpPr>
        <p:pic>
          <p:nvPicPr>
            <p:cNvPr id="18" name="Kép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0388" y="1522049"/>
              <a:ext cx="2776225" cy="1799970"/>
            </a:xfrm>
            <a:prstGeom prst="rect">
              <a:avLst/>
            </a:prstGeom>
          </p:spPr>
        </p:pic>
        <p:graphicFrame>
          <p:nvGraphicFramePr>
            <p:cNvPr id="19" name="Objektum 18"/>
            <p:cNvGraphicFramePr>
              <a:graphicFrameLocks noChangeAspect="1"/>
            </p:cNvGraphicFramePr>
            <p:nvPr/>
          </p:nvGraphicFramePr>
          <p:xfrm>
            <a:off x="7889224" y="3599657"/>
            <a:ext cx="3176778" cy="17585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Acrobat Document" r:id="rId5" imgW="5333872" imgH="2952523" progId="Acrobat.Document.DC">
                    <p:embed/>
                  </p:oleObj>
                </mc:Choice>
                <mc:Fallback>
                  <p:oleObj name="Acrobat Document" r:id="rId5" imgW="5333872" imgH="2952523" progId="Acrobat.Document.DC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889224" y="3599657"/>
                          <a:ext cx="3176778" cy="175857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Szalagnyíl jobbra 19"/>
            <p:cNvSpPr/>
            <p:nvPr/>
          </p:nvSpPr>
          <p:spPr>
            <a:xfrm>
              <a:off x="7137787" y="2335795"/>
              <a:ext cx="751438" cy="2408222"/>
            </a:xfrm>
            <a:prstGeom prst="curvedRightArrow">
              <a:avLst/>
            </a:prstGeom>
            <a:solidFill>
              <a:srgbClr val="FFC5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350">
                <a:solidFill>
                  <a:schemeClr val="tx1"/>
                </a:solidFill>
              </a:endParaRPr>
            </a:p>
          </p:txBody>
        </p:sp>
        <p:sp>
          <p:nvSpPr>
            <p:cNvPr id="21" name="Szalagnyíl jobbra 20"/>
            <p:cNvSpPr/>
            <p:nvPr/>
          </p:nvSpPr>
          <p:spPr>
            <a:xfrm rot="10800000">
              <a:off x="10766613" y="2256727"/>
              <a:ext cx="751438" cy="2408222"/>
            </a:xfrm>
            <a:prstGeom prst="curvedRightArrow">
              <a:avLst/>
            </a:prstGeom>
            <a:solidFill>
              <a:srgbClr val="FFC5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350">
                <a:solidFill>
                  <a:schemeClr val="tx1"/>
                </a:solidFill>
              </a:endParaRPr>
            </a:p>
          </p:txBody>
        </p:sp>
      </p:grpSp>
      <p:sp>
        <p:nvSpPr>
          <p:cNvPr id="14" name="Ellipszis buborék 13"/>
          <p:cNvSpPr/>
          <p:nvPr/>
        </p:nvSpPr>
        <p:spPr>
          <a:xfrm>
            <a:off x="6470104" y="37011"/>
            <a:ext cx="3434308" cy="1295400"/>
          </a:xfrm>
          <a:prstGeom prst="wedgeEllipseCallout">
            <a:avLst>
              <a:gd name="adj1" fmla="val -84145"/>
              <a:gd name="adj2" fmla="val 501"/>
            </a:avLst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solidFill>
                  <a:srgbClr val="FF0000"/>
                </a:solidFill>
              </a:rPr>
              <a:t>Első tananyagok akkreditálása megtörtént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1395" y="170977"/>
            <a:ext cx="9252111" cy="911389"/>
          </a:xfrm>
        </p:spPr>
        <p:txBody>
          <a:bodyPr/>
          <a:lstStyle/>
          <a:p>
            <a:r>
              <a:rPr lang="hu-HU" dirty="0" smtClean="0"/>
              <a:t>A következő időszak feladatai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76215" y="1682533"/>
            <a:ext cx="1113472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Oktatási ágazat – oktatási szakasszisztens 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KKK kidolgozása</a:t>
            </a:r>
            <a:r>
              <a:rPr lang="hu-HU" sz="2000" i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(megtörtént)/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véleményezése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Zöld </a:t>
            </a:r>
            <a:r>
              <a:rPr lang="hu-HU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készségek </a:t>
            </a:r>
            <a:r>
              <a:rPr lang="hu-HU" sz="2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beépítése a </a:t>
            </a:r>
            <a:r>
              <a:rPr lang="hu-HU" sz="20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tartalmi szabályozókba</a:t>
            </a:r>
          </a:p>
        </p:txBody>
      </p:sp>
      <p:sp>
        <p:nvSpPr>
          <p:cNvPr id="10" name="Téglalap 9"/>
          <p:cNvSpPr/>
          <p:nvPr/>
        </p:nvSpPr>
        <p:spPr>
          <a:xfrm>
            <a:off x="756337" y="1190300"/>
            <a:ext cx="10515600" cy="552450"/>
          </a:xfrm>
          <a:prstGeom prst="rect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Képzési és kimeneti követelmények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756337" y="2765810"/>
            <a:ext cx="10515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Interaktív vizsgák előkészítése őszi vizsgaidőszakra</a:t>
            </a:r>
            <a:endParaRPr lang="hu-HU" sz="2000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756337" y="4417998"/>
            <a:ext cx="10515600" cy="552450"/>
          </a:xfrm>
          <a:prstGeom prst="rect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Minőségbiztosítási rendszer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804669" y="6361004"/>
            <a:ext cx="10515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Tudásmegosztás kialakítása ágazati szinten </a:t>
            </a:r>
            <a:endParaRPr lang="hu-HU" sz="2000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776215" y="3402434"/>
            <a:ext cx="10515600" cy="552450"/>
          </a:xfrm>
          <a:prstGeom prst="rect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Digitális tananyagok bevezetése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806707" y="3959642"/>
            <a:ext cx="10515600" cy="496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Képzések </a:t>
            </a:r>
          </a:p>
        </p:txBody>
      </p:sp>
      <p:sp>
        <p:nvSpPr>
          <p:cNvPr id="14" name="Téglalap 13"/>
          <p:cNvSpPr/>
          <p:nvPr/>
        </p:nvSpPr>
        <p:spPr>
          <a:xfrm>
            <a:off x="773025" y="5433158"/>
            <a:ext cx="10515600" cy="552450"/>
          </a:xfrm>
          <a:prstGeom prst="rect">
            <a:avLst/>
          </a:pr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Új szakképzési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rendszer 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822536" y="5985608"/>
            <a:ext cx="10515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Képzések tréningek </a:t>
            </a:r>
            <a:endParaRPr lang="hu-HU" sz="2000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829657" y="4898508"/>
            <a:ext cx="10515600" cy="496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Képzések </a:t>
            </a:r>
          </a:p>
        </p:txBody>
      </p:sp>
    </p:spTree>
    <p:extLst>
      <p:ext uri="{BB962C8B-B14F-4D97-AF65-F5344CB8AC3E}">
        <p14:creationId xmlns:p14="http://schemas.microsoft.com/office/powerpoint/2010/main" val="233142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12" y="4419600"/>
            <a:ext cx="3926946" cy="220890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Együttműködésen alapuló </a:t>
            </a:r>
            <a:r>
              <a:rPr lang="hu-HU" dirty="0" smtClean="0"/>
              <a:t>szakmapolitika:</a:t>
            </a:r>
            <a:br>
              <a:rPr lang="hu-HU" dirty="0" smtClean="0"/>
            </a:br>
            <a:r>
              <a:rPr lang="hu-HU" dirty="0" smtClean="0"/>
              <a:t>Szakképzési Innovációs Tanács</a:t>
            </a:r>
            <a:endParaRPr lang="hu-HU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1EFD51CD-36CD-4923-A65C-A59DFFCC0567}"/>
              </a:ext>
            </a:extLst>
          </p:cNvPr>
          <p:cNvGraphicFramePr/>
          <p:nvPr>
            <p:extLst/>
          </p:nvPr>
        </p:nvGraphicFramePr>
        <p:xfrm>
          <a:off x="3503612" y="660400"/>
          <a:ext cx="10364739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379412" y="1503881"/>
            <a:ext cx="464281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hu-H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 SZIT munkája számokban </a:t>
            </a:r>
            <a:r>
              <a:rPr lang="hu-H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új munkacsoport – </a:t>
            </a: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szakértő</a:t>
            </a:r>
          </a:p>
          <a:p>
            <a:pPr marL="7200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szakképzés átalakításának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monitorozása</a:t>
            </a:r>
            <a:endParaRPr lang="hu-H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Roma és hátrányos helyzetű fiatalok támogatása a szakképzésben</a:t>
            </a:r>
          </a:p>
          <a:p>
            <a:pPr marL="7200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Kárpát-medencei szakképzés-fejlesztés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5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anuloszerzodes.hu/wp-content/uploads/2020/10/reader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" t="11150" r="4348" b="22729"/>
          <a:stretch/>
        </p:blipFill>
        <p:spPr bwMode="auto">
          <a:xfrm>
            <a:off x="684211" y="2431025"/>
            <a:ext cx="2590801" cy="26743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3"/>
          <a:srcRect r="33588" b="5355"/>
          <a:stretch/>
        </p:blipFill>
        <p:spPr>
          <a:xfrm>
            <a:off x="5142142" y="2427435"/>
            <a:ext cx="4522147" cy="3863526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4"/>
          <a:srcRect l="47084" t="15437" r="27499" b="20774"/>
          <a:stretch/>
        </p:blipFill>
        <p:spPr>
          <a:xfrm>
            <a:off x="3122612" y="2859851"/>
            <a:ext cx="2794691" cy="375530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Közös feladatunk: i</a:t>
            </a:r>
            <a:r>
              <a:rPr lang="hu-HU" dirty="0" smtClean="0"/>
              <a:t>nformációátadás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2359662" y="1410039"/>
            <a:ext cx="2156530" cy="885324"/>
          </a:xfrm>
          <a:prstGeom prst="roundRect">
            <a:avLst/>
          </a:prstGeom>
          <a:solidFill>
            <a:srgbClr val="002060"/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hu-HU" sz="2200" b="1" dirty="0">
                <a:solidFill>
                  <a:schemeClr val="bg1"/>
                </a:solidFill>
              </a:rPr>
              <a:t>Szakképzési Centrumok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77375" y="1463891"/>
            <a:ext cx="1576216" cy="756000"/>
          </a:xfrm>
          <a:prstGeom prst="roundRect">
            <a:avLst/>
          </a:prstGeom>
          <a:solidFill>
            <a:srgbClr val="002060"/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hu-HU" sz="2800" b="1" dirty="0">
                <a:solidFill>
                  <a:schemeClr val="bg1"/>
                </a:solidFill>
              </a:rPr>
              <a:t>MKIK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4689082" y="1410039"/>
            <a:ext cx="1725778" cy="756000"/>
          </a:xfrm>
          <a:prstGeom prst="roundRect">
            <a:avLst/>
          </a:prstGeom>
          <a:solidFill>
            <a:srgbClr val="002060"/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IKK</a:t>
            </a:r>
            <a:endParaRPr lang="hu-HU" sz="2800" b="1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5"/>
          <a:srcRect l="17391" t="11175" r="27742" b="4077"/>
          <a:stretch/>
        </p:blipFill>
        <p:spPr>
          <a:xfrm>
            <a:off x="8081191" y="1219201"/>
            <a:ext cx="4037014" cy="4724400"/>
          </a:xfrm>
          <a:prstGeom prst="rect">
            <a:avLst/>
          </a:prstGeom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Szövegdoboz 9"/>
          <p:cNvSpPr txBox="1"/>
          <p:nvPr/>
        </p:nvSpPr>
        <p:spPr>
          <a:xfrm>
            <a:off x="6587750" y="1467166"/>
            <a:ext cx="1725778" cy="612909"/>
          </a:xfrm>
          <a:prstGeom prst="roundRect">
            <a:avLst/>
          </a:prstGeom>
          <a:solidFill>
            <a:srgbClr val="002060"/>
          </a:solidFill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Cégek</a:t>
            </a:r>
            <a:endParaRPr lang="hu-H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56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99012" y="3810000"/>
            <a:ext cx="5334000" cy="1371600"/>
          </a:xfrm>
          <a:prstGeom prst="rect">
            <a:avLst/>
          </a:prstGeom>
        </p:spPr>
        <p:txBody>
          <a:bodyPr vert="horz" lIns="0" tIns="0" rIns="0" bIns="182880" rtlCol="0" anchor="b" anchorCtr="0"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5900" b="1" kern="120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hu-HU" sz="3200" b="0" dirty="0">
                <a:solidFill>
                  <a:schemeClr val="bg1"/>
                </a:solidFill>
              </a:rPr>
              <a:t>Köszönöm </a:t>
            </a:r>
            <a:br>
              <a:rPr lang="hu-HU" sz="3200" b="0" dirty="0">
                <a:solidFill>
                  <a:schemeClr val="bg1"/>
                </a:solidFill>
              </a:rPr>
            </a:br>
            <a:r>
              <a:rPr lang="hu-HU" sz="3200" b="0" dirty="0">
                <a:solidFill>
                  <a:schemeClr val="bg1"/>
                </a:solidFill>
              </a:rPr>
              <a:t>a megtisztelő figyelmet!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 bwMode="auto">
          <a:xfrm>
            <a:off x="5702299" y="1382964"/>
            <a:ext cx="3527426" cy="2122236"/>
            <a:chOff x="623" y="1352"/>
            <a:chExt cx="2686" cy="1616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23" y="1352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625" y="1354"/>
              <a:ext cx="2686" cy="16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69" y="1556"/>
              <a:ext cx="2198" cy="873"/>
            </a:xfrm>
            <a:custGeom>
              <a:avLst/>
              <a:gdLst>
                <a:gd name="T0" fmla="*/ 182 w 928"/>
                <a:gd name="T1" fmla="*/ 8 h 368"/>
                <a:gd name="T2" fmla="*/ 265 w 928"/>
                <a:gd name="T3" fmla="*/ 102 h 368"/>
                <a:gd name="T4" fmla="*/ 271 w 928"/>
                <a:gd name="T5" fmla="*/ 286 h 368"/>
                <a:gd name="T6" fmla="*/ 375 w 928"/>
                <a:gd name="T7" fmla="*/ 183 h 368"/>
                <a:gd name="T8" fmla="*/ 317 w 928"/>
                <a:gd name="T9" fmla="*/ 351 h 368"/>
                <a:gd name="T10" fmla="*/ 391 w 928"/>
                <a:gd name="T11" fmla="*/ 176 h 368"/>
                <a:gd name="T12" fmla="*/ 482 w 928"/>
                <a:gd name="T13" fmla="*/ 109 h 368"/>
                <a:gd name="T14" fmla="*/ 175 w 928"/>
                <a:gd name="T15" fmla="*/ 92 h 368"/>
                <a:gd name="T16" fmla="*/ 276 w 928"/>
                <a:gd name="T17" fmla="*/ 88 h 368"/>
                <a:gd name="T18" fmla="*/ 288 w 928"/>
                <a:gd name="T19" fmla="*/ 200 h 368"/>
                <a:gd name="T20" fmla="*/ 372 w 928"/>
                <a:gd name="T21" fmla="*/ 176 h 368"/>
                <a:gd name="T22" fmla="*/ 380 w 928"/>
                <a:gd name="T23" fmla="*/ 88 h 368"/>
                <a:gd name="T24" fmla="*/ 286 w 928"/>
                <a:gd name="T25" fmla="*/ 103 h 368"/>
                <a:gd name="T26" fmla="*/ 359 w 928"/>
                <a:gd name="T27" fmla="*/ 19 h 368"/>
                <a:gd name="T28" fmla="*/ 471 w 928"/>
                <a:gd name="T29" fmla="*/ 81 h 368"/>
                <a:gd name="T30" fmla="*/ 119 w 928"/>
                <a:gd name="T31" fmla="*/ 88 h 368"/>
                <a:gd name="T32" fmla="*/ 24 w 928"/>
                <a:gd name="T33" fmla="*/ 139 h 368"/>
                <a:gd name="T34" fmla="*/ 80 w 928"/>
                <a:gd name="T35" fmla="*/ 3 h 368"/>
                <a:gd name="T36" fmla="*/ 9 w 928"/>
                <a:gd name="T37" fmla="*/ 30 h 368"/>
                <a:gd name="T38" fmla="*/ 4 w 928"/>
                <a:gd name="T39" fmla="*/ 291 h 368"/>
                <a:gd name="T40" fmla="*/ 133 w 928"/>
                <a:gd name="T41" fmla="*/ 352 h 368"/>
                <a:gd name="T42" fmla="*/ 123 w 928"/>
                <a:gd name="T43" fmla="*/ 119 h 368"/>
                <a:gd name="T44" fmla="*/ 76 w 928"/>
                <a:gd name="T45" fmla="*/ 22 h 368"/>
                <a:gd name="T46" fmla="*/ 21 w 928"/>
                <a:gd name="T47" fmla="*/ 145 h 368"/>
                <a:gd name="T48" fmla="*/ 19 w 928"/>
                <a:gd name="T49" fmla="*/ 347 h 368"/>
                <a:gd name="T50" fmla="*/ 107 w 928"/>
                <a:gd name="T51" fmla="*/ 340 h 368"/>
                <a:gd name="T52" fmla="*/ 107 w 928"/>
                <a:gd name="T53" fmla="*/ 340 h 368"/>
                <a:gd name="T54" fmla="*/ 58 w 928"/>
                <a:gd name="T55" fmla="*/ 217 h 368"/>
                <a:gd name="T56" fmla="*/ 920 w 928"/>
                <a:gd name="T57" fmla="*/ 29 h 368"/>
                <a:gd name="T58" fmla="*/ 777 w 928"/>
                <a:gd name="T59" fmla="*/ 1 h 368"/>
                <a:gd name="T60" fmla="*/ 675 w 928"/>
                <a:gd name="T61" fmla="*/ 8 h 368"/>
                <a:gd name="T62" fmla="*/ 539 w 928"/>
                <a:gd name="T63" fmla="*/ 175 h 368"/>
                <a:gd name="T64" fmla="*/ 529 w 928"/>
                <a:gd name="T65" fmla="*/ 102 h 368"/>
                <a:gd name="T66" fmla="*/ 519 w 928"/>
                <a:gd name="T67" fmla="*/ 350 h 368"/>
                <a:gd name="T68" fmla="*/ 631 w 928"/>
                <a:gd name="T69" fmla="*/ 272 h 368"/>
                <a:gd name="T70" fmla="*/ 686 w 928"/>
                <a:gd name="T71" fmla="*/ 368 h 368"/>
                <a:gd name="T72" fmla="*/ 791 w 928"/>
                <a:gd name="T73" fmla="*/ 284 h 368"/>
                <a:gd name="T74" fmla="*/ 911 w 928"/>
                <a:gd name="T75" fmla="*/ 367 h 368"/>
                <a:gd name="T76" fmla="*/ 717 w 928"/>
                <a:gd name="T77" fmla="*/ 210 h 368"/>
                <a:gd name="T78" fmla="*/ 539 w 928"/>
                <a:gd name="T79" fmla="*/ 335 h 368"/>
                <a:gd name="T80" fmla="*/ 609 w 928"/>
                <a:gd name="T81" fmla="*/ 279 h 368"/>
                <a:gd name="T82" fmla="*/ 610 w 928"/>
                <a:gd name="T83" fmla="*/ 281 h 368"/>
                <a:gd name="T84" fmla="*/ 778 w 928"/>
                <a:gd name="T85" fmla="*/ 273 h 368"/>
                <a:gd name="T86" fmla="*/ 686 w 928"/>
                <a:gd name="T87" fmla="*/ 336 h 368"/>
                <a:gd name="T88" fmla="*/ 614 w 928"/>
                <a:gd name="T89" fmla="*/ 262 h 368"/>
                <a:gd name="T90" fmla="*/ 605 w 928"/>
                <a:gd name="T91" fmla="*/ 30 h 368"/>
                <a:gd name="T92" fmla="*/ 724 w 928"/>
                <a:gd name="T93" fmla="*/ 231 h 368"/>
                <a:gd name="T94" fmla="*/ 896 w 928"/>
                <a:gd name="T95" fmla="*/ 18 h 368"/>
                <a:gd name="T96" fmla="*/ 895 w 928"/>
                <a:gd name="T97" fmla="*/ 347 h 368"/>
                <a:gd name="T98" fmla="*/ 909 w 928"/>
                <a:gd name="T99" fmla="*/ 335 h 368"/>
                <a:gd name="T100" fmla="*/ 836 w 928"/>
                <a:gd name="T101" fmla="*/ 9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28" h="368">
                  <a:moveTo>
                    <a:pt x="493" y="8"/>
                  </a:moveTo>
                  <a:cubicBezTo>
                    <a:pt x="360" y="8"/>
                    <a:pt x="360" y="8"/>
                    <a:pt x="360" y="8"/>
                  </a:cubicBezTo>
                  <a:cubicBezTo>
                    <a:pt x="358" y="5"/>
                    <a:pt x="355" y="3"/>
                    <a:pt x="351" y="3"/>
                  </a:cubicBezTo>
                  <a:cubicBezTo>
                    <a:pt x="348" y="3"/>
                    <a:pt x="345" y="5"/>
                    <a:pt x="343" y="8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9" y="4"/>
                    <a:pt x="174" y="0"/>
                    <a:pt x="168" y="0"/>
                  </a:cubicBezTo>
                  <a:cubicBezTo>
                    <a:pt x="159" y="0"/>
                    <a:pt x="152" y="7"/>
                    <a:pt x="152" y="16"/>
                  </a:cubicBezTo>
                  <a:cubicBezTo>
                    <a:pt x="152" y="24"/>
                    <a:pt x="158" y="30"/>
                    <a:pt x="165" y="3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5"/>
                    <a:pt x="268" y="108"/>
                    <a:pt x="271" y="110"/>
                  </a:cubicBezTo>
                  <a:cubicBezTo>
                    <a:pt x="271" y="190"/>
                    <a:pt x="271" y="190"/>
                    <a:pt x="271" y="190"/>
                  </a:cubicBezTo>
                  <a:cubicBezTo>
                    <a:pt x="267" y="191"/>
                    <a:pt x="264" y="196"/>
                    <a:pt x="264" y="200"/>
                  </a:cubicBezTo>
                  <a:cubicBezTo>
                    <a:pt x="264" y="205"/>
                    <a:pt x="267" y="209"/>
                    <a:pt x="271" y="211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64" y="288"/>
                    <a:pt x="259" y="294"/>
                    <a:pt x="259" y="301"/>
                  </a:cubicBezTo>
                  <a:cubicBezTo>
                    <a:pt x="259" y="310"/>
                    <a:pt x="266" y="317"/>
                    <a:pt x="275" y="317"/>
                  </a:cubicBezTo>
                  <a:cubicBezTo>
                    <a:pt x="284" y="317"/>
                    <a:pt x="291" y="310"/>
                    <a:pt x="291" y="301"/>
                  </a:cubicBezTo>
                  <a:cubicBezTo>
                    <a:pt x="291" y="296"/>
                    <a:pt x="289" y="292"/>
                    <a:pt x="286" y="289"/>
                  </a:cubicBezTo>
                  <a:cubicBezTo>
                    <a:pt x="375" y="183"/>
                    <a:pt x="375" y="183"/>
                    <a:pt x="375" y="183"/>
                  </a:cubicBezTo>
                  <a:cubicBezTo>
                    <a:pt x="375" y="183"/>
                    <a:pt x="375" y="183"/>
                    <a:pt x="376" y="184"/>
                  </a:cubicBezTo>
                  <a:cubicBezTo>
                    <a:pt x="376" y="347"/>
                    <a:pt x="376" y="347"/>
                    <a:pt x="376" y="347"/>
                  </a:cubicBezTo>
                  <a:cubicBezTo>
                    <a:pt x="336" y="347"/>
                    <a:pt x="336" y="347"/>
                    <a:pt x="336" y="347"/>
                  </a:cubicBezTo>
                  <a:cubicBezTo>
                    <a:pt x="334" y="343"/>
                    <a:pt x="331" y="341"/>
                    <a:pt x="327" y="341"/>
                  </a:cubicBezTo>
                  <a:cubicBezTo>
                    <a:pt x="321" y="341"/>
                    <a:pt x="317" y="345"/>
                    <a:pt x="317" y="351"/>
                  </a:cubicBezTo>
                  <a:cubicBezTo>
                    <a:pt x="317" y="356"/>
                    <a:pt x="321" y="360"/>
                    <a:pt x="327" y="360"/>
                  </a:cubicBezTo>
                  <a:cubicBezTo>
                    <a:pt x="330" y="360"/>
                    <a:pt x="332" y="359"/>
                    <a:pt x="334" y="357"/>
                  </a:cubicBezTo>
                  <a:cubicBezTo>
                    <a:pt x="386" y="357"/>
                    <a:pt x="386" y="357"/>
                    <a:pt x="386" y="357"/>
                  </a:cubicBezTo>
                  <a:cubicBezTo>
                    <a:pt x="386" y="184"/>
                    <a:pt x="386" y="184"/>
                    <a:pt x="386" y="184"/>
                  </a:cubicBezTo>
                  <a:cubicBezTo>
                    <a:pt x="389" y="183"/>
                    <a:pt x="391" y="179"/>
                    <a:pt x="391" y="176"/>
                  </a:cubicBezTo>
                  <a:cubicBezTo>
                    <a:pt x="391" y="172"/>
                    <a:pt x="389" y="169"/>
                    <a:pt x="386" y="167"/>
                  </a:cubicBezTo>
                  <a:cubicBezTo>
                    <a:pt x="386" y="105"/>
                    <a:pt x="386" y="105"/>
                    <a:pt x="386" y="105"/>
                  </a:cubicBezTo>
                  <a:cubicBezTo>
                    <a:pt x="387" y="104"/>
                    <a:pt x="388" y="103"/>
                    <a:pt x="389" y="102"/>
                  </a:cubicBezTo>
                  <a:cubicBezTo>
                    <a:pt x="469" y="102"/>
                    <a:pt x="469" y="102"/>
                    <a:pt x="469" y="102"/>
                  </a:cubicBezTo>
                  <a:cubicBezTo>
                    <a:pt x="472" y="106"/>
                    <a:pt x="477" y="109"/>
                    <a:pt x="482" y="109"/>
                  </a:cubicBezTo>
                  <a:cubicBezTo>
                    <a:pt x="491" y="109"/>
                    <a:pt x="498" y="102"/>
                    <a:pt x="498" y="93"/>
                  </a:cubicBezTo>
                  <a:cubicBezTo>
                    <a:pt x="498" y="88"/>
                    <a:pt x="496" y="84"/>
                    <a:pt x="493" y="81"/>
                  </a:cubicBezTo>
                  <a:lnTo>
                    <a:pt x="493" y="8"/>
                  </a:lnTo>
                  <a:close/>
                  <a:moveTo>
                    <a:pt x="267" y="92"/>
                  </a:moveTo>
                  <a:cubicBezTo>
                    <a:pt x="175" y="92"/>
                    <a:pt x="175" y="92"/>
                    <a:pt x="175" y="92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80" y="29"/>
                    <a:pt x="183" y="24"/>
                    <a:pt x="18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281" y="89"/>
                    <a:pt x="281" y="89"/>
                    <a:pt x="281" y="89"/>
                  </a:cubicBezTo>
                  <a:cubicBezTo>
                    <a:pt x="280" y="88"/>
                    <a:pt x="278" y="88"/>
                    <a:pt x="276" y="88"/>
                  </a:cubicBezTo>
                  <a:cubicBezTo>
                    <a:pt x="272" y="88"/>
                    <a:pt x="269" y="89"/>
                    <a:pt x="267" y="92"/>
                  </a:cubicBezTo>
                  <a:close/>
                  <a:moveTo>
                    <a:pt x="284" y="288"/>
                  </a:moveTo>
                  <a:cubicBezTo>
                    <a:pt x="283" y="287"/>
                    <a:pt x="282" y="287"/>
                    <a:pt x="281" y="287"/>
                  </a:cubicBezTo>
                  <a:cubicBezTo>
                    <a:pt x="281" y="211"/>
                    <a:pt x="281" y="211"/>
                    <a:pt x="281" y="211"/>
                  </a:cubicBezTo>
                  <a:cubicBezTo>
                    <a:pt x="285" y="209"/>
                    <a:pt x="288" y="205"/>
                    <a:pt x="288" y="200"/>
                  </a:cubicBezTo>
                  <a:cubicBezTo>
                    <a:pt x="288" y="196"/>
                    <a:pt x="285" y="192"/>
                    <a:pt x="281" y="190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3" y="108"/>
                    <a:pt x="284" y="107"/>
                    <a:pt x="285" y="105"/>
                  </a:cubicBezTo>
                  <a:cubicBezTo>
                    <a:pt x="373" y="172"/>
                    <a:pt x="373" y="172"/>
                    <a:pt x="373" y="172"/>
                  </a:cubicBezTo>
                  <a:cubicBezTo>
                    <a:pt x="372" y="173"/>
                    <a:pt x="372" y="174"/>
                    <a:pt x="372" y="176"/>
                  </a:cubicBezTo>
                  <a:cubicBezTo>
                    <a:pt x="372" y="178"/>
                    <a:pt x="372" y="179"/>
                    <a:pt x="373" y="181"/>
                  </a:cubicBezTo>
                  <a:lnTo>
                    <a:pt x="284" y="288"/>
                  </a:lnTo>
                  <a:close/>
                  <a:moveTo>
                    <a:pt x="466" y="92"/>
                  </a:moveTo>
                  <a:cubicBezTo>
                    <a:pt x="388" y="92"/>
                    <a:pt x="388" y="92"/>
                    <a:pt x="388" y="92"/>
                  </a:cubicBezTo>
                  <a:cubicBezTo>
                    <a:pt x="386" y="89"/>
                    <a:pt x="383" y="88"/>
                    <a:pt x="380" y="88"/>
                  </a:cubicBezTo>
                  <a:cubicBezTo>
                    <a:pt x="375" y="88"/>
                    <a:pt x="370" y="92"/>
                    <a:pt x="370" y="98"/>
                  </a:cubicBezTo>
                  <a:cubicBezTo>
                    <a:pt x="370" y="101"/>
                    <a:pt x="373" y="105"/>
                    <a:pt x="376" y="106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5" y="168"/>
                    <a:pt x="374" y="169"/>
                    <a:pt x="374" y="170"/>
                  </a:cubicBezTo>
                  <a:cubicBezTo>
                    <a:pt x="286" y="103"/>
                    <a:pt x="286" y="103"/>
                    <a:pt x="286" y="103"/>
                  </a:cubicBezTo>
                  <a:cubicBezTo>
                    <a:pt x="287" y="102"/>
                    <a:pt x="287" y="101"/>
                    <a:pt x="287" y="99"/>
                  </a:cubicBezTo>
                  <a:cubicBezTo>
                    <a:pt x="287" y="96"/>
                    <a:pt x="286" y="93"/>
                    <a:pt x="283" y="91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6" y="22"/>
                    <a:pt x="349" y="23"/>
                    <a:pt x="351" y="23"/>
                  </a:cubicBezTo>
                  <a:cubicBezTo>
                    <a:pt x="355" y="23"/>
                    <a:pt x="358" y="21"/>
                    <a:pt x="359" y="19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68" y="86"/>
                    <a:pt x="466" y="89"/>
                    <a:pt x="466" y="92"/>
                  </a:cubicBezTo>
                  <a:close/>
                  <a:moveTo>
                    <a:pt x="483" y="77"/>
                  </a:moveTo>
                  <a:cubicBezTo>
                    <a:pt x="482" y="77"/>
                    <a:pt x="482" y="77"/>
                    <a:pt x="482" y="77"/>
                  </a:cubicBezTo>
                  <a:cubicBezTo>
                    <a:pt x="478" y="77"/>
                    <a:pt x="474" y="79"/>
                    <a:pt x="471" y="81"/>
                  </a:cubicBezTo>
                  <a:cubicBezTo>
                    <a:pt x="364" y="18"/>
                    <a:pt x="364" y="18"/>
                    <a:pt x="364" y="18"/>
                  </a:cubicBezTo>
                  <a:cubicBezTo>
                    <a:pt x="483" y="18"/>
                    <a:pt x="483" y="18"/>
                    <a:pt x="483" y="18"/>
                  </a:cubicBezTo>
                  <a:lnTo>
                    <a:pt x="483" y="77"/>
                  </a:lnTo>
                  <a:close/>
                  <a:moveTo>
                    <a:pt x="135" y="104"/>
                  </a:moveTo>
                  <a:cubicBezTo>
                    <a:pt x="135" y="95"/>
                    <a:pt x="128" y="88"/>
                    <a:pt x="119" y="88"/>
                  </a:cubicBezTo>
                  <a:cubicBezTo>
                    <a:pt x="110" y="88"/>
                    <a:pt x="103" y="95"/>
                    <a:pt x="103" y="104"/>
                  </a:cubicBezTo>
                  <a:cubicBezTo>
                    <a:pt x="103" y="109"/>
                    <a:pt x="106" y="114"/>
                    <a:pt x="111" y="117"/>
                  </a:cubicBezTo>
                  <a:cubicBezTo>
                    <a:pt x="57" y="214"/>
                    <a:pt x="57" y="214"/>
                    <a:pt x="57" y="214"/>
                  </a:cubicBezTo>
                  <a:cubicBezTo>
                    <a:pt x="23" y="143"/>
                    <a:pt x="23" y="143"/>
                    <a:pt x="23" y="143"/>
                  </a:cubicBezTo>
                  <a:cubicBezTo>
                    <a:pt x="23" y="142"/>
                    <a:pt x="24" y="140"/>
                    <a:pt x="24" y="139"/>
                  </a:cubicBezTo>
                  <a:cubicBezTo>
                    <a:pt x="24" y="136"/>
                    <a:pt x="23" y="134"/>
                    <a:pt x="21" y="13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5" y="23"/>
                    <a:pt x="90" y="19"/>
                    <a:pt x="90" y="13"/>
                  </a:cubicBezTo>
                  <a:cubicBezTo>
                    <a:pt x="90" y="8"/>
                    <a:pt x="85" y="3"/>
                    <a:pt x="80" y="3"/>
                  </a:cubicBezTo>
                  <a:cubicBezTo>
                    <a:pt x="76" y="3"/>
                    <a:pt x="73" y="5"/>
                    <a:pt x="7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4"/>
                    <a:pt x="22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8"/>
                    <a:pt x="9" y="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6" y="132"/>
                    <a:pt x="4" y="135"/>
                    <a:pt x="4" y="139"/>
                  </a:cubicBezTo>
                  <a:cubicBezTo>
                    <a:pt x="4" y="142"/>
                    <a:pt x="6" y="145"/>
                    <a:pt x="9" y="147"/>
                  </a:cubicBezTo>
                  <a:cubicBezTo>
                    <a:pt x="9" y="283"/>
                    <a:pt x="9" y="283"/>
                    <a:pt x="9" y="283"/>
                  </a:cubicBezTo>
                  <a:cubicBezTo>
                    <a:pt x="6" y="285"/>
                    <a:pt x="4" y="288"/>
                    <a:pt x="4" y="291"/>
                  </a:cubicBezTo>
                  <a:cubicBezTo>
                    <a:pt x="4" y="294"/>
                    <a:pt x="6" y="297"/>
                    <a:pt x="9" y="299"/>
                  </a:cubicBezTo>
                  <a:cubicBezTo>
                    <a:pt x="9" y="357"/>
                    <a:pt x="9" y="357"/>
                    <a:pt x="9" y="357"/>
                  </a:cubicBezTo>
                  <a:cubicBezTo>
                    <a:pt x="102" y="357"/>
                    <a:pt x="102" y="357"/>
                    <a:pt x="102" y="357"/>
                  </a:cubicBezTo>
                  <a:cubicBezTo>
                    <a:pt x="104" y="363"/>
                    <a:pt x="110" y="368"/>
                    <a:pt x="117" y="368"/>
                  </a:cubicBezTo>
                  <a:cubicBezTo>
                    <a:pt x="126" y="368"/>
                    <a:pt x="133" y="360"/>
                    <a:pt x="133" y="352"/>
                  </a:cubicBezTo>
                  <a:cubicBezTo>
                    <a:pt x="133" y="345"/>
                    <a:pt x="129" y="340"/>
                    <a:pt x="123" y="337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6" y="224"/>
                    <a:pt x="128" y="220"/>
                    <a:pt x="128" y="217"/>
                  </a:cubicBezTo>
                  <a:cubicBezTo>
                    <a:pt x="128" y="213"/>
                    <a:pt x="126" y="210"/>
                    <a:pt x="123" y="20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30" y="117"/>
                    <a:pt x="135" y="111"/>
                    <a:pt x="135" y="104"/>
                  </a:cubicBezTo>
                  <a:close/>
                  <a:moveTo>
                    <a:pt x="19" y="32"/>
                  </a:moveTo>
                  <a:cubicBezTo>
                    <a:pt x="25" y="31"/>
                    <a:pt x="31" y="25"/>
                    <a:pt x="3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3" y="20"/>
                    <a:pt x="74" y="21"/>
                    <a:pt x="76" y="2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0"/>
                    <a:pt x="19" y="130"/>
                  </a:cubicBezTo>
                  <a:lnTo>
                    <a:pt x="19" y="32"/>
                  </a:lnTo>
                  <a:close/>
                  <a:moveTo>
                    <a:pt x="19" y="147"/>
                  </a:moveTo>
                  <a:cubicBezTo>
                    <a:pt x="20" y="147"/>
                    <a:pt x="20" y="146"/>
                    <a:pt x="21" y="145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19" y="282"/>
                    <a:pt x="19" y="282"/>
                    <a:pt x="19" y="282"/>
                  </a:cubicBezTo>
                  <a:lnTo>
                    <a:pt x="19" y="147"/>
                  </a:lnTo>
                  <a:close/>
                  <a:moveTo>
                    <a:pt x="102" y="347"/>
                  </a:moveTo>
                  <a:cubicBezTo>
                    <a:pt x="19" y="347"/>
                    <a:pt x="19" y="347"/>
                    <a:pt x="19" y="347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21" y="298"/>
                    <a:pt x="23" y="295"/>
                    <a:pt x="24" y="292"/>
                  </a:cubicBezTo>
                  <a:cubicBezTo>
                    <a:pt x="105" y="341"/>
                    <a:pt x="105" y="341"/>
                    <a:pt x="105" y="341"/>
                  </a:cubicBezTo>
                  <a:cubicBezTo>
                    <a:pt x="103" y="343"/>
                    <a:pt x="102" y="345"/>
                    <a:pt x="102" y="347"/>
                  </a:cubicBezTo>
                  <a:close/>
                  <a:moveTo>
                    <a:pt x="107" y="340"/>
                  </a:moveTo>
                  <a:cubicBezTo>
                    <a:pt x="23" y="289"/>
                    <a:pt x="23" y="289"/>
                    <a:pt x="23" y="289"/>
                  </a:cubicBezTo>
                  <a:cubicBezTo>
                    <a:pt x="23" y="287"/>
                    <a:pt x="22" y="285"/>
                    <a:pt x="20" y="284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113" y="336"/>
                    <a:pt x="113" y="336"/>
                    <a:pt x="113" y="336"/>
                  </a:cubicBezTo>
                  <a:cubicBezTo>
                    <a:pt x="110" y="337"/>
                    <a:pt x="108" y="338"/>
                    <a:pt x="107" y="340"/>
                  </a:cubicBezTo>
                  <a:close/>
                  <a:moveTo>
                    <a:pt x="113" y="209"/>
                  </a:moveTo>
                  <a:cubicBezTo>
                    <a:pt x="111" y="210"/>
                    <a:pt x="109" y="213"/>
                    <a:pt x="109" y="217"/>
                  </a:cubicBezTo>
                  <a:cubicBezTo>
                    <a:pt x="109" y="220"/>
                    <a:pt x="111" y="223"/>
                    <a:pt x="113" y="225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58" y="217"/>
                    <a:pt x="58" y="217"/>
                    <a:pt x="58" y="217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9"/>
                    <a:pt x="113" y="119"/>
                  </a:cubicBezTo>
                  <a:lnTo>
                    <a:pt x="113" y="209"/>
                  </a:lnTo>
                  <a:close/>
                  <a:moveTo>
                    <a:pt x="920" y="338"/>
                  </a:moveTo>
                  <a:cubicBezTo>
                    <a:pt x="920" y="29"/>
                    <a:pt x="920" y="29"/>
                    <a:pt x="920" y="29"/>
                  </a:cubicBezTo>
                  <a:cubicBezTo>
                    <a:pt x="924" y="27"/>
                    <a:pt x="928" y="22"/>
                    <a:pt x="928" y="16"/>
                  </a:cubicBezTo>
                  <a:cubicBezTo>
                    <a:pt x="928" y="7"/>
                    <a:pt x="920" y="0"/>
                    <a:pt x="912" y="0"/>
                  </a:cubicBezTo>
                  <a:cubicBezTo>
                    <a:pt x="906" y="0"/>
                    <a:pt x="900" y="3"/>
                    <a:pt x="898" y="8"/>
                  </a:cubicBezTo>
                  <a:cubicBezTo>
                    <a:pt x="788" y="8"/>
                    <a:pt x="788" y="8"/>
                    <a:pt x="788" y="8"/>
                  </a:cubicBezTo>
                  <a:cubicBezTo>
                    <a:pt x="786" y="4"/>
                    <a:pt x="782" y="1"/>
                    <a:pt x="777" y="1"/>
                  </a:cubicBezTo>
                  <a:cubicBezTo>
                    <a:pt x="771" y="1"/>
                    <a:pt x="766" y="7"/>
                    <a:pt x="766" y="13"/>
                  </a:cubicBezTo>
                  <a:cubicBezTo>
                    <a:pt x="766" y="17"/>
                    <a:pt x="767" y="20"/>
                    <a:pt x="770" y="22"/>
                  </a:cubicBezTo>
                  <a:cubicBezTo>
                    <a:pt x="724" y="199"/>
                    <a:pt x="724" y="199"/>
                    <a:pt x="724" y="199"/>
                  </a:cubicBezTo>
                  <a:cubicBezTo>
                    <a:pt x="675" y="9"/>
                    <a:pt x="675" y="9"/>
                    <a:pt x="675" y="9"/>
                  </a:cubicBezTo>
                  <a:cubicBezTo>
                    <a:pt x="675" y="8"/>
                    <a:pt x="675" y="8"/>
                    <a:pt x="675" y="8"/>
                  </a:cubicBezTo>
                  <a:cubicBezTo>
                    <a:pt x="626" y="8"/>
                    <a:pt x="626" y="8"/>
                    <a:pt x="626" y="8"/>
                  </a:cubicBezTo>
                  <a:cubicBezTo>
                    <a:pt x="624" y="4"/>
                    <a:pt x="619" y="0"/>
                    <a:pt x="613" y="0"/>
                  </a:cubicBezTo>
                  <a:cubicBezTo>
                    <a:pt x="604" y="0"/>
                    <a:pt x="597" y="7"/>
                    <a:pt x="597" y="16"/>
                  </a:cubicBezTo>
                  <a:cubicBezTo>
                    <a:pt x="597" y="22"/>
                    <a:pt x="599" y="26"/>
                    <a:pt x="603" y="29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39" y="102"/>
                    <a:pt x="539" y="102"/>
                    <a:pt x="539" y="102"/>
                  </a:cubicBezTo>
                  <a:cubicBezTo>
                    <a:pt x="543" y="101"/>
                    <a:pt x="546" y="96"/>
                    <a:pt x="546" y="91"/>
                  </a:cubicBezTo>
                  <a:cubicBezTo>
                    <a:pt x="546" y="85"/>
                    <a:pt x="541" y="80"/>
                    <a:pt x="535" y="80"/>
                  </a:cubicBezTo>
                  <a:cubicBezTo>
                    <a:pt x="528" y="80"/>
                    <a:pt x="523" y="85"/>
                    <a:pt x="523" y="91"/>
                  </a:cubicBezTo>
                  <a:cubicBezTo>
                    <a:pt x="523" y="96"/>
                    <a:pt x="525" y="100"/>
                    <a:pt x="529" y="102"/>
                  </a:cubicBezTo>
                  <a:cubicBezTo>
                    <a:pt x="529" y="180"/>
                    <a:pt x="529" y="180"/>
                    <a:pt x="529" y="180"/>
                  </a:cubicBezTo>
                  <a:cubicBezTo>
                    <a:pt x="525" y="182"/>
                    <a:pt x="523" y="186"/>
                    <a:pt x="523" y="190"/>
                  </a:cubicBezTo>
                  <a:cubicBezTo>
                    <a:pt x="523" y="195"/>
                    <a:pt x="525" y="198"/>
                    <a:pt x="529" y="200"/>
                  </a:cubicBezTo>
                  <a:cubicBezTo>
                    <a:pt x="529" y="335"/>
                    <a:pt x="529" y="335"/>
                    <a:pt x="529" y="335"/>
                  </a:cubicBezTo>
                  <a:cubicBezTo>
                    <a:pt x="523" y="338"/>
                    <a:pt x="519" y="344"/>
                    <a:pt x="519" y="350"/>
                  </a:cubicBezTo>
                  <a:cubicBezTo>
                    <a:pt x="519" y="359"/>
                    <a:pt x="526" y="366"/>
                    <a:pt x="535" y="366"/>
                  </a:cubicBezTo>
                  <a:cubicBezTo>
                    <a:pt x="541" y="366"/>
                    <a:pt x="547" y="362"/>
                    <a:pt x="549" y="357"/>
                  </a:cubicBezTo>
                  <a:cubicBezTo>
                    <a:pt x="624" y="357"/>
                    <a:pt x="624" y="357"/>
                    <a:pt x="624" y="357"/>
                  </a:cubicBezTo>
                  <a:cubicBezTo>
                    <a:pt x="624" y="283"/>
                    <a:pt x="624" y="283"/>
                    <a:pt x="624" y="283"/>
                  </a:cubicBezTo>
                  <a:cubicBezTo>
                    <a:pt x="628" y="281"/>
                    <a:pt x="631" y="277"/>
                    <a:pt x="631" y="272"/>
                  </a:cubicBezTo>
                  <a:cubicBezTo>
                    <a:pt x="631" y="268"/>
                    <a:pt x="628" y="264"/>
                    <a:pt x="624" y="262"/>
                  </a:cubicBezTo>
                  <a:cubicBezTo>
                    <a:pt x="624" y="134"/>
                    <a:pt x="624" y="134"/>
                    <a:pt x="624" y="134"/>
                  </a:cubicBezTo>
                  <a:cubicBezTo>
                    <a:pt x="677" y="339"/>
                    <a:pt x="677" y="339"/>
                    <a:pt x="677" y="339"/>
                  </a:cubicBezTo>
                  <a:cubicBezTo>
                    <a:pt x="673" y="342"/>
                    <a:pt x="671" y="347"/>
                    <a:pt x="671" y="352"/>
                  </a:cubicBezTo>
                  <a:cubicBezTo>
                    <a:pt x="671" y="361"/>
                    <a:pt x="678" y="368"/>
                    <a:pt x="686" y="368"/>
                  </a:cubicBezTo>
                  <a:cubicBezTo>
                    <a:pt x="694" y="368"/>
                    <a:pt x="699" y="363"/>
                    <a:pt x="702" y="357"/>
                  </a:cubicBezTo>
                  <a:cubicBezTo>
                    <a:pt x="767" y="357"/>
                    <a:pt x="767" y="357"/>
                    <a:pt x="767" y="357"/>
                  </a:cubicBezTo>
                  <a:cubicBezTo>
                    <a:pt x="782" y="296"/>
                    <a:pt x="782" y="296"/>
                    <a:pt x="782" y="296"/>
                  </a:cubicBezTo>
                  <a:cubicBezTo>
                    <a:pt x="785" y="296"/>
                    <a:pt x="787" y="294"/>
                    <a:pt x="788" y="292"/>
                  </a:cubicBezTo>
                  <a:cubicBezTo>
                    <a:pt x="791" y="290"/>
                    <a:pt x="791" y="287"/>
                    <a:pt x="791" y="284"/>
                  </a:cubicBezTo>
                  <a:cubicBezTo>
                    <a:pt x="791" y="281"/>
                    <a:pt x="789" y="278"/>
                    <a:pt x="787" y="276"/>
                  </a:cubicBezTo>
                  <a:cubicBezTo>
                    <a:pt x="824" y="134"/>
                    <a:pt x="824" y="134"/>
                    <a:pt x="824" y="134"/>
                  </a:cubicBezTo>
                  <a:cubicBezTo>
                    <a:pt x="824" y="357"/>
                    <a:pt x="824" y="357"/>
                    <a:pt x="824" y="357"/>
                  </a:cubicBezTo>
                  <a:cubicBezTo>
                    <a:pt x="896" y="357"/>
                    <a:pt x="896" y="357"/>
                    <a:pt x="896" y="357"/>
                  </a:cubicBezTo>
                  <a:cubicBezTo>
                    <a:pt x="898" y="363"/>
                    <a:pt x="904" y="367"/>
                    <a:pt x="911" y="367"/>
                  </a:cubicBezTo>
                  <a:cubicBezTo>
                    <a:pt x="919" y="367"/>
                    <a:pt x="927" y="360"/>
                    <a:pt x="927" y="351"/>
                  </a:cubicBezTo>
                  <a:cubicBezTo>
                    <a:pt x="927" y="345"/>
                    <a:pt x="924" y="340"/>
                    <a:pt x="920" y="338"/>
                  </a:cubicBezTo>
                  <a:close/>
                  <a:moveTo>
                    <a:pt x="628" y="18"/>
                  </a:moveTo>
                  <a:cubicBezTo>
                    <a:pt x="667" y="18"/>
                    <a:pt x="667" y="18"/>
                    <a:pt x="667" y="18"/>
                  </a:cubicBezTo>
                  <a:cubicBezTo>
                    <a:pt x="717" y="210"/>
                    <a:pt x="717" y="210"/>
                    <a:pt x="717" y="210"/>
                  </a:cubicBezTo>
                  <a:cubicBezTo>
                    <a:pt x="716" y="210"/>
                    <a:pt x="716" y="210"/>
                    <a:pt x="716" y="210"/>
                  </a:cubicBezTo>
                  <a:cubicBezTo>
                    <a:pt x="622" y="29"/>
                    <a:pt x="622" y="29"/>
                    <a:pt x="622" y="29"/>
                  </a:cubicBezTo>
                  <a:cubicBezTo>
                    <a:pt x="625" y="27"/>
                    <a:pt x="628" y="23"/>
                    <a:pt x="628" y="18"/>
                  </a:cubicBezTo>
                  <a:close/>
                  <a:moveTo>
                    <a:pt x="543" y="337"/>
                  </a:moveTo>
                  <a:cubicBezTo>
                    <a:pt x="542" y="336"/>
                    <a:pt x="540" y="335"/>
                    <a:pt x="539" y="335"/>
                  </a:cubicBezTo>
                  <a:cubicBezTo>
                    <a:pt x="539" y="201"/>
                    <a:pt x="539" y="201"/>
                    <a:pt x="539" y="201"/>
                  </a:cubicBezTo>
                  <a:cubicBezTo>
                    <a:pt x="539" y="201"/>
                    <a:pt x="540" y="201"/>
                    <a:pt x="540" y="200"/>
                  </a:cubicBezTo>
                  <a:cubicBezTo>
                    <a:pt x="608" y="268"/>
                    <a:pt x="608" y="268"/>
                    <a:pt x="608" y="268"/>
                  </a:cubicBezTo>
                  <a:cubicBezTo>
                    <a:pt x="607" y="269"/>
                    <a:pt x="607" y="271"/>
                    <a:pt x="607" y="272"/>
                  </a:cubicBezTo>
                  <a:cubicBezTo>
                    <a:pt x="607" y="275"/>
                    <a:pt x="608" y="277"/>
                    <a:pt x="609" y="279"/>
                  </a:cubicBezTo>
                  <a:lnTo>
                    <a:pt x="543" y="337"/>
                  </a:lnTo>
                  <a:close/>
                  <a:moveTo>
                    <a:pt x="614" y="347"/>
                  </a:moveTo>
                  <a:cubicBezTo>
                    <a:pt x="550" y="347"/>
                    <a:pt x="550" y="347"/>
                    <a:pt x="550" y="347"/>
                  </a:cubicBezTo>
                  <a:cubicBezTo>
                    <a:pt x="549" y="344"/>
                    <a:pt x="548" y="341"/>
                    <a:pt x="545" y="339"/>
                  </a:cubicBezTo>
                  <a:cubicBezTo>
                    <a:pt x="610" y="281"/>
                    <a:pt x="610" y="281"/>
                    <a:pt x="610" y="281"/>
                  </a:cubicBezTo>
                  <a:cubicBezTo>
                    <a:pt x="611" y="282"/>
                    <a:pt x="613" y="283"/>
                    <a:pt x="614" y="283"/>
                  </a:cubicBezTo>
                  <a:lnTo>
                    <a:pt x="614" y="347"/>
                  </a:lnTo>
                  <a:close/>
                  <a:moveTo>
                    <a:pt x="815" y="101"/>
                  </a:moveTo>
                  <a:cubicBezTo>
                    <a:pt x="815" y="104"/>
                    <a:pt x="817" y="107"/>
                    <a:pt x="820" y="109"/>
                  </a:cubicBezTo>
                  <a:cubicBezTo>
                    <a:pt x="778" y="273"/>
                    <a:pt x="778" y="273"/>
                    <a:pt x="778" y="273"/>
                  </a:cubicBezTo>
                  <a:cubicBezTo>
                    <a:pt x="772" y="274"/>
                    <a:pt x="767" y="280"/>
                    <a:pt x="768" y="286"/>
                  </a:cubicBezTo>
                  <a:cubicBezTo>
                    <a:pt x="768" y="289"/>
                    <a:pt x="770" y="292"/>
                    <a:pt x="772" y="294"/>
                  </a:cubicBezTo>
                  <a:cubicBezTo>
                    <a:pt x="759" y="347"/>
                    <a:pt x="759" y="347"/>
                    <a:pt x="759" y="347"/>
                  </a:cubicBezTo>
                  <a:cubicBezTo>
                    <a:pt x="702" y="347"/>
                    <a:pt x="702" y="347"/>
                    <a:pt x="702" y="347"/>
                  </a:cubicBezTo>
                  <a:cubicBezTo>
                    <a:pt x="699" y="340"/>
                    <a:pt x="694" y="336"/>
                    <a:pt x="686" y="336"/>
                  </a:cubicBezTo>
                  <a:cubicBezTo>
                    <a:pt x="686" y="336"/>
                    <a:pt x="686" y="336"/>
                    <a:pt x="686" y="336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24" y="92"/>
                    <a:pt x="624" y="92"/>
                    <a:pt x="624" y="92"/>
                  </a:cubicBezTo>
                  <a:cubicBezTo>
                    <a:pt x="614" y="93"/>
                    <a:pt x="614" y="93"/>
                    <a:pt x="614" y="93"/>
                  </a:cubicBezTo>
                  <a:cubicBezTo>
                    <a:pt x="614" y="262"/>
                    <a:pt x="614" y="262"/>
                    <a:pt x="614" y="262"/>
                  </a:cubicBezTo>
                  <a:cubicBezTo>
                    <a:pt x="612" y="262"/>
                    <a:pt x="611" y="264"/>
                    <a:pt x="609" y="265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45" y="197"/>
                    <a:pt x="546" y="194"/>
                    <a:pt x="546" y="190"/>
                  </a:cubicBezTo>
                  <a:cubicBezTo>
                    <a:pt x="546" y="185"/>
                    <a:pt x="544" y="181"/>
                    <a:pt x="539" y="179"/>
                  </a:cubicBezTo>
                  <a:cubicBezTo>
                    <a:pt x="605" y="30"/>
                    <a:pt x="605" y="30"/>
                    <a:pt x="605" y="30"/>
                  </a:cubicBezTo>
                  <a:cubicBezTo>
                    <a:pt x="608" y="31"/>
                    <a:pt x="610" y="32"/>
                    <a:pt x="613" y="32"/>
                  </a:cubicBezTo>
                  <a:cubicBezTo>
                    <a:pt x="615" y="32"/>
                    <a:pt x="618" y="31"/>
                    <a:pt x="620" y="30"/>
                  </a:cubicBezTo>
                  <a:cubicBezTo>
                    <a:pt x="714" y="212"/>
                    <a:pt x="714" y="212"/>
                    <a:pt x="714" y="212"/>
                  </a:cubicBezTo>
                  <a:cubicBezTo>
                    <a:pt x="713" y="214"/>
                    <a:pt x="712" y="216"/>
                    <a:pt x="712" y="219"/>
                  </a:cubicBezTo>
                  <a:cubicBezTo>
                    <a:pt x="712" y="225"/>
                    <a:pt x="717" y="231"/>
                    <a:pt x="724" y="231"/>
                  </a:cubicBezTo>
                  <a:cubicBezTo>
                    <a:pt x="730" y="231"/>
                    <a:pt x="736" y="225"/>
                    <a:pt x="736" y="219"/>
                  </a:cubicBezTo>
                  <a:cubicBezTo>
                    <a:pt x="736" y="215"/>
                    <a:pt x="734" y="212"/>
                    <a:pt x="732" y="210"/>
                  </a:cubicBezTo>
                  <a:cubicBezTo>
                    <a:pt x="779" y="25"/>
                    <a:pt x="779" y="25"/>
                    <a:pt x="779" y="25"/>
                  </a:cubicBezTo>
                  <a:cubicBezTo>
                    <a:pt x="783" y="24"/>
                    <a:pt x="786" y="22"/>
                    <a:pt x="788" y="18"/>
                  </a:cubicBezTo>
                  <a:cubicBezTo>
                    <a:pt x="896" y="18"/>
                    <a:pt x="896" y="18"/>
                    <a:pt x="896" y="18"/>
                  </a:cubicBezTo>
                  <a:cubicBezTo>
                    <a:pt x="896" y="21"/>
                    <a:pt x="898" y="24"/>
                    <a:pt x="899" y="26"/>
                  </a:cubicBezTo>
                  <a:cubicBezTo>
                    <a:pt x="834" y="90"/>
                    <a:pt x="834" y="90"/>
                    <a:pt x="834" y="90"/>
                  </a:cubicBezTo>
                  <a:cubicBezTo>
                    <a:pt x="832" y="88"/>
                    <a:pt x="829" y="88"/>
                    <a:pt x="826" y="88"/>
                  </a:cubicBezTo>
                  <a:cubicBezTo>
                    <a:pt x="819" y="88"/>
                    <a:pt x="814" y="94"/>
                    <a:pt x="815" y="101"/>
                  </a:cubicBezTo>
                  <a:close/>
                  <a:moveTo>
                    <a:pt x="895" y="347"/>
                  </a:moveTo>
                  <a:cubicBezTo>
                    <a:pt x="834" y="347"/>
                    <a:pt x="834" y="347"/>
                    <a:pt x="834" y="347"/>
                  </a:cubicBezTo>
                  <a:cubicBezTo>
                    <a:pt x="834" y="117"/>
                    <a:pt x="834" y="117"/>
                    <a:pt x="834" y="117"/>
                  </a:cubicBezTo>
                  <a:cubicBezTo>
                    <a:pt x="905" y="336"/>
                    <a:pt x="905" y="336"/>
                    <a:pt x="905" y="336"/>
                  </a:cubicBezTo>
                  <a:cubicBezTo>
                    <a:pt x="900" y="338"/>
                    <a:pt x="897" y="342"/>
                    <a:pt x="895" y="347"/>
                  </a:cubicBezTo>
                  <a:close/>
                  <a:moveTo>
                    <a:pt x="909" y="335"/>
                  </a:moveTo>
                  <a:cubicBezTo>
                    <a:pt x="909" y="335"/>
                    <a:pt x="908" y="335"/>
                    <a:pt x="907" y="335"/>
                  </a:cubicBezTo>
                  <a:cubicBezTo>
                    <a:pt x="834" y="109"/>
                    <a:pt x="834" y="109"/>
                    <a:pt x="834" y="109"/>
                  </a:cubicBezTo>
                  <a:cubicBezTo>
                    <a:pt x="835" y="108"/>
                    <a:pt x="835" y="108"/>
                    <a:pt x="836" y="107"/>
                  </a:cubicBezTo>
                  <a:cubicBezTo>
                    <a:pt x="838" y="105"/>
                    <a:pt x="839" y="102"/>
                    <a:pt x="839" y="99"/>
                  </a:cubicBezTo>
                  <a:cubicBezTo>
                    <a:pt x="838" y="96"/>
                    <a:pt x="837" y="94"/>
                    <a:pt x="836" y="92"/>
                  </a:cubicBezTo>
                  <a:cubicBezTo>
                    <a:pt x="901" y="28"/>
                    <a:pt x="901" y="28"/>
                    <a:pt x="901" y="28"/>
                  </a:cubicBezTo>
                  <a:cubicBezTo>
                    <a:pt x="903" y="30"/>
                    <a:pt x="906" y="31"/>
                    <a:pt x="909" y="31"/>
                  </a:cubicBezTo>
                  <a:lnTo>
                    <a:pt x="909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891" y="2567"/>
              <a:ext cx="2172" cy="202"/>
            </a:xfrm>
            <a:custGeom>
              <a:avLst/>
              <a:gdLst>
                <a:gd name="T0" fmla="*/ 38 w 917"/>
                <a:gd name="T1" fmla="*/ 27 h 85"/>
                <a:gd name="T2" fmla="*/ 33 w 917"/>
                <a:gd name="T3" fmla="*/ 54 h 85"/>
                <a:gd name="T4" fmla="*/ 5 w 917"/>
                <a:gd name="T5" fmla="*/ 84 h 85"/>
                <a:gd name="T6" fmla="*/ 53 w 917"/>
                <a:gd name="T7" fmla="*/ 22 h 85"/>
                <a:gd name="T8" fmla="*/ 58 w 917"/>
                <a:gd name="T9" fmla="*/ 28 h 85"/>
                <a:gd name="T10" fmla="*/ 83 w 917"/>
                <a:gd name="T11" fmla="*/ 56 h 85"/>
                <a:gd name="T12" fmla="*/ 90 w 917"/>
                <a:gd name="T13" fmla="*/ 83 h 85"/>
                <a:gd name="T14" fmla="*/ 105 w 917"/>
                <a:gd name="T15" fmla="*/ 24 h 85"/>
                <a:gd name="T16" fmla="*/ 137 w 917"/>
                <a:gd name="T17" fmla="*/ 79 h 85"/>
                <a:gd name="T18" fmla="*/ 105 w 917"/>
                <a:gd name="T19" fmla="*/ 83 h 85"/>
                <a:gd name="T20" fmla="*/ 172 w 917"/>
                <a:gd name="T21" fmla="*/ 21 h 85"/>
                <a:gd name="T22" fmla="*/ 194 w 917"/>
                <a:gd name="T23" fmla="*/ 83 h 85"/>
                <a:gd name="T24" fmla="*/ 144 w 917"/>
                <a:gd name="T25" fmla="*/ 84 h 85"/>
                <a:gd name="T26" fmla="*/ 158 w 917"/>
                <a:gd name="T27" fmla="*/ 63 h 85"/>
                <a:gd name="T28" fmla="*/ 264 w 917"/>
                <a:gd name="T29" fmla="*/ 53 h 85"/>
                <a:gd name="T30" fmla="*/ 232 w 917"/>
                <a:gd name="T31" fmla="*/ 78 h 85"/>
                <a:gd name="T32" fmla="*/ 232 w 917"/>
                <a:gd name="T33" fmla="*/ 78 h 85"/>
                <a:gd name="T34" fmla="*/ 302 w 917"/>
                <a:gd name="T35" fmla="*/ 22 h 85"/>
                <a:gd name="T36" fmla="*/ 315 w 917"/>
                <a:gd name="T37" fmla="*/ 69 h 85"/>
                <a:gd name="T38" fmla="*/ 271 w 917"/>
                <a:gd name="T39" fmla="*/ 82 h 85"/>
                <a:gd name="T40" fmla="*/ 313 w 917"/>
                <a:gd name="T41" fmla="*/ 63 h 85"/>
                <a:gd name="T42" fmla="*/ 332 w 917"/>
                <a:gd name="T43" fmla="*/ 22 h 85"/>
                <a:gd name="T44" fmla="*/ 354 w 917"/>
                <a:gd name="T45" fmla="*/ 28 h 85"/>
                <a:gd name="T46" fmla="*/ 347 w 917"/>
                <a:gd name="T47" fmla="*/ 28 h 85"/>
                <a:gd name="T48" fmla="*/ 390 w 917"/>
                <a:gd name="T49" fmla="*/ 61 h 85"/>
                <a:gd name="T50" fmla="*/ 429 w 917"/>
                <a:gd name="T51" fmla="*/ 22 h 85"/>
                <a:gd name="T52" fmla="*/ 384 w 917"/>
                <a:gd name="T53" fmla="*/ 24 h 85"/>
                <a:gd name="T54" fmla="*/ 493 w 917"/>
                <a:gd name="T55" fmla="*/ 71 h 85"/>
                <a:gd name="T56" fmla="*/ 500 w 917"/>
                <a:gd name="T57" fmla="*/ 24 h 85"/>
                <a:gd name="T58" fmla="*/ 456 w 917"/>
                <a:gd name="T59" fmla="*/ 35 h 85"/>
                <a:gd name="T60" fmla="*/ 449 w 917"/>
                <a:gd name="T61" fmla="*/ 83 h 85"/>
                <a:gd name="T62" fmla="*/ 526 w 917"/>
                <a:gd name="T63" fmla="*/ 25 h 85"/>
                <a:gd name="T64" fmla="*/ 561 w 917"/>
                <a:gd name="T65" fmla="*/ 25 h 85"/>
                <a:gd name="T66" fmla="*/ 554 w 917"/>
                <a:gd name="T67" fmla="*/ 84 h 85"/>
                <a:gd name="T68" fmla="*/ 519 w 917"/>
                <a:gd name="T69" fmla="*/ 82 h 85"/>
                <a:gd name="T70" fmla="*/ 619 w 917"/>
                <a:gd name="T71" fmla="*/ 21 h 85"/>
                <a:gd name="T72" fmla="*/ 641 w 917"/>
                <a:gd name="T73" fmla="*/ 83 h 85"/>
                <a:gd name="T74" fmla="*/ 592 w 917"/>
                <a:gd name="T75" fmla="*/ 84 h 85"/>
                <a:gd name="T76" fmla="*/ 606 w 917"/>
                <a:gd name="T77" fmla="*/ 63 h 85"/>
                <a:gd name="T78" fmla="*/ 688 w 917"/>
                <a:gd name="T79" fmla="*/ 79 h 85"/>
                <a:gd name="T80" fmla="*/ 705 w 917"/>
                <a:gd name="T81" fmla="*/ 24 h 85"/>
                <a:gd name="T82" fmla="*/ 751 w 917"/>
                <a:gd name="T83" fmla="*/ 21 h 85"/>
                <a:gd name="T84" fmla="*/ 751 w 917"/>
                <a:gd name="T85" fmla="*/ 79 h 85"/>
                <a:gd name="T86" fmla="*/ 737 w 917"/>
                <a:gd name="T87" fmla="*/ 10 h 85"/>
                <a:gd name="T88" fmla="*/ 756 w 917"/>
                <a:gd name="T89" fmla="*/ 10 h 85"/>
                <a:gd name="T90" fmla="*/ 789 w 917"/>
                <a:gd name="T91" fmla="*/ 25 h 85"/>
                <a:gd name="T92" fmla="*/ 818 w 917"/>
                <a:gd name="T93" fmla="*/ 73 h 85"/>
                <a:gd name="T94" fmla="*/ 820 w 917"/>
                <a:gd name="T95" fmla="*/ 84 h 85"/>
                <a:gd name="T96" fmla="*/ 885 w 917"/>
                <a:gd name="T97" fmla="*/ 21 h 85"/>
                <a:gd name="T98" fmla="*/ 885 w 917"/>
                <a:gd name="T99" fmla="*/ 79 h 85"/>
                <a:gd name="T100" fmla="*/ 877 w 917"/>
                <a:gd name="T101" fmla="*/ 15 h 85"/>
                <a:gd name="T102" fmla="*/ 882 w 917"/>
                <a:gd name="T103" fmla="*/ 15 h 85"/>
                <a:gd name="T104" fmla="*/ 897 w 917"/>
                <a:gd name="T105" fmla="*/ 2 h 85"/>
                <a:gd name="T106" fmla="*/ 895 w 917"/>
                <a:gd name="T107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7" h="85">
                  <a:moveTo>
                    <a:pt x="0" y="24"/>
                  </a:moveTo>
                  <a:cubicBezTo>
                    <a:pt x="0" y="23"/>
                    <a:pt x="0" y="22"/>
                    <a:pt x="1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7" y="28"/>
                    <a:pt x="3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3" y="53"/>
                    <a:pt x="33" y="53"/>
                    <a:pt x="33" y="54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8"/>
                    <a:pt x="33" y="59"/>
                    <a:pt x="32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6" y="84"/>
                    <a:pt x="5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4"/>
                    <a:pt x="0" y="84"/>
                    <a:pt x="0" y="83"/>
                  </a:cubicBezTo>
                  <a:lnTo>
                    <a:pt x="0" y="24"/>
                  </a:lnTo>
                  <a:close/>
                  <a:moveTo>
                    <a:pt x="51" y="24"/>
                  </a:moveTo>
                  <a:cubicBezTo>
                    <a:pt x="51" y="23"/>
                    <a:pt x="52" y="22"/>
                    <a:pt x="53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0" y="23"/>
                    <a:pt x="90" y="2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89" y="28"/>
                    <a:pt x="88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4" y="50"/>
                    <a:pt x="85" y="51"/>
                    <a:pt x="85" y="5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5"/>
                    <a:pt x="84" y="56"/>
                    <a:pt x="8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9"/>
                    <a:pt x="90" y="79"/>
                    <a:pt x="90" y="80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4"/>
                    <a:pt x="89" y="84"/>
                    <a:pt x="88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2" y="84"/>
                    <a:pt x="51" y="84"/>
                    <a:pt x="51" y="83"/>
                  </a:cubicBezTo>
                  <a:lnTo>
                    <a:pt x="51" y="24"/>
                  </a:lnTo>
                  <a:close/>
                  <a:moveTo>
                    <a:pt x="105" y="24"/>
                  </a:moveTo>
                  <a:cubicBezTo>
                    <a:pt x="105" y="23"/>
                    <a:pt x="105" y="22"/>
                    <a:pt x="106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11" y="23"/>
                    <a:pt x="111" y="24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8" y="79"/>
                    <a:pt x="139" y="79"/>
                    <a:pt x="139" y="80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39" y="84"/>
                    <a:pt x="138" y="84"/>
                    <a:pt x="13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5" y="84"/>
                    <a:pt x="105" y="83"/>
                  </a:cubicBezTo>
                  <a:lnTo>
                    <a:pt x="105" y="24"/>
                  </a:lnTo>
                  <a:close/>
                  <a:moveTo>
                    <a:pt x="143" y="82"/>
                  </a:move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1"/>
                    <a:pt x="171" y="21"/>
                  </a:cubicBezTo>
                  <a:cubicBezTo>
                    <a:pt x="172" y="21"/>
                    <a:pt x="172" y="21"/>
                    <a:pt x="172" y="21"/>
                  </a:cubicBezTo>
                  <a:cubicBezTo>
                    <a:pt x="173" y="21"/>
                    <a:pt x="173" y="22"/>
                    <a:pt x="173" y="2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1" y="83"/>
                    <a:pt x="200" y="84"/>
                    <a:pt x="199" y="84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4" y="84"/>
                    <a:pt x="194" y="84"/>
                    <a:pt x="194" y="83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9" y="84"/>
                    <a:pt x="148" y="84"/>
                    <a:pt x="148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3" y="84"/>
                    <a:pt x="142" y="83"/>
                    <a:pt x="143" y="82"/>
                  </a:cubicBezTo>
                  <a:close/>
                  <a:moveTo>
                    <a:pt x="185" y="63"/>
                  </a:moveTo>
                  <a:cubicBezTo>
                    <a:pt x="180" y="54"/>
                    <a:pt x="176" y="44"/>
                    <a:pt x="172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58" y="63"/>
                    <a:pt x="158" y="63"/>
                    <a:pt x="158" y="63"/>
                  </a:cubicBezTo>
                  <a:lnTo>
                    <a:pt x="185" y="63"/>
                  </a:lnTo>
                  <a:close/>
                  <a:moveTo>
                    <a:pt x="212" y="24"/>
                  </a:moveTo>
                  <a:cubicBezTo>
                    <a:pt x="212" y="23"/>
                    <a:pt x="212" y="22"/>
                    <a:pt x="213" y="2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50" y="22"/>
                    <a:pt x="264" y="36"/>
                    <a:pt x="264" y="53"/>
                  </a:cubicBezTo>
                  <a:cubicBezTo>
                    <a:pt x="264" y="71"/>
                    <a:pt x="250" y="84"/>
                    <a:pt x="233" y="84"/>
                  </a:cubicBezTo>
                  <a:cubicBezTo>
                    <a:pt x="213" y="84"/>
                    <a:pt x="213" y="84"/>
                    <a:pt x="213" y="84"/>
                  </a:cubicBezTo>
                  <a:cubicBezTo>
                    <a:pt x="212" y="84"/>
                    <a:pt x="212" y="84"/>
                    <a:pt x="212" y="83"/>
                  </a:cubicBezTo>
                  <a:lnTo>
                    <a:pt x="212" y="24"/>
                  </a:lnTo>
                  <a:close/>
                  <a:moveTo>
                    <a:pt x="232" y="78"/>
                  </a:moveTo>
                  <a:cubicBezTo>
                    <a:pt x="247" y="78"/>
                    <a:pt x="257" y="68"/>
                    <a:pt x="257" y="53"/>
                  </a:cubicBezTo>
                  <a:cubicBezTo>
                    <a:pt x="257" y="39"/>
                    <a:pt x="247" y="28"/>
                    <a:pt x="232" y="28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8" y="78"/>
                    <a:pt x="218" y="78"/>
                    <a:pt x="218" y="78"/>
                  </a:cubicBezTo>
                  <a:lnTo>
                    <a:pt x="232" y="78"/>
                  </a:lnTo>
                  <a:close/>
                  <a:moveTo>
                    <a:pt x="271" y="82"/>
                  </a:moveTo>
                  <a:cubicBezTo>
                    <a:pt x="298" y="22"/>
                    <a:pt x="298" y="22"/>
                    <a:pt x="298" y="22"/>
                  </a:cubicBezTo>
                  <a:cubicBezTo>
                    <a:pt x="298" y="22"/>
                    <a:pt x="298" y="21"/>
                    <a:pt x="299" y="21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28" y="82"/>
                    <a:pt x="328" y="82"/>
                    <a:pt x="328" y="82"/>
                  </a:cubicBezTo>
                  <a:cubicBezTo>
                    <a:pt x="329" y="83"/>
                    <a:pt x="328" y="84"/>
                    <a:pt x="327" y="84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3" y="84"/>
                    <a:pt x="322" y="84"/>
                    <a:pt x="322" y="8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284" y="69"/>
                    <a:pt x="284" y="69"/>
                    <a:pt x="284" y="69"/>
                  </a:cubicBezTo>
                  <a:cubicBezTo>
                    <a:pt x="277" y="83"/>
                    <a:pt x="277" y="83"/>
                    <a:pt x="277" y="83"/>
                  </a:cubicBezTo>
                  <a:cubicBezTo>
                    <a:pt x="277" y="84"/>
                    <a:pt x="277" y="84"/>
                    <a:pt x="276" y="84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1" y="84"/>
                    <a:pt x="270" y="83"/>
                    <a:pt x="271" y="82"/>
                  </a:cubicBezTo>
                  <a:close/>
                  <a:moveTo>
                    <a:pt x="313" y="63"/>
                  </a:moveTo>
                  <a:cubicBezTo>
                    <a:pt x="309" y="54"/>
                    <a:pt x="304" y="44"/>
                    <a:pt x="300" y="34"/>
                  </a:cubicBezTo>
                  <a:cubicBezTo>
                    <a:pt x="299" y="34"/>
                    <a:pt x="299" y="34"/>
                    <a:pt x="299" y="34"/>
                  </a:cubicBezTo>
                  <a:cubicBezTo>
                    <a:pt x="286" y="63"/>
                    <a:pt x="286" y="63"/>
                    <a:pt x="286" y="63"/>
                  </a:cubicBezTo>
                  <a:lnTo>
                    <a:pt x="313" y="63"/>
                  </a:lnTo>
                  <a:close/>
                  <a:moveTo>
                    <a:pt x="347" y="28"/>
                  </a:moveTo>
                  <a:cubicBezTo>
                    <a:pt x="332" y="28"/>
                    <a:pt x="332" y="28"/>
                    <a:pt x="332" y="28"/>
                  </a:cubicBezTo>
                  <a:cubicBezTo>
                    <a:pt x="331" y="28"/>
                    <a:pt x="330" y="28"/>
                    <a:pt x="330" y="27"/>
                  </a:cubicBezTo>
                  <a:cubicBezTo>
                    <a:pt x="330" y="24"/>
                    <a:pt x="330" y="24"/>
                    <a:pt x="330" y="24"/>
                  </a:cubicBezTo>
                  <a:cubicBezTo>
                    <a:pt x="330" y="23"/>
                    <a:pt x="331" y="22"/>
                    <a:pt x="332" y="22"/>
                  </a:cubicBezTo>
                  <a:cubicBezTo>
                    <a:pt x="369" y="22"/>
                    <a:pt x="369" y="22"/>
                    <a:pt x="369" y="22"/>
                  </a:cubicBezTo>
                  <a:cubicBezTo>
                    <a:pt x="370" y="22"/>
                    <a:pt x="371" y="23"/>
                    <a:pt x="371" y="24"/>
                  </a:cubicBezTo>
                  <a:cubicBezTo>
                    <a:pt x="371" y="27"/>
                    <a:pt x="371" y="27"/>
                    <a:pt x="371" y="27"/>
                  </a:cubicBezTo>
                  <a:cubicBezTo>
                    <a:pt x="371" y="28"/>
                    <a:pt x="370" y="28"/>
                    <a:pt x="369" y="28"/>
                  </a:cubicBezTo>
                  <a:cubicBezTo>
                    <a:pt x="354" y="28"/>
                    <a:pt x="354" y="28"/>
                    <a:pt x="354" y="28"/>
                  </a:cubicBezTo>
                  <a:cubicBezTo>
                    <a:pt x="354" y="83"/>
                    <a:pt x="354" y="83"/>
                    <a:pt x="354" y="83"/>
                  </a:cubicBezTo>
                  <a:cubicBezTo>
                    <a:pt x="354" y="84"/>
                    <a:pt x="353" y="84"/>
                    <a:pt x="352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8" y="84"/>
                    <a:pt x="347" y="84"/>
                    <a:pt x="347" y="83"/>
                  </a:cubicBezTo>
                  <a:lnTo>
                    <a:pt x="347" y="28"/>
                  </a:lnTo>
                  <a:close/>
                  <a:moveTo>
                    <a:pt x="384" y="24"/>
                  </a:moveTo>
                  <a:cubicBezTo>
                    <a:pt x="384" y="23"/>
                    <a:pt x="384" y="22"/>
                    <a:pt x="385" y="22"/>
                  </a:cubicBezTo>
                  <a:cubicBezTo>
                    <a:pt x="389" y="22"/>
                    <a:pt x="389" y="22"/>
                    <a:pt x="389" y="22"/>
                  </a:cubicBezTo>
                  <a:cubicBezTo>
                    <a:pt x="390" y="22"/>
                    <a:pt x="390" y="23"/>
                    <a:pt x="390" y="24"/>
                  </a:cubicBezTo>
                  <a:cubicBezTo>
                    <a:pt x="390" y="61"/>
                    <a:pt x="390" y="61"/>
                    <a:pt x="390" y="61"/>
                  </a:cubicBezTo>
                  <a:cubicBezTo>
                    <a:pt x="390" y="72"/>
                    <a:pt x="397" y="79"/>
                    <a:pt x="407" y="79"/>
                  </a:cubicBezTo>
                  <a:cubicBezTo>
                    <a:pt x="417" y="79"/>
                    <a:pt x="424" y="72"/>
                    <a:pt x="424" y="62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3"/>
                    <a:pt x="425" y="22"/>
                    <a:pt x="426" y="22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0" y="22"/>
                    <a:pt x="431" y="23"/>
                    <a:pt x="431" y="24"/>
                  </a:cubicBezTo>
                  <a:cubicBezTo>
                    <a:pt x="431" y="62"/>
                    <a:pt x="431" y="62"/>
                    <a:pt x="431" y="62"/>
                  </a:cubicBezTo>
                  <a:cubicBezTo>
                    <a:pt x="431" y="75"/>
                    <a:pt x="421" y="85"/>
                    <a:pt x="407" y="85"/>
                  </a:cubicBezTo>
                  <a:cubicBezTo>
                    <a:pt x="393" y="85"/>
                    <a:pt x="384" y="75"/>
                    <a:pt x="384" y="62"/>
                  </a:cubicBezTo>
                  <a:lnTo>
                    <a:pt x="384" y="24"/>
                  </a:lnTo>
                  <a:close/>
                  <a:moveTo>
                    <a:pt x="449" y="23"/>
                  </a:moveTo>
                  <a:cubicBezTo>
                    <a:pt x="449" y="22"/>
                    <a:pt x="450" y="21"/>
                    <a:pt x="451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3" y="21"/>
                    <a:pt x="453" y="22"/>
                    <a:pt x="454" y="22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3"/>
                    <a:pt x="494" y="22"/>
                    <a:pt x="495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9" y="22"/>
                    <a:pt x="500" y="23"/>
                    <a:pt x="500" y="24"/>
                  </a:cubicBezTo>
                  <a:cubicBezTo>
                    <a:pt x="500" y="84"/>
                    <a:pt x="500" y="84"/>
                    <a:pt x="500" y="84"/>
                  </a:cubicBezTo>
                  <a:cubicBezTo>
                    <a:pt x="500" y="85"/>
                    <a:pt x="499" y="85"/>
                    <a:pt x="498" y="85"/>
                  </a:cubicBezTo>
                  <a:cubicBezTo>
                    <a:pt x="497" y="85"/>
                    <a:pt x="497" y="85"/>
                    <a:pt x="497" y="85"/>
                  </a:cubicBezTo>
                  <a:cubicBezTo>
                    <a:pt x="497" y="85"/>
                    <a:pt x="496" y="85"/>
                    <a:pt x="496" y="8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35"/>
                    <a:pt x="456" y="35"/>
                    <a:pt x="456" y="35"/>
                  </a:cubicBezTo>
                  <a:cubicBezTo>
                    <a:pt x="456" y="83"/>
                    <a:pt x="456" y="83"/>
                    <a:pt x="456" y="83"/>
                  </a:cubicBezTo>
                  <a:cubicBezTo>
                    <a:pt x="456" y="84"/>
                    <a:pt x="455" y="84"/>
                    <a:pt x="454" y="84"/>
                  </a:cubicBezTo>
                  <a:cubicBezTo>
                    <a:pt x="451" y="84"/>
                    <a:pt x="451" y="84"/>
                    <a:pt x="451" y="84"/>
                  </a:cubicBezTo>
                  <a:cubicBezTo>
                    <a:pt x="450" y="84"/>
                    <a:pt x="449" y="84"/>
                    <a:pt x="449" y="83"/>
                  </a:cubicBezTo>
                  <a:lnTo>
                    <a:pt x="449" y="23"/>
                  </a:lnTo>
                  <a:close/>
                  <a:moveTo>
                    <a:pt x="519" y="25"/>
                  </a:moveTo>
                  <a:cubicBezTo>
                    <a:pt x="519" y="23"/>
                    <a:pt x="520" y="22"/>
                    <a:pt x="521" y="22"/>
                  </a:cubicBezTo>
                  <a:cubicBezTo>
                    <a:pt x="524" y="22"/>
                    <a:pt x="524" y="22"/>
                    <a:pt x="524" y="22"/>
                  </a:cubicBezTo>
                  <a:cubicBezTo>
                    <a:pt x="525" y="22"/>
                    <a:pt x="526" y="23"/>
                    <a:pt x="526" y="25"/>
                  </a:cubicBezTo>
                  <a:cubicBezTo>
                    <a:pt x="526" y="50"/>
                    <a:pt x="526" y="50"/>
                    <a:pt x="526" y="50"/>
                  </a:cubicBezTo>
                  <a:cubicBezTo>
                    <a:pt x="553" y="23"/>
                    <a:pt x="553" y="23"/>
                    <a:pt x="553" y="23"/>
                  </a:cubicBezTo>
                  <a:cubicBezTo>
                    <a:pt x="554" y="23"/>
                    <a:pt x="555" y="22"/>
                    <a:pt x="555" y="22"/>
                  </a:cubicBezTo>
                  <a:cubicBezTo>
                    <a:pt x="559" y="22"/>
                    <a:pt x="559" y="22"/>
                    <a:pt x="559" y="22"/>
                  </a:cubicBezTo>
                  <a:cubicBezTo>
                    <a:pt x="561" y="22"/>
                    <a:pt x="562" y="24"/>
                    <a:pt x="561" y="25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2" y="84"/>
                    <a:pt x="560" y="84"/>
                  </a:cubicBezTo>
                  <a:cubicBezTo>
                    <a:pt x="556" y="84"/>
                    <a:pt x="556" y="84"/>
                    <a:pt x="556" y="84"/>
                  </a:cubicBezTo>
                  <a:cubicBezTo>
                    <a:pt x="555" y="84"/>
                    <a:pt x="554" y="84"/>
                    <a:pt x="554" y="84"/>
                  </a:cubicBezTo>
                  <a:cubicBezTo>
                    <a:pt x="526" y="55"/>
                    <a:pt x="526" y="55"/>
                    <a:pt x="526" y="55"/>
                  </a:cubicBezTo>
                  <a:cubicBezTo>
                    <a:pt x="526" y="82"/>
                    <a:pt x="526" y="82"/>
                    <a:pt x="526" y="82"/>
                  </a:cubicBezTo>
                  <a:cubicBezTo>
                    <a:pt x="526" y="83"/>
                    <a:pt x="525" y="84"/>
                    <a:pt x="524" y="84"/>
                  </a:cubicBezTo>
                  <a:cubicBezTo>
                    <a:pt x="521" y="84"/>
                    <a:pt x="521" y="84"/>
                    <a:pt x="521" y="84"/>
                  </a:cubicBezTo>
                  <a:cubicBezTo>
                    <a:pt x="520" y="84"/>
                    <a:pt x="519" y="83"/>
                    <a:pt x="519" y="82"/>
                  </a:cubicBezTo>
                  <a:lnTo>
                    <a:pt x="519" y="25"/>
                  </a:lnTo>
                  <a:close/>
                  <a:moveTo>
                    <a:pt x="590" y="82"/>
                  </a:moveTo>
                  <a:cubicBezTo>
                    <a:pt x="617" y="22"/>
                    <a:pt x="617" y="22"/>
                    <a:pt x="617" y="22"/>
                  </a:cubicBezTo>
                  <a:cubicBezTo>
                    <a:pt x="617" y="22"/>
                    <a:pt x="618" y="21"/>
                    <a:pt x="619" y="21"/>
                  </a:cubicBezTo>
                  <a:cubicBezTo>
                    <a:pt x="619" y="21"/>
                    <a:pt x="619" y="21"/>
                    <a:pt x="619" y="21"/>
                  </a:cubicBezTo>
                  <a:cubicBezTo>
                    <a:pt x="620" y="21"/>
                    <a:pt x="621" y="22"/>
                    <a:pt x="621" y="22"/>
                  </a:cubicBezTo>
                  <a:cubicBezTo>
                    <a:pt x="648" y="82"/>
                    <a:pt x="648" y="82"/>
                    <a:pt x="648" y="82"/>
                  </a:cubicBezTo>
                  <a:cubicBezTo>
                    <a:pt x="648" y="83"/>
                    <a:pt x="648" y="84"/>
                    <a:pt x="646" y="84"/>
                  </a:cubicBezTo>
                  <a:cubicBezTo>
                    <a:pt x="643" y="84"/>
                    <a:pt x="643" y="84"/>
                    <a:pt x="643" y="84"/>
                  </a:cubicBezTo>
                  <a:cubicBezTo>
                    <a:pt x="642" y="84"/>
                    <a:pt x="641" y="84"/>
                    <a:pt x="641" y="83"/>
                  </a:cubicBezTo>
                  <a:cubicBezTo>
                    <a:pt x="635" y="69"/>
                    <a:pt x="635" y="69"/>
                    <a:pt x="635" y="69"/>
                  </a:cubicBezTo>
                  <a:cubicBezTo>
                    <a:pt x="603" y="69"/>
                    <a:pt x="603" y="69"/>
                    <a:pt x="603" y="69"/>
                  </a:cubicBezTo>
                  <a:cubicBezTo>
                    <a:pt x="597" y="83"/>
                    <a:pt x="597" y="83"/>
                    <a:pt x="597" y="83"/>
                  </a:cubicBezTo>
                  <a:cubicBezTo>
                    <a:pt x="596" y="84"/>
                    <a:pt x="596" y="84"/>
                    <a:pt x="595" y="84"/>
                  </a:cubicBezTo>
                  <a:cubicBezTo>
                    <a:pt x="592" y="84"/>
                    <a:pt x="592" y="84"/>
                    <a:pt x="592" y="84"/>
                  </a:cubicBezTo>
                  <a:cubicBezTo>
                    <a:pt x="590" y="84"/>
                    <a:pt x="590" y="83"/>
                    <a:pt x="590" y="82"/>
                  </a:cubicBezTo>
                  <a:close/>
                  <a:moveTo>
                    <a:pt x="632" y="63"/>
                  </a:moveTo>
                  <a:cubicBezTo>
                    <a:pt x="628" y="54"/>
                    <a:pt x="624" y="44"/>
                    <a:pt x="619" y="34"/>
                  </a:cubicBezTo>
                  <a:cubicBezTo>
                    <a:pt x="619" y="34"/>
                    <a:pt x="619" y="34"/>
                    <a:pt x="619" y="34"/>
                  </a:cubicBezTo>
                  <a:cubicBezTo>
                    <a:pt x="606" y="63"/>
                    <a:pt x="606" y="63"/>
                    <a:pt x="606" y="63"/>
                  </a:cubicBezTo>
                  <a:lnTo>
                    <a:pt x="632" y="63"/>
                  </a:lnTo>
                  <a:close/>
                  <a:moveTo>
                    <a:pt x="673" y="77"/>
                  </a:moveTo>
                  <a:cubicBezTo>
                    <a:pt x="675" y="75"/>
                    <a:pt x="675" y="75"/>
                    <a:pt x="675" y="75"/>
                  </a:cubicBezTo>
                  <a:cubicBezTo>
                    <a:pt x="676" y="73"/>
                    <a:pt x="677" y="74"/>
                    <a:pt x="678" y="75"/>
                  </a:cubicBezTo>
                  <a:cubicBezTo>
                    <a:pt x="680" y="76"/>
                    <a:pt x="683" y="79"/>
                    <a:pt x="688" y="79"/>
                  </a:cubicBezTo>
                  <a:cubicBezTo>
                    <a:pt x="692" y="79"/>
                    <a:pt x="698" y="76"/>
                    <a:pt x="698" y="67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698" y="23"/>
                    <a:pt x="698" y="22"/>
                    <a:pt x="699" y="22"/>
                  </a:cubicBezTo>
                  <a:cubicBezTo>
                    <a:pt x="703" y="22"/>
                    <a:pt x="703" y="22"/>
                    <a:pt x="703" y="22"/>
                  </a:cubicBezTo>
                  <a:cubicBezTo>
                    <a:pt x="704" y="22"/>
                    <a:pt x="705" y="23"/>
                    <a:pt x="705" y="24"/>
                  </a:cubicBezTo>
                  <a:cubicBezTo>
                    <a:pt x="705" y="67"/>
                    <a:pt x="705" y="67"/>
                    <a:pt x="705" y="67"/>
                  </a:cubicBezTo>
                  <a:cubicBezTo>
                    <a:pt x="705" y="79"/>
                    <a:pt x="697" y="85"/>
                    <a:pt x="688" y="85"/>
                  </a:cubicBezTo>
                  <a:cubicBezTo>
                    <a:pt x="679" y="85"/>
                    <a:pt x="675" y="81"/>
                    <a:pt x="673" y="79"/>
                  </a:cubicBezTo>
                  <a:cubicBezTo>
                    <a:pt x="673" y="78"/>
                    <a:pt x="673" y="77"/>
                    <a:pt x="673" y="77"/>
                  </a:cubicBezTo>
                  <a:close/>
                  <a:moveTo>
                    <a:pt x="751" y="21"/>
                  </a:moveTo>
                  <a:cubicBezTo>
                    <a:pt x="769" y="21"/>
                    <a:pt x="783" y="36"/>
                    <a:pt x="783" y="54"/>
                  </a:cubicBezTo>
                  <a:cubicBezTo>
                    <a:pt x="783" y="71"/>
                    <a:pt x="769" y="85"/>
                    <a:pt x="751" y="85"/>
                  </a:cubicBezTo>
                  <a:cubicBezTo>
                    <a:pt x="733" y="85"/>
                    <a:pt x="719" y="71"/>
                    <a:pt x="719" y="54"/>
                  </a:cubicBezTo>
                  <a:cubicBezTo>
                    <a:pt x="719" y="36"/>
                    <a:pt x="733" y="21"/>
                    <a:pt x="751" y="21"/>
                  </a:cubicBezTo>
                  <a:close/>
                  <a:moveTo>
                    <a:pt x="751" y="79"/>
                  </a:moveTo>
                  <a:cubicBezTo>
                    <a:pt x="765" y="79"/>
                    <a:pt x="777" y="68"/>
                    <a:pt x="777" y="54"/>
                  </a:cubicBezTo>
                  <a:cubicBezTo>
                    <a:pt x="777" y="39"/>
                    <a:pt x="765" y="28"/>
                    <a:pt x="751" y="28"/>
                  </a:cubicBezTo>
                  <a:cubicBezTo>
                    <a:pt x="737" y="28"/>
                    <a:pt x="726" y="39"/>
                    <a:pt x="726" y="54"/>
                  </a:cubicBezTo>
                  <a:cubicBezTo>
                    <a:pt x="726" y="68"/>
                    <a:pt x="737" y="79"/>
                    <a:pt x="751" y="79"/>
                  </a:cubicBezTo>
                  <a:close/>
                  <a:moveTo>
                    <a:pt x="737" y="10"/>
                  </a:moveTo>
                  <a:cubicBezTo>
                    <a:pt x="737" y="7"/>
                    <a:pt x="739" y="5"/>
                    <a:pt x="742" y="5"/>
                  </a:cubicBezTo>
                  <a:cubicBezTo>
                    <a:pt x="744" y="5"/>
                    <a:pt x="746" y="7"/>
                    <a:pt x="746" y="10"/>
                  </a:cubicBezTo>
                  <a:cubicBezTo>
                    <a:pt x="746" y="13"/>
                    <a:pt x="744" y="15"/>
                    <a:pt x="742" y="15"/>
                  </a:cubicBezTo>
                  <a:cubicBezTo>
                    <a:pt x="739" y="15"/>
                    <a:pt x="737" y="13"/>
                    <a:pt x="737" y="10"/>
                  </a:cubicBezTo>
                  <a:close/>
                  <a:moveTo>
                    <a:pt x="756" y="10"/>
                  </a:moveTo>
                  <a:cubicBezTo>
                    <a:pt x="756" y="7"/>
                    <a:pt x="758" y="5"/>
                    <a:pt x="761" y="5"/>
                  </a:cubicBezTo>
                  <a:cubicBezTo>
                    <a:pt x="763" y="5"/>
                    <a:pt x="765" y="7"/>
                    <a:pt x="765" y="10"/>
                  </a:cubicBezTo>
                  <a:cubicBezTo>
                    <a:pt x="765" y="13"/>
                    <a:pt x="763" y="15"/>
                    <a:pt x="761" y="15"/>
                  </a:cubicBezTo>
                  <a:cubicBezTo>
                    <a:pt x="758" y="15"/>
                    <a:pt x="756" y="13"/>
                    <a:pt x="756" y="10"/>
                  </a:cubicBezTo>
                  <a:close/>
                  <a:moveTo>
                    <a:pt x="789" y="25"/>
                  </a:moveTo>
                  <a:cubicBezTo>
                    <a:pt x="789" y="24"/>
                    <a:pt x="790" y="22"/>
                    <a:pt x="791" y="22"/>
                  </a:cubicBezTo>
                  <a:cubicBezTo>
                    <a:pt x="795" y="22"/>
                    <a:pt x="795" y="22"/>
                    <a:pt x="795" y="22"/>
                  </a:cubicBezTo>
                  <a:cubicBezTo>
                    <a:pt x="795" y="22"/>
                    <a:pt x="796" y="23"/>
                    <a:pt x="796" y="2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18" y="73"/>
                    <a:pt x="818" y="73"/>
                    <a:pt x="818" y="73"/>
                  </a:cubicBezTo>
                  <a:cubicBezTo>
                    <a:pt x="841" y="23"/>
                    <a:pt x="841" y="23"/>
                    <a:pt x="841" y="23"/>
                  </a:cubicBezTo>
                  <a:cubicBezTo>
                    <a:pt x="841" y="23"/>
                    <a:pt x="841" y="22"/>
                    <a:pt x="842" y="22"/>
                  </a:cubicBezTo>
                  <a:cubicBezTo>
                    <a:pt x="846" y="22"/>
                    <a:pt x="846" y="22"/>
                    <a:pt x="846" y="22"/>
                  </a:cubicBezTo>
                  <a:cubicBezTo>
                    <a:pt x="847" y="22"/>
                    <a:pt x="848" y="24"/>
                    <a:pt x="847" y="25"/>
                  </a:cubicBezTo>
                  <a:cubicBezTo>
                    <a:pt x="820" y="84"/>
                    <a:pt x="820" y="84"/>
                    <a:pt x="820" y="84"/>
                  </a:cubicBezTo>
                  <a:cubicBezTo>
                    <a:pt x="820" y="85"/>
                    <a:pt x="819" y="85"/>
                    <a:pt x="819" y="85"/>
                  </a:cubicBezTo>
                  <a:cubicBezTo>
                    <a:pt x="818" y="85"/>
                    <a:pt x="818" y="85"/>
                    <a:pt x="818" y="85"/>
                  </a:cubicBezTo>
                  <a:cubicBezTo>
                    <a:pt x="817" y="85"/>
                    <a:pt x="817" y="85"/>
                    <a:pt x="816" y="84"/>
                  </a:cubicBezTo>
                  <a:lnTo>
                    <a:pt x="789" y="25"/>
                  </a:lnTo>
                  <a:close/>
                  <a:moveTo>
                    <a:pt x="885" y="21"/>
                  </a:moveTo>
                  <a:cubicBezTo>
                    <a:pt x="903" y="21"/>
                    <a:pt x="917" y="36"/>
                    <a:pt x="917" y="54"/>
                  </a:cubicBezTo>
                  <a:cubicBezTo>
                    <a:pt x="917" y="71"/>
                    <a:pt x="903" y="85"/>
                    <a:pt x="885" y="85"/>
                  </a:cubicBezTo>
                  <a:cubicBezTo>
                    <a:pt x="868" y="85"/>
                    <a:pt x="853" y="71"/>
                    <a:pt x="853" y="54"/>
                  </a:cubicBezTo>
                  <a:cubicBezTo>
                    <a:pt x="853" y="36"/>
                    <a:pt x="868" y="21"/>
                    <a:pt x="885" y="21"/>
                  </a:cubicBezTo>
                  <a:close/>
                  <a:moveTo>
                    <a:pt x="885" y="79"/>
                  </a:moveTo>
                  <a:cubicBezTo>
                    <a:pt x="899" y="79"/>
                    <a:pt x="911" y="68"/>
                    <a:pt x="911" y="54"/>
                  </a:cubicBezTo>
                  <a:cubicBezTo>
                    <a:pt x="911" y="39"/>
                    <a:pt x="899" y="28"/>
                    <a:pt x="885" y="28"/>
                  </a:cubicBezTo>
                  <a:cubicBezTo>
                    <a:pt x="871" y="28"/>
                    <a:pt x="860" y="39"/>
                    <a:pt x="860" y="54"/>
                  </a:cubicBezTo>
                  <a:cubicBezTo>
                    <a:pt x="860" y="68"/>
                    <a:pt x="871" y="79"/>
                    <a:pt x="885" y="79"/>
                  </a:cubicBezTo>
                  <a:close/>
                  <a:moveTo>
                    <a:pt x="877" y="15"/>
                  </a:moveTo>
                  <a:cubicBezTo>
                    <a:pt x="882" y="2"/>
                    <a:pt x="882" y="2"/>
                    <a:pt x="882" y="2"/>
                  </a:cubicBezTo>
                  <a:cubicBezTo>
                    <a:pt x="882" y="1"/>
                    <a:pt x="883" y="0"/>
                    <a:pt x="884" y="0"/>
                  </a:cubicBezTo>
                  <a:cubicBezTo>
                    <a:pt x="887" y="0"/>
                    <a:pt x="887" y="0"/>
                    <a:pt x="887" y="0"/>
                  </a:cubicBezTo>
                  <a:cubicBezTo>
                    <a:pt x="889" y="0"/>
                    <a:pt x="889" y="1"/>
                    <a:pt x="889" y="3"/>
                  </a:cubicBezTo>
                  <a:cubicBezTo>
                    <a:pt x="882" y="15"/>
                    <a:pt x="882" y="15"/>
                    <a:pt x="882" y="15"/>
                  </a:cubicBezTo>
                  <a:cubicBezTo>
                    <a:pt x="881" y="16"/>
                    <a:pt x="881" y="16"/>
                    <a:pt x="880" y="16"/>
                  </a:cubicBezTo>
                  <a:cubicBezTo>
                    <a:pt x="879" y="16"/>
                    <a:pt x="879" y="16"/>
                    <a:pt x="879" y="16"/>
                  </a:cubicBezTo>
                  <a:cubicBezTo>
                    <a:pt x="878" y="16"/>
                    <a:pt x="877" y="15"/>
                    <a:pt x="877" y="15"/>
                  </a:cubicBezTo>
                  <a:close/>
                  <a:moveTo>
                    <a:pt x="892" y="15"/>
                  </a:moveTo>
                  <a:cubicBezTo>
                    <a:pt x="897" y="2"/>
                    <a:pt x="897" y="2"/>
                    <a:pt x="897" y="2"/>
                  </a:cubicBezTo>
                  <a:cubicBezTo>
                    <a:pt x="897" y="1"/>
                    <a:pt x="897" y="0"/>
                    <a:pt x="898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03" y="0"/>
                    <a:pt x="904" y="1"/>
                    <a:pt x="903" y="3"/>
                  </a:cubicBezTo>
                  <a:cubicBezTo>
                    <a:pt x="896" y="15"/>
                    <a:pt x="896" y="15"/>
                    <a:pt x="896" y="15"/>
                  </a:cubicBezTo>
                  <a:cubicBezTo>
                    <a:pt x="896" y="16"/>
                    <a:pt x="895" y="16"/>
                    <a:pt x="895" y="16"/>
                  </a:cubicBezTo>
                  <a:cubicBezTo>
                    <a:pt x="894" y="16"/>
                    <a:pt x="894" y="16"/>
                    <a:pt x="894" y="16"/>
                  </a:cubicBezTo>
                  <a:cubicBezTo>
                    <a:pt x="893" y="16"/>
                    <a:pt x="892" y="15"/>
                    <a:pt x="892" y="15"/>
                  </a:cubicBezTo>
                  <a:close/>
                </a:path>
              </a:pathLst>
            </a:custGeom>
            <a:solidFill>
              <a:srgbClr val="878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75197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487E"/>
        </a:solidFill>
        <a:ln>
          <a:noFill/>
        </a:ln>
      </a:spPr>
      <a:bodyPr lIns="0" tIns="0" rIns="0" bIns="0"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1b201be-2e86-4cb7-94af-43aab688473c">
      <UserInfo>
        <DisplayName>Fieder Ildikó</DisplayName>
        <AccountId>738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E847AF09E9FA324E92FB46100835C5AD" ma:contentTypeVersion="1" ma:contentTypeDescription="Új dokumentum létrehozása." ma:contentTypeScope="" ma:versionID="3ba7e64838e5744a1a9076edfef145a7">
  <xsd:schema xmlns:xsd="http://www.w3.org/2001/XMLSchema" xmlns:xs="http://www.w3.org/2001/XMLSchema" xmlns:p="http://schemas.microsoft.com/office/2006/metadata/properties" xmlns:ns2="11b201be-2e86-4cb7-94af-43aab688473c" targetNamespace="http://schemas.microsoft.com/office/2006/metadata/properties" ma:root="true" ma:fieldsID="5d7425e540b0446d7fe5132abbb78d33" ns2:_="">
    <xsd:import namespace="11b201be-2e86-4cb7-94af-43aab688473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b201be-2e86-4cb7-94af-43aab688473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E3E768-0084-4FA5-A87D-F5FC3590E98D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1b201be-2e86-4cb7-94af-43aab688473c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100FF8-510B-47F7-8859-96FD42E5F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b201be-2e86-4cb7-94af-43aab6884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881B59-A13B-41A6-9FF3-E1D46A2B39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21779</TotalTime>
  <Words>828</Words>
  <Application>Microsoft Office PowerPoint</Application>
  <PresentationFormat>Egyéni</PresentationFormat>
  <Paragraphs>264</Paragraphs>
  <Slides>17</Slides>
  <Notes>4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3" baseType="lpstr">
      <vt:lpstr>Arial</vt:lpstr>
      <vt:lpstr>Calibri</vt:lpstr>
      <vt:lpstr>Helvetica Neue Medium</vt:lpstr>
      <vt:lpstr>Wingdings</vt:lpstr>
      <vt:lpstr>Office Theme</vt:lpstr>
      <vt:lpstr>Acrobat Document</vt:lpstr>
      <vt:lpstr>PowerPoint bemutató</vt:lpstr>
      <vt:lpstr>A szakképzés átalakításának főbb lépései</vt:lpstr>
      <vt:lpstr>PowerPoint bemutató</vt:lpstr>
      <vt:lpstr>Az új szakképzési struktúrában a képzés elindult:  8 beavatkozási pont</vt:lpstr>
      <vt:lpstr>Előkészítő évfolyamok, rugalmas tanulási utak </vt:lpstr>
      <vt:lpstr>Orientációs évfolyam</vt:lpstr>
      <vt:lpstr>Dobbantó program - Műhelyiskola</vt:lpstr>
      <vt:lpstr>Apáczai ösztöndíj</vt:lpstr>
      <vt:lpstr>Okleveles technikusképzés (2021. szeptembertől)</vt:lpstr>
      <vt:lpstr>Okleveles technikusképzés</vt:lpstr>
      <vt:lpstr>2020. július 1-jével megtörtént az oktatók  minősítéssel összekötött béremelése</vt:lpstr>
      <vt:lpstr>A szakirányú oktatás megszervezésének formái</vt:lpstr>
      <vt:lpstr>Digitális tananyagfejlesztés</vt:lpstr>
      <vt:lpstr>A következő időszak feladatai</vt:lpstr>
      <vt:lpstr>Együttműködésen alapuló szakmapolitika: Szakképzési Innovációs Tanács</vt:lpstr>
      <vt:lpstr>Közös feladatunk: információátadás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kkohalmi</dc:creator>
  <cp:lastModifiedBy>Pölöskei Gáborné</cp:lastModifiedBy>
  <cp:revision>2518</cp:revision>
  <dcterms:created xsi:type="dcterms:W3CDTF">2018-10-27T13:34:57Z</dcterms:created>
  <dcterms:modified xsi:type="dcterms:W3CDTF">2022-03-29T09:45:37Z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0x010100E847AF09E9FA324E92FB46100835C5AD</vt:lpwstr>
  </property>
</Properties>
</file>