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334" r:id="rId5"/>
    <p:sldId id="335" r:id="rId6"/>
    <p:sldId id="336" r:id="rId7"/>
    <p:sldId id="337" r:id="rId8"/>
    <p:sldId id="338" r:id="rId9"/>
    <p:sldId id="259" r:id="rId10"/>
    <p:sldId id="261" r:id="rId11"/>
    <p:sldId id="339" r:id="rId12"/>
    <p:sldId id="342" r:id="rId13"/>
    <p:sldId id="340" r:id="rId14"/>
    <p:sldId id="341" r:id="rId15"/>
    <p:sldId id="260" r:id="rId16"/>
    <p:sldId id="262" r:id="rId17"/>
    <p:sldId id="264" r:id="rId18"/>
    <p:sldId id="263" r:id="rId19"/>
    <p:sldId id="265" r:id="rId20"/>
    <p:sldId id="266" r:id="rId21"/>
    <p:sldId id="268" r:id="rId22"/>
    <p:sldId id="269" r:id="rId23"/>
    <p:sldId id="343" r:id="rId2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45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8DC3C6-57B6-4AD4-B5F8-718C97D5875D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3F30893-3CE3-43CA-BC8F-C0CE09ECC547}">
      <dgm:prSet/>
      <dgm:spPr/>
      <dgm:t>
        <a:bodyPr/>
        <a:lstStyle/>
        <a:p>
          <a:r>
            <a:rPr lang="hu-HU" b="1"/>
            <a:t>Lexikális tudás</a:t>
          </a:r>
          <a:endParaRPr lang="en-US"/>
        </a:p>
      </dgm:t>
    </dgm:pt>
    <dgm:pt modelId="{2A341E6A-A69D-4701-A6CB-E0BB044C767E}" type="parTrans" cxnId="{C369A01F-F522-4944-AFA4-91E57EA94B48}">
      <dgm:prSet/>
      <dgm:spPr/>
      <dgm:t>
        <a:bodyPr/>
        <a:lstStyle/>
        <a:p>
          <a:endParaRPr lang="en-US"/>
        </a:p>
      </dgm:t>
    </dgm:pt>
    <dgm:pt modelId="{4F6C094F-92B6-47AA-85BC-E4D0CEB53808}" type="sibTrans" cxnId="{C369A01F-F522-4944-AFA4-91E57EA94B48}">
      <dgm:prSet/>
      <dgm:spPr/>
      <dgm:t>
        <a:bodyPr/>
        <a:lstStyle/>
        <a:p>
          <a:endParaRPr lang="en-US"/>
        </a:p>
      </dgm:t>
    </dgm:pt>
    <dgm:pt modelId="{BCDC0CE1-1D3D-4BA9-9C74-23812C858526}">
      <dgm:prSet/>
      <dgm:spPr/>
      <dgm:t>
        <a:bodyPr/>
        <a:lstStyle/>
        <a:p>
          <a:r>
            <a:rPr lang="hu-HU" b="1"/>
            <a:t>Átfogó, korszakokon átívelő hálózatos szemlélet</a:t>
          </a:r>
          <a:endParaRPr lang="en-US"/>
        </a:p>
      </dgm:t>
    </dgm:pt>
    <dgm:pt modelId="{6A5AABDA-2693-4677-96FE-A0CE0BB687F7}" type="parTrans" cxnId="{AF8444B7-24FB-4678-B967-CC52D1DF92FF}">
      <dgm:prSet/>
      <dgm:spPr/>
      <dgm:t>
        <a:bodyPr/>
        <a:lstStyle/>
        <a:p>
          <a:endParaRPr lang="en-US"/>
        </a:p>
      </dgm:t>
    </dgm:pt>
    <dgm:pt modelId="{EA3672E0-C92D-4C67-906D-234566B3649A}" type="sibTrans" cxnId="{AF8444B7-24FB-4678-B967-CC52D1DF92FF}">
      <dgm:prSet/>
      <dgm:spPr/>
      <dgm:t>
        <a:bodyPr/>
        <a:lstStyle/>
        <a:p>
          <a:endParaRPr lang="en-US"/>
        </a:p>
      </dgm:t>
    </dgm:pt>
    <dgm:pt modelId="{DB6FFF5E-C218-4CB7-8B19-8CC4F444978F}">
      <dgm:prSet/>
      <dgm:spPr/>
      <dgm:t>
        <a:bodyPr/>
        <a:lstStyle/>
        <a:p>
          <a:r>
            <a:rPr lang="hu-HU" b="1"/>
            <a:t>Rendszerszemlélet</a:t>
          </a:r>
          <a:endParaRPr lang="en-US"/>
        </a:p>
      </dgm:t>
    </dgm:pt>
    <dgm:pt modelId="{FA50BF1D-0634-42E8-97A4-B5292B4FE77D}" type="parTrans" cxnId="{2347E00E-279C-4EAD-92D2-551AF88AD49C}">
      <dgm:prSet/>
      <dgm:spPr/>
      <dgm:t>
        <a:bodyPr/>
        <a:lstStyle/>
        <a:p>
          <a:endParaRPr lang="en-US"/>
        </a:p>
      </dgm:t>
    </dgm:pt>
    <dgm:pt modelId="{95BC5AF0-B63B-42F7-BE49-FF88C64AB23E}" type="sibTrans" cxnId="{2347E00E-279C-4EAD-92D2-551AF88AD49C}">
      <dgm:prSet/>
      <dgm:spPr/>
      <dgm:t>
        <a:bodyPr/>
        <a:lstStyle/>
        <a:p>
          <a:endParaRPr lang="en-US"/>
        </a:p>
      </dgm:t>
    </dgm:pt>
    <dgm:pt modelId="{E507876A-E438-4F81-997D-240CF07196F6}">
      <dgm:prSet/>
      <dgm:spPr/>
      <dgm:t>
        <a:bodyPr/>
        <a:lstStyle/>
        <a:p>
          <a:r>
            <a:rPr lang="hu-HU" b="1"/>
            <a:t>Elemzési készség</a:t>
          </a:r>
          <a:endParaRPr lang="en-US"/>
        </a:p>
      </dgm:t>
    </dgm:pt>
    <dgm:pt modelId="{4DEA3633-BF1D-4F3B-B061-3B475B020A66}" type="parTrans" cxnId="{444F69BB-4CE5-433B-AFA2-D2B0AE56A692}">
      <dgm:prSet/>
      <dgm:spPr/>
      <dgm:t>
        <a:bodyPr/>
        <a:lstStyle/>
        <a:p>
          <a:endParaRPr lang="en-US"/>
        </a:p>
      </dgm:t>
    </dgm:pt>
    <dgm:pt modelId="{970DC3A3-3E0A-4C6A-99A5-ABB0BC46A7B3}" type="sibTrans" cxnId="{444F69BB-4CE5-433B-AFA2-D2B0AE56A692}">
      <dgm:prSet/>
      <dgm:spPr/>
      <dgm:t>
        <a:bodyPr/>
        <a:lstStyle/>
        <a:p>
          <a:endParaRPr lang="en-US"/>
        </a:p>
      </dgm:t>
    </dgm:pt>
    <dgm:pt modelId="{650C4155-B28D-4C23-9929-2CE157E02706}">
      <dgm:prSet/>
      <dgm:spPr/>
      <dgm:t>
        <a:bodyPr/>
        <a:lstStyle/>
        <a:p>
          <a:r>
            <a:rPr lang="hu-HU" b="1"/>
            <a:t>Összehasonlító elemzési készség?</a:t>
          </a:r>
          <a:endParaRPr lang="en-US"/>
        </a:p>
      </dgm:t>
    </dgm:pt>
    <dgm:pt modelId="{257DC483-7640-4814-AC1B-E6D54DAE16E3}" type="parTrans" cxnId="{2FD2F122-E231-4A4A-8DCE-A0D52F9EC7BC}">
      <dgm:prSet/>
      <dgm:spPr/>
      <dgm:t>
        <a:bodyPr/>
        <a:lstStyle/>
        <a:p>
          <a:endParaRPr lang="en-US"/>
        </a:p>
      </dgm:t>
    </dgm:pt>
    <dgm:pt modelId="{47EEC281-C9CD-46CB-9D8C-7453D5A12F6D}" type="sibTrans" cxnId="{2FD2F122-E231-4A4A-8DCE-A0D52F9EC7BC}">
      <dgm:prSet/>
      <dgm:spPr/>
      <dgm:t>
        <a:bodyPr/>
        <a:lstStyle/>
        <a:p>
          <a:endParaRPr lang="en-US"/>
        </a:p>
      </dgm:t>
    </dgm:pt>
    <dgm:pt modelId="{40092CE7-2FD0-4C9D-BF5C-A60B6F58405B}" type="pres">
      <dgm:prSet presAssocID="{408DC3C6-57B6-4AD4-B5F8-718C97D5875D}" presName="diagram" presStyleCnt="0">
        <dgm:presLayoutVars>
          <dgm:dir/>
          <dgm:resizeHandles val="exact"/>
        </dgm:presLayoutVars>
      </dgm:prSet>
      <dgm:spPr/>
    </dgm:pt>
    <dgm:pt modelId="{ADCF4A8C-E706-4D39-A3A4-33403B52DB65}" type="pres">
      <dgm:prSet presAssocID="{C3F30893-3CE3-43CA-BC8F-C0CE09ECC547}" presName="node" presStyleLbl="node1" presStyleIdx="0" presStyleCnt="5">
        <dgm:presLayoutVars>
          <dgm:bulletEnabled val="1"/>
        </dgm:presLayoutVars>
      </dgm:prSet>
      <dgm:spPr/>
    </dgm:pt>
    <dgm:pt modelId="{68224710-FBA6-41CB-AA9E-192440DAB1F8}" type="pres">
      <dgm:prSet presAssocID="{4F6C094F-92B6-47AA-85BC-E4D0CEB53808}" presName="sibTrans" presStyleCnt="0"/>
      <dgm:spPr/>
    </dgm:pt>
    <dgm:pt modelId="{A85D9CC2-E475-41E6-83DE-D14C010107B8}" type="pres">
      <dgm:prSet presAssocID="{BCDC0CE1-1D3D-4BA9-9C74-23812C858526}" presName="node" presStyleLbl="node1" presStyleIdx="1" presStyleCnt="5">
        <dgm:presLayoutVars>
          <dgm:bulletEnabled val="1"/>
        </dgm:presLayoutVars>
      </dgm:prSet>
      <dgm:spPr/>
    </dgm:pt>
    <dgm:pt modelId="{6021833D-D816-4CC7-86B2-38020B61E091}" type="pres">
      <dgm:prSet presAssocID="{EA3672E0-C92D-4C67-906D-234566B3649A}" presName="sibTrans" presStyleCnt="0"/>
      <dgm:spPr/>
    </dgm:pt>
    <dgm:pt modelId="{7893A110-A7B6-400C-A618-1818ED64535A}" type="pres">
      <dgm:prSet presAssocID="{DB6FFF5E-C218-4CB7-8B19-8CC4F444978F}" presName="node" presStyleLbl="node1" presStyleIdx="2" presStyleCnt="5">
        <dgm:presLayoutVars>
          <dgm:bulletEnabled val="1"/>
        </dgm:presLayoutVars>
      </dgm:prSet>
      <dgm:spPr/>
    </dgm:pt>
    <dgm:pt modelId="{74A5E8DC-5BFF-460E-A0BA-6C79DF8627F4}" type="pres">
      <dgm:prSet presAssocID="{95BC5AF0-B63B-42F7-BE49-FF88C64AB23E}" presName="sibTrans" presStyleCnt="0"/>
      <dgm:spPr/>
    </dgm:pt>
    <dgm:pt modelId="{2444A5EA-00FD-428C-9DE3-874B5FCEA209}" type="pres">
      <dgm:prSet presAssocID="{E507876A-E438-4F81-997D-240CF07196F6}" presName="node" presStyleLbl="node1" presStyleIdx="3" presStyleCnt="5">
        <dgm:presLayoutVars>
          <dgm:bulletEnabled val="1"/>
        </dgm:presLayoutVars>
      </dgm:prSet>
      <dgm:spPr/>
    </dgm:pt>
    <dgm:pt modelId="{CFC6DC4F-E424-4E81-9596-793F0EF59993}" type="pres">
      <dgm:prSet presAssocID="{970DC3A3-3E0A-4C6A-99A5-ABB0BC46A7B3}" presName="sibTrans" presStyleCnt="0"/>
      <dgm:spPr/>
    </dgm:pt>
    <dgm:pt modelId="{8BA077F9-9ACB-41BD-B78F-DC645D263299}" type="pres">
      <dgm:prSet presAssocID="{650C4155-B28D-4C23-9929-2CE157E02706}" presName="node" presStyleLbl="node1" presStyleIdx="4" presStyleCnt="5">
        <dgm:presLayoutVars>
          <dgm:bulletEnabled val="1"/>
        </dgm:presLayoutVars>
      </dgm:prSet>
      <dgm:spPr/>
    </dgm:pt>
  </dgm:ptLst>
  <dgm:cxnLst>
    <dgm:cxn modelId="{8CC00701-44E1-4CEB-B381-6DEEC96DFF25}" type="presOf" srcId="{DB6FFF5E-C218-4CB7-8B19-8CC4F444978F}" destId="{7893A110-A7B6-400C-A618-1818ED64535A}" srcOrd="0" destOrd="0" presId="urn:microsoft.com/office/officeart/2005/8/layout/default"/>
    <dgm:cxn modelId="{2347E00E-279C-4EAD-92D2-551AF88AD49C}" srcId="{408DC3C6-57B6-4AD4-B5F8-718C97D5875D}" destId="{DB6FFF5E-C218-4CB7-8B19-8CC4F444978F}" srcOrd="2" destOrd="0" parTransId="{FA50BF1D-0634-42E8-97A4-B5292B4FE77D}" sibTransId="{95BC5AF0-B63B-42F7-BE49-FF88C64AB23E}"/>
    <dgm:cxn modelId="{EB9B1210-669B-46DA-B94D-73D91455B873}" type="presOf" srcId="{650C4155-B28D-4C23-9929-2CE157E02706}" destId="{8BA077F9-9ACB-41BD-B78F-DC645D263299}" srcOrd="0" destOrd="0" presId="urn:microsoft.com/office/officeart/2005/8/layout/default"/>
    <dgm:cxn modelId="{13160E13-34D2-4E02-BC41-1FA09C095B08}" type="presOf" srcId="{408DC3C6-57B6-4AD4-B5F8-718C97D5875D}" destId="{40092CE7-2FD0-4C9D-BF5C-A60B6F58405B}" srcOrd="0" destOrd="0" presId="urn:microsoft.com/office/officeart/2005/8/layout/default"/>
    <dgm:cxn modelId="{C369A01F-F522-4944-AFA4-91E57EA94B48}" srcId="{408DC3C6-57B6-4AD4-B5F8-718C97D5875D}" destId="{C3F30893-3CE3-43CA-BC8F-C0CE09ECC547}" srcOrd="0" destOrd="0" parTransId="{2A341E6A-A69D-4701-A6CB-E0BB044C767E}" sibTransId="{4F6C094F-92B6-47AA-85BC-E4D0CEB53808}"/>
    <dgm:cxn modelId="{2FD2F122-E231-4A4A-8DCE-A0D52F9EC7BC}" srcId="{408DC3C6-57B6-4AD4-B5F8-718C97D5875D}" destId="{650C4155-B28D-4C23-9929-2CE157E02706}" srcOrd="4" destOrd="0" parTransId="{257DC483-7640-4814-AC1B-E6D54DAE16E3}" sibTransId="{47EEC281-C9CD-46CB-9D8C-7453D5A12F6D}"/>
    <dgm:cxn modelId="{498F4682-9C50-42BC-A564-2A9FC7360C87}" type="presOf" srcId="{BCDC0CE1-1D3D-4BA9-9C74-23812C858526}" destId="{A85D9CC2-E475-41E6-83DE-D14C010107B8}" srcOrd="0" destOrd="0" presId="urn:microsoft.com/office/officeart/2005/8/layout/default"/>
    <dgm:cxn modelId="{836042AB-E55A-438E-827C-C19695DEE6D9}" type="presOf" srcId="{C3F30893-3CE3-43CA-BC8F-C0CE09ECC547}" destId="{ADCF4A8C-E706-4D39-A3A4-33403B52DB65}" srcOrd="0" destOrd="0" presId="urn:microsoft.com/office/officeart/2005/8/layout/default"/>
    <dgm:cxn modelId="{AF8444B7-24FB-4678-B967-CC52D1DF92FF}" srcId="{408DC3C6-57B6-4AD4-B5F8-718C97D5875D}" destId="{BCDC0CE1-1D3D-4BA9-9C74-23812C858526}" srcOrd="1" destOrd="0" parTransId="{6A5AABDA-2693-4677-96FE-A0CE0BB687F7}" sibTransId="{EA3672E0-C92D-4C67-906D-234566B3649A}"/>
    <dgm:cxn modelId="{444F69BB-4CE5-433B-AFA2-D2B0AE56A692}" srcId="{408DC3C6-57B6-4AD4-B5F8-718C97D5875D}" destId="{E507876A-E438-4F81-997D-240CF07196F6}" srcOrd="3" destOrd="0" parTransId="{4DEA3633-BF1D-4F3B-B061-3B475B020A66}" sibTransId="{970DC3A3-3E0A-4C6A-99A5-ABB0BC46A7B3}"/>
    <dgm:cxn modelId="{E55E33D9-5E34-48C7-B9E7-28C875704F3D}" type="presOf" srcId="{E507876A-E438-4F81-997D-240CF07196F6}" destId="{2444A5EA-00FD-428C-9DE3-874B5FCEA209}" srcOrd="0" destOrd="0" presId="urn:microsoft.com/office/officeart/2005/8/layout/default"/>
    <dgm:cxn modelId="{B39F0340-7B03-45AE-B58D-F1EE188C495B}" type="presParOf" srcId="{40092CE7-2FD0-4C9D-BF5C-A60B6F58405B}" destId="{ADCF4A8C-E706-4D39-A3A4-33403B52DB65}" srcOrd="0" destOrd="0" presId="urn:microsoft.com/office/officeart/2005/8/layout/default"/>
    <dgm:cxn modelId="{652DC2BB-A6D8-491F-9E05-6DAB31D07870}" type="presParOf" srcId="{40092CE7-2FD0-4C9D-BF5C-A60B6F58405B}" destId="{68224710-FBA6-41CB-AA9E-192440DAB1F8}" srcOrd="1" destOrd="0" presId="urn:microsoft.com/office/officeart/2005/8/layout/default"/>
    <dgm:cxn modelId="{817C84FC-1F98-44B6-95DB-609FC1BD405D}" type="presParOf" srcId="{40092CE7-2FD0-4C9D-BF5C-A60B6F58405B}" destId="{A85D9CC2-E475-41E6-83DE-D14C010107B8}" srcOrd="2" destOrd="0" presId="urn:microsoft.com/office/officeart/2005/8/layout/default"/>
    <dgm:cxn modelId="{953D6C1F-41B0-4E1B-A22C-3B9601B2382A}" type="presParOf" srcId="{40092CE7-2FD0-4C9D-BF5C-A60B6F58405B}" destId="{6021833D-D816-4CC7-86B2-38020B61E091}" srcOrd="3" destOrd="0" presId="urn:microsoft.com/office/officeart/2005/8/layout/default"/>
    <dgm:cxn modelId="{34DE04D4-C655-4DD2-9718-304B08F1C4DA}" type="presParOf" srcId="{40092CE7-2FD0-4C9D-BF5C-A60B6F58405B}" destId="{7893A110-A7B6-400C-A618-1818ED64535A}" srcOrd="4" destOrd="0" presId="urn:microsoft.com/office/officeart/2005/8/layout/default"/>
    <dgm:cxn modelId="{B61831B2-E607-4D5D-B518-E66D24D52585}" type="presParOf" srcId="{40092CE7-2FD0-4C9D-BF5C-A60B6F58405B}" destId="{74A5E8DC-5BFF-460E-A0BA-6C79DF8627F4}" srcOrd="5" destOrd="0" presId="urn:microsoft.com/office/officeart/2005/8/layout/default"/>
    <dgm:cxn modelId="{539DF62A-D63B-4D33-9D4D-30C6280BD822}" type="presParOf" srcId="{40092CE7-2FD0-4C9D-BF5C-A60B6F58405B}" destId="{2444A5EA-00FD-428C-9DE3-874B5FCEA209}" srcOrd="6" destOrd="0" presId="urn:microsoft.com/office/officeart/2005/8/layout/default"/>
    <dgm:cxn modelId="{1B56BCEA-5BD7-4FCB-86AF-D030ABE84FF3}" type="presParOf" srcId="{40092CE7-2FD0-4C9D-BF5C-A60B6F58405B}" destId="{CFC6DC4F-E424-4E81-9596-793F0EF59993}" srcOrd="7" destOrd="0" presId="urn:microsoft.com/office/officeart/2005/8/layout/default"/>
    <dgm:cxn modelId="{77854E27-C4C9-4985-A144-816F8F88C37C}" type="presParOf" srcId="{40092CE7-2FD0-4C9D-BF5C-A60B6F58405B}" destId="{8BA077F9-9ACB-41BD-B78F-DC645D26329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CF4A8C-E706-4D39-A3A4-33403B52DB65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b="1" kern="1200"/>
            <a:t>Lexikális tudás</a:t>
          </a:r>
          <a:endParaRPr lang="en-US" sz="2700" kern="1200"/>
        </a:p>
      </dsp:txBody>
      <dsp:txXfrm>
        <a:off x="0" y="39687"/>
        <a:ext cx="3286125" cy="1971675"/>
      </dsp:txXfrm>
    </dsp:sp>
    <dsp:sp modelId="{A85D9CC2-E475-41E6-83DE-D14C010107B8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b="1" kern="1200"/>
            <a:t>Átfogó, korszakokon átívelő hálózatos szemlélet</a:t>
          </a:r>
          <a:endParaRPr lang="en-US" sz="2700" kern="1200"/>
        </a:p>
      </dsp:txBody>
      <dsp:txXfrm>
        <a:off x="3614737" y="39687"/>
        <a:ext cx="3286125" cy="1971675"/>
      </dsp:txXfrm>
    </dsp:sp>
    <dsp:sp modelId="{7893A110-A7B6-400C-A618-1818ED64535A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b="1" kern="1200"/>
            <a:t>Rendszerszemlélet</a:t>
          </a:r>
          <a:endParaRPr lang="en-US" sz="2700" kern="1200"/>
        </a:p>
      </dsp:txBody>
      <dsp:txXfrm>
        <a:off x="7229475" y="39687"/>
        <a:ext cx="3286125" cy="1971675"/>
      </dsp:txXfrm>
    </dsp:sp>
    <dsp:sp modelId="{2444A5EA-00FD-428C-9DE3-874B5FCEA209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b="1" kern="1200"/>
            <a:t>Elemzési készség</a:t>
          </a:r>
          <a:endParaRPr lang="en-US" sz="2700" kern="1200"/>
        </a:p>
      </dsp:txBody>
      <dsp:txXfrm>
        <a:off x="1807368" y="2339975"/>
        <a:ext cx="3286125" cy="1971675"/>
      </dsp:txXfrm>
    </dsp:sp>
    <dsp:sp modelId="{8BA077F9-9ACB-41BD-B78F-DC645D263299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b="1" kern="1200"/>
            <a:t>Összehasonlító elemzési készség?</a:t>
          </a:r>
          <a:endParaRPr lang="en-US" sz="2700" kern="1200"/>
        </a:p>
      </dsp:txBody>
      <dsp:txXfrm>
        <a:off x="5422106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10T10:01:46.5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11553 7082 16383 0 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10T10:01:47.1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8696 3201 16383 0 0,'13'0'0'0'0,"10"0"0"0"0,9 0 0 0 0,4 0 0 0 0,3 0 0 0 0,1 7 0 0 0,0 1 0 0 0,7 1 0 0 0,1-3 0 0 0,-1-1 0 0 0,4-2 0 0 0,1-2 0 0 0,-3 0 0 0 0,-3-1 0 0 0,-4 0 0 0 0,12 6 0 0 0,8 2 0 0 0,1 0 0 0 0,2-2 0 0 0,-3-1 0 0 0,-6-3 0 0 0,-6 0 0 0 0,-5-1 0 0 0,-4-1 0 0 0,10-1 0 0 0,10 1 0 0 0,7 0 0 0 0,-1-1 0 0 0,-7 1 0 0 0,1 0 0 0 0,2 0 0 0 0,-3 0 0 0 0,1 0 0 0 0,-4 0 0 0 0,-11 6 0 0 0,-7 9 0 0 0,-3 2 0 0 0,4-2 0 0 0,2-4 0 0 0,7-3 0 0 0,-5-4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10T10:01:47.1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20179 3821 16383 0 0,'6'-7'0'0'0,"9"-1"0"0"0,8-1 0 0 0,7 3 0 0 0,4 1 0 0 0,4 9 0 0 0,1 9 0 0 0,0 3 0 0 0,7-1 0 0 0,2-4 0 0 0,5-3 0 0 0,1-3 0 0 0,9-2 0 0 0,2-3 0 0 0,8 0 0 0 0,-1 0 0 0 0,-7-1 0 0 0,-8 0 0 0 0,5-12 0 0 0,-1-11 0 0 0,2-1 0 0 0,-3 4 0 0 0,-6 5 0 0 0,-12-1 0 0 0,-6 2 0 0 0,-3 4 0 0 0,5 4 0 0 0,3 3 0 0 0,8-4 0 0 0,1-8 0 0 0,-1 0 0 0 0,-9 2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10T10:01:47.1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5962 4101 16383 0 0,'6'6'0'0'0,"9"9"0"0"0,8 2 0 0 0,20-2 0 0 0,8-4 0 0 0,9-3 0 0 0,1-4 0 0 0,-4-2 0 0 0,-5-1 0 0 0,1-1 0 0 0,-1-1 0 0 0,2 0 0 0 0,0 1 0 0 0,-4-1 0 0 0,-4 1 0 0 0,3 0 0 0 0,0 0 0 0 0,5-1 0 0 0,-1 2 0 0 0,3-1 0 0 0,6 0 0 0 0,-2 0 0 0 0,1 0 0 0 0,-2 0 0 0 0,-5 0 0 0 0,-6 0 0 0 0,-4 0 0 0 0,-3 0 0 0 0,-3 0 0 0 0,6 0 0 0 0,14 0 0 0 0,11 0 0 0 0,-1 0 0 0 0,2 0 0 0 0,1 0 0 0 0,1 0 0 0 0,2 0 0 0 0,1 0 0 0 0,-6 0 0 0 0,-8 0 0 0 0,-2 0 0 0 0,-4 0 0 0 0,-5 0 0 0 0,1 0 0 0 0,-1 0 0 0 0,4 0 0 0 0,-1 0 0 0 0,-3 0 0 0 0,-4 0 0 0 0,4 0 0 0 0,-1 0 0 0 0,-2 0 0 0 0,4 0 0 0 0,-1 0 0 0 0,5 0 0 0 0,5 0 0 0 0,-1 0 0 0 0,-4 0 0 0 0,8 0 0 0 0,6 0 0 0 0,-2 0 0 0 0,-6 0 0 0 0,-14 0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4T13:11:43.6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24525,'6470'0'0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4T13:13:08.0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1 128 24575,'12'0'0,"-1"-2"0,1 0 0,-1 0 0,0-1 0,0 0 0,18-9 0,-16 7 0,-1 1 0,1 0 0,0 0 0,22-3 0,15 7 0,-33 1 0,25-3 0,-36 1 0,-1-1 0,1 0 0,-1 0 0,1 0 0,-1 0 0,0-1 0,0 0 0,5-3 0,-5 2 0,0 1 0,0 0 0,0 0 0,1 1 0,-1 0 0,1 0 0,0 0 0,8-1 0,-6 3 0,0 0 0,-1 1 0,1 0 0,0 0 0,0 1 0,-1 0 0,1 0 0,7 4 0,-3-2 0,24 6 0,-3-5 0,0 1 0,60 3 0,212-10 0,-294 2 0,0 0 0,0 1 0,0 0 0,-1 1 0,15 5 0,-13-4 0,0 0 0,1-1 0,16 2 0,33 2 0,58 2 0,-67-10 0,60 2 0,-106 0 0,0 0 0,0 0 0,1 1 0,-1 0 0,-1 1 0,1-1 0,10 6 0,2 4 0,20 14 0,-18-11 0,-14-11 0,-1-1 0,0 1 0,1-1 0,0-1 0,0 1 0,0-1 0,8 1 0,54 5 0,-39-5 0,4 0 0,0-1 0,43-5 0,-65 2 0,-1-1 0,0-1 0,17-6 0,-17 5 0,1 1 0,-1 0 0,21-3 0,147 5 0,-87 2 0,-91-1 0,19 1 0,1-2 0,-1 0 0,0-1 0,29-7 0,-23 3 0,0 0 0,0 2 0,30 0 0,80 4 0,-57 1 0,-59 0 0,27 4 0,-34-2 0,0-2 0,1 1 0,-1-2 0,1 0 0,17-2 0,-24 1 0,0-1 0,-1 1 0,0 0 0,1 0 0,-1 0 0,1 1 0,-1 0 0,1 1 0,-1-1 0,1 1 0,-1 0 0,13 5 0,11 4 0,54 13 0,-2-1 0,-67-18 0,-1-1 0,0 0 0,1-1 0,15 0 0,60-2 0,-40-1 0,-31-1 0,-1 0 0,1 0 0,-1-2 0,29-9 0,-35 9 0,-2 3 0,-1-1 0,0 1 0,0 0 0,11 1 0,-14 1 0,0-1 0,0 0 0,1-1 0,-1 1 0,0-1 0,0-1 0,0 1 0,0-1 0,0 0 0,8-3 0,-3-2 0,1 0 0,1 2 0,-1-1 0,1 2 0,17-5 0,39-3 0,-53 10 0,1-1 0,-1 0 0,30-10 0,-36 10 0,0 0 0,0 1 0,1 0 0,-1 0 0,1 1 0,0 1 0,13 0 0,-11 1 0,0-1 0,0-1 0,0 0 0,15-4 0,0 0 0,0 1 0,0 2 0,0 0 0,43 4 0,-9 0 0,7-1 0,81-3 0,-147 2 0,0-1 0,0 1 0,0-1 0,0 0 0,0 0 0,0-1 0,-1 1 0,1 0 0,0-1 0,-1 0 0,1 0 0,-1 1 0,1-1 0,-1-1 0,0 1 0,0 0 0,2-3 0,-1 2 0,-1 0 0,1 0 0,0 0 0,1 0 0,-1 0 0,0 1 0,1 0 0,5-3 0,-2 2 0,0 1 0,0 0 0,0 1 0,0 0 0,0 0 0,0 0 0,0 1 0,9 1 0,10 1 0,24 7 0,-4-1 0,-32-6 0,0 1 0,16 7 0,-18-6 0,0-1 0,0 0 0,22 3 0,145-5 0,-86-2 0,-33 0 0,68 2 0,-71 8 0,-24-2 0,-20-5 0,0 2 0,16 5 0,-19-5 0,0 0 0,1-1 0,0-1 0,16 3 0,167-4 0,-94-3 0,320 2 0,-401-1 0,0-1 0,0-1 0,24-6 0,-22 3 0,41-3 0,188 6 0,-132 5 0,409-2 0,-518 0 0,1 1 0,-1 0 0,0 1 0,-1 0 0,1 0 0,12 6 0,1-1 0,-4-3 0,0 0 0,0-2 0,1-1 0,-1 0 0,36-3 0,-5 0 0,277 2 0,-319 0 0,0-1 0,0 0 0,0-1 0,0 1 0,-1-1 0,1-1 0,-1 1 0,1-1 0,8-5 0,21-9 0,-27 15 0,-1-1 0,1 1 0,1 0 0,-1 1 0,11 0 0,49 2 0,-25 1 0,232-2 0,-269 0 0,0-1 0,0 1 0,1-1 0,-1-1 0,0 1 0,0-1 0,0-1 0,0 1 0,-1-1 0,13-7 0,-3 3 0,0 0 0,0 1 0,0 1 0,1 0 0,0 1 0,23-2 0,28-7 0,-26 6 0,0 1 0,0 2 0,75 3 0,-71 2 0,-20 0 0,0 2 0,0 2 0,44 12 0,-51-12 0,-10-2 0,-1 0 0,1 1 0,11 6 0,-11-5 0,-1-1 0,18 6 0,-2-3 0,1-1 0,0-1 0,0-1 0,45 0 0,-53-4 0,0 0 0,-1 1 0,1 1 0,0 1 0,21 6 0,73 18 0,-67-18 0,-38-7 0,0 0 0,0 0 0,0 1 0,0 0 0,9 5 0,-10-4 0,1-1 0,-1 0 0,1 0 0,0 0 0,0-1 0,7 2 0,11-1 0,1-1 0,-1-1 0,40-3 0,-4 0 0,24 4 0,86-4 0,-114-5 0,-32 3 0,24-1 0,-30 4 0,0-1 0,0-2 0,23-6 0,-17 4 0,25-4 0,-10 5 0,-8 0 0,42 0 0,-10 6 0,56-2 0,-113 0 0,-1 0 0,1 0 0,-1 0 1,1-1-1,-1 0 0,1 0 0,-1-1 0,0 1 0,0-1 0,6-5 0,14-6-1366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4T13:12:11.6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0 146 24575,'324'0'0,"-308"0"0,-1-2 0,19-4 0,-17 3 0,28-2 0,5 6 0,-31 0 0,1-1 0,36-4 0,-48 2 0,0 0 0,-1-1 0,11-5 0,-12 6 0,0-1 0,0 1 0,1-1 0,-1 2 0,1-1 0,6 0 0,155 1 0,-81 2 0,202-1 0,-268 1 0,-1 2 0,1 0 0,23 6 0,-22-3 0,1-2 0,29 3 0,238-6 0,-145-2 0,365 1 0,-503-1 0,0 0 0,1 0 0,-1-1 0,0 1 0,0-2 0,12-4 0,-10 3 0,0 1 0,0 0 0,12-2 0,14 2 0,0 1 0,46 3 0,-15 1 0,-41-2 0,4-1 0,-1 2 0,1 1 0,32 6 0,-42-5 0,-1-1 0,1-1 0,26-1 0,-29-1 0,0 1 0,0 1 0,0 0 0,0 1 0,19 5 0,2 2 0,64 8 0,-60-11 0,48 12 0,67 32 0,-115-35 0,-31-11 0,1 0 0,0 0 0,21 3 0,-6-5 0,0-1 0,0-2 0,0 0 0,50-10 0,13 2 0,-8 2 0,-51 1 0,44-13 0,25-4 0,-63 19 0,-30 3 0,-1 1 0,1 0 0,-1-1 0,1 0 0,-1 0 0,1-1 0,-1 0 0,0 0 0,7-3 0,1-3 0,-5 2 0,1 1 0,0-1 0,0 2 0,0 0 0,1 0 0,0 0 0,-1 1 0,21-3 0,-23 5 0,3 0 0,0 0 0,0 0 0,0-1 0,0 0 0,0-1 0,14-6 0,-11 3 0,0 0 0,0 1 0,1 1 0,22-4 0,-27 5 0,-1 1 0,0-1 0,1 0 0,-1-1 0,7-4 0,-6 3 0,0 1 0,0 0 0,17-5 0,-9 6 0,29-1 0,9-2 0,-19 2 0,1 1 0,68 3 0,-38 2 0,-38-3 0,-10 0 0,27 4 0,-40-3 0,0 1 0,0 1 0,0-1 0,0 1 0,-1 0 0,1 0 0,0 1 0,8 5 0,-7-4 0,0-1 0,0 1 0,0-1 0,1-1 0,0 1 0,-1-1 0,1 0 0,11 0 0,12 4 0,-17-2 0,0 0 0,15 7 0,-18-6 0,1 0 0,-1-1 0,21 4 0,-7-6-15,0-1-1,30-2 0,-18 0-1302,-21 1-5508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4T13:12:22.9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1 162 24575,'16'-2'0,"0"0"0,0 0 0,-1-2 0,21-6 0,-24 7 0,2-1 0,1-1 0,-1-1 0,-1 0 0,1 0 0,23-16 0,-27 16 0,-1 1 0,1 0 0,0 1 0,0 0 0,0 1 0,1 0 0,10-1 0,20-7 0,-25 7 0,0 1 0,0 0 0,0 1 0,0 1 0,1 0 0,31 3 0,-39 0 0,1 0 0,-1 0 0,0 1 0,0 1 0,17 8 0,-17-8 0,-1 0 0,1 0 0,0-1 0,1 0 0,17 3 0,-4-5 0,35-2 0,-40 0 0,1 0 0,-1 2 0,26 3 0,-34-2 0,-1 1 0,0 0 0,0 1 0,10 5 0,-13-6 0,1 1 0,0-1 0,0-1 0,0 1 0,0-1 0,0 0 0,1-1 0,9 1 0,0-2 0,0-2 0,18-3 0,-15 1 0,21 0 0,187 3 0,-112 2 0,-113-1 0,0 0 0,0 0 0,0-1 0,0 1 0,-1-1 0,1 0 0,0 0 0,0 0 0,0 0 0,-1 0 0,1-1 0,-1 1 0,1-1 0,-1 0 0,3-2 0,14-9 0,-17 12 0,0 0 0,1 0 0,-1 0 0,1 0 0,-1 0 0,1 0 0,0 1 0,-1-1 0,1 1 0,0 0 0,-1 0 0,1 0 0,3 1 0,4 0 0,-1 1 0,14 5 0,13 2 0,3-3 0,-6 0 0,62 2 0,1931-9 0,-2011 1 0,1-2 0,17-4 0,-16 3 0,28-2 0,185 5 0,-106 1 0,-120-2 0,0 1 0,0-1 0,0 1 0,0-1 0,0 0 0,0-1 0,0 1 0,-1-1 0,1 0 0,0 1 0,-1-2 0,0 1 0,1 0 0,-1-1 0,0 1 0,3-5 0,-5 7 0,5-4 0,0 1 0,0 0 0,1 0 0,-1 0 0,1 1 0,-1 0 0,1 0 0,0 1 0,0 0 0,7 0 0,9-3 0,6 1 0,0 0 0,-1 2 0,32 3 0,43-2 0,-97-1 0,0 0 0,1-1 0,-1 1 0,0-1 0,11-5 0,-11 3 0,1 2 0,0-1 0,0 1 0,9-2 0,25 1 0,81 3 0,-49 1 0,-54-1-1365,-2 0-5461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4T13:12:31.0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65 24565,'14074'-64'0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4T13:12:41.6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24569,'12300'96'0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4T13:13:27.6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24549,'3339'111'0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4T13:13:33.3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24575,'80'0'-7096,"-1"0"6130,5 0 2790,-54 4 3353,14 8-3685,-33-8-1578,0-1 0,0 0 0,0 0-1,12 0 1,7-2 86,-19-1 0,0 0 0,18 4 0,-25-3 0,0 0 0,0 0 0,0 0 0,0 1 0,0 0 0,0 0 0,-1 0 0,1 0 0,-1 0 0,6 6 0,17 22 0,-23-25 0,0-1 0,1 0 0,-1 1 0,1-1 0,0-1 0,0 1 0,0-1 0,0 1 0,1-1 0,-1 0 0,7 2 0,7 3 0,0-2 0,1 0 0,0 0 0,0-2 0,1-1 0,-1 0 0,26 0 0,339-4 0,-371 0 0,1 0 0,19-5 0,17-2 0,4 0 0,-37 5 0,22-2 0,-36 5 0,1 0 0,0-1 0,0 1 0,-1-1 0,1 0 0,0 0 0,-1 0 0,1-1 0,-1 1 0,0-1 0,1 0 0,4-3 0,-4 3 0,1-1 0,-1 1 0,1 0 0,0 0 0,0 1 0,0-1 0,0 1 0,0 0 0,8 0 0,8 0 0,22 2 0,-17 0 0,211 0 0,-226-1 0,0 2 0,-1-1 0,1 2 0,0-1 0,15 7 0,21 5 0,6-1 0,-35-7 0,1-1 0,0-2 0,36 4 0,146-9 0,-192 2 0,-1-1 0,1-1 0,0 1 0,-1-2 0,0 1 0,9-4 0,-8 2 0,1 1 0,0 0 0,0 1 0,11-2 0,1 2 0,65-7 0,-52 6 0,0 0 0,42 4 0,28-2 0,-98 0 0,1-1 0,-1 1 0,0-1 0,0 0 0,10-6 0,-10 5 0,0 1 0,-1-1 0,1 1 0,0 0 0,14-1 0,-2 1 0,3 2 0,37-8 0,-29 4 0,1 1 0,1 1 0,44 4 0,-15-1 0,415-1 0,-462-1 0,-1 0 0,1-1 0,-1-1 0,20-7 0,-18 6 0,0 0 0,0 1 0,20-2 0,130 4 0,-76 3 0,-69-2 0,35 7 0,-33-3 0,27 1 0,229-5 0,-131-1 0,-137 2 0,0 0 0,0 1 0,0 0 0,-1 0 0,16 7 0,-10-4 0,22 4 0,9-1 0,0-3 0,61 0 0,472-6 0,-318 2 0,-244-2 0,0-1 0,-1-1 0,1 0 0,27-9 0,-34 9 0,1 0 0,1 1 0,14-1 0,-17 2 0,-1 0 0,0 0 0,1-1 0,-1 0 0,13-5 0,-10 3 0,0 0 0,0 1 0,0 0 0,0 1 0,0 0 0,13 0 0,71 2 0,-40 2 0,-24-3 0,11 1 0,0 1 0,45 8 0,-44-4 0,0-2 0,68-3 0,-40-2 0,539 2 0,-593-1 0,-1 0 0,22-6 0,-1 0 0,-26 5 0,-1 0 0,0-1 0,11-5 0,-12 5 0,1 0 0,-1 0 0,19-3 0,-2 5 0,-1 1 0,1 1 0,41 7 0,-44-5 0,30 2 0,86-5 0,-60-1 0,-21 2 0,63-3 0,-27-13 0,-54 5-1365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4T13:13:37.2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1 232 24575,'0'-3'0,"0"0"0,0 1 0,0-1 0,0 0 0,1 1 0,-1-1 0,1 0 0,0 1 0,2-5 0,-3 6 0,1 0 0,0-1 0,0 1 0,1 0 0,-1 0 0,0 0 0,0 0 0,0 0 0,1 0 0,-1 0 0,0 1 0,1-1 0,-1 0 0,1 1 0,-1-1 0,1 1 0,-1-1 0,3 1 0,24-3 0,0 1 0,0 1 0,32 3 0,2 0 0,9-1 0,94-2 0,-158 0 0,-1 0 0,0-1 0,0 1 0,1-1 0,-1 0 0,0-1 0,0 0 0,-1 0 0,1 0 0,9-7 0,8-5 0,-16 12 0,0 0 0,-1 1 0,1 0 0,0 0 0,1 0 0,-1 1 0,0 0 0,0 0 0,13 1 0,-12 0 0,0 0 0,0-1 0,0 0 0,0 0 0,0-1 0,0 0 0,10-4 0,-1-1 0,1 0 0,0 2 0,0 0 0,0 1 0,1 1 0,20-2 0,114 4 0,-73 3 0,1-3 0,90 3 0,-158-1 0,-1 1 0,1 1 0,15 6 0,-14-5 0,-1 0 0,22 2 0,24 2 0,-28-3 0,45 1 0,522-7 0,-579 0 0,-1 0 0,19-5 0,-16 2 0,28-1 0,339 4 0,-187 3 0,-143-2 0,64-1 0,-114 0 0,-1 0 0,1-1 0,-1 0 0,1-1 0,8-4 0,-9 4 0,0 1 0,1-1 0,-1 1 0,1 0 0,10-1 0,49-5 0,32 0 0,993 8 0,-1085 0 0,-1 0 0,0-1 0,0 0 0,0 0 0,-1 0 0,1-1 0,0 0 0,0 0 0,-1-1 0,1 1 0,-1-1 0,6-4 0,-2 2-37,1 1 0,0 0 0,0 0-1,1 1 1,17-3 0,-8 1-1105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4T13:13:45.4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96 24575,'416'0'0,"-410"0"0,-1-1 0,1 0 0,0 0 0,-1 0 0,0-1 0,1 0 0,5-2 0,-7 1 0,0 2 0,0-1 0,1 0 0,-1 1 0,1 0 0,-1 0 0,1 0 0,-1 1 0,1 0 0,0-1 0,7 2 0,79 22 0,-5 0 0,-15-3 0,-41-16 0,1 0 0,0-2 0,58-4 0,-22 0 0,-8 3 0,61-2 0,-61-8 0,-24 3 0,-34 6 0,116-24 0,-109 22 0,-1-2 0,1 1 0,-1-1 0,0 0 0,6-5 0,-6 5 0,-1-1 0,0 2 0,1-1 0,0 1 0,0 0 0,7-2 0,-2 3 0,-1 0 0,1 1 0,-1 1 0,24 1 0,-24 1 0,1-2 0,0 0 0,-1 0 0,19-4 0,-25 2 0,1 1 0,-1-1 0,9-6 0,-9 6 0,0-1 0,0 1 0,0 0 0,7-2 0,28-3 0,67-3 0,41 8 0,-134 2 0,-7 0 0,0 1 0,0 0 0,-1 1 0,1-1 0,-1 1 0,13 6 0,-11-5 0,0 0 0,0 0 0,0-1 0,11 2 0,-4-1 0,0 0 0,0 1 0,25 11 0,-27-10 0,0 0 0,1-1 0,-1 0 0,1-1 0,16 2 0,53 1 0,53 3 0,-83-10 0,73 2 0,-115 0 0,-1 1 0,1 0 0,-1 1 0,11 5 0,-10-5 0,-1 1 0,1-1 0,0-1 0,11 2 0,158-3 0,-88-2 0,-45 0 0,-20 0 0,1 1 0,36 5 0,-54-3 0,0 1 0,14 5 0,12 4 0,-21-8 0,0 1 0,0 1 0,18 10 0,-19-9 0,2 0 0,28 9 0,-20-12 0,0 0 0,1-2 0,0-1 0,41-4 0,-5 1 0,11 3 0,65-2 0,-124-1 0,0 0 0,0-1 0,0-1 0,0 0 0,17-8 0,4-2 0,-7 5 0,38-9 0,-27 10-93,-11 1-331,1 2 0,46-3 0,-57 8-6402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4T13:13:51.1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1 136 24575,'6'0'0,"16"-1"0,24 4 0,-37-1 0,-1-1 0,1 1 0,-1 1 0,1 0 0,14 7 0,34 21 0,84 61 0,-136-88 0,1 0 0,0-1 0,-1 0 0,1 0 0,0-1 0,0 1 0,1-1 0,9 2 0,-2-3 0,0 1 0,27-2 0,103-1 0,29-1 0,-146-1 0,0-1 0,-1-2 0,36-11 0,42-9 0,64-6 0,-30-9 0,-113 30 0,-20 8 0,0 0 0,0 1 0,0 0 0,1 0 0,8-2 0,40-4 0,82-3 0,-89 13 0,0 2 0,86 19 0,-123-20 0,38 5 0,91 3 0,51-11 0,-71-2 0,-102 2 0,10-1 0,0 2 0,0 1 0,45 8 0,-36-2 0,0-2 0,59 2 0,76-9 0,-66-1 0,-89 2 0,-1-1 0,1-1 0,0 0 0,-1-2 0,20-5 0,0 0 0,0 1 0,0 2 0,53-2 0,110 7 0,-103 3 0,-68-2 0,36 0 0,-60-1 0,0 0 0,0 1 0,-1-1 0,1 0 0,-1 0 0,1 0 0,-1-1 0,1 1 0,4-4 0,-4 3 0,0 0 0,0 0 0,0 1 0,0-1 0,6-1 0,7 0 0,1 0 0,0 2 0,0 0 0,29 2 0,-14 0 0,-5 1 0,-1 0 0,38 10 0,-36-6 0,48 4 0,174-9 0,-121-2 0,-96 1 0,79-2 0,-92 0 0,0 0 0,1-2 0,27-8 0,-13 1 0,0 2 0,0 1 0,1 2 0,-1 1 0,55 1 0,-26 5 0,80-1 0,-136-2 0,-1 1 0,0-1 0,0 0 0,1 0 0,5-4 0,-4 3 0,-1 0 0,16-4 0,11 3 0,0 2 0,65 3 0,-31 1 0,-34-2 0,-9 1 0,1-2 0,47-6 0,-26 1 0,1 2 0,94 3 0,-68 3 0,146-2 0,-213-1 0,-1 0 0,1 0 0,0-1 0,0 0 0,-1-1 0,12-4 0,-8 2 0,23-6 0,7-1-152,-29 7-1061,5-1-5613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23T06:21:36.77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2,'32'0,"1"-1,0 1,1 2,60 12,-64-7,0-2,53 2,62-7,-57-1,-10 0,84 2,-136 2,42 10,-45-8,0-1,40 3,491-7,-246-1,2816 1,-3109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23T06:21:42.4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1 195,'6'9,"14"1,89 35,180 48,-246-81,1-2,0-2,0-2,76 0,-83-6,1 1,-1 2,1 1,63 17,-66-12,97 30,-120-36,1 1,0-2,0 0,19 1,55-4,-31-1,178 12,99-3,-209-8,-117 1,20-1,-1 1,1 2,-1 1,36 8,-31-2,0-1,0-2,1-1,54 2,29-9,192 2,-206 8,52 0,1043-8,-1178 0,0 2,0 0,0 1,-1 1,1 1,20 8,-9 1,-25-11,1 0,0 0,0-1,1 0,-1 0,9 2,17-1,1-1,54-3,-22-1,-39 1,-1 1,1 2,0 0,-1 2,29 7,-16-1,70 7,-10-12,-72-6,0 2,0 1,31 6,1 4,36 9,113 36,-173-49,0-1,0-2,59 1,2163-8,-1233 3,-1002-2,1-1,-1 0,0-2,0 0,36-14,102-29,-94 30,55-12,-44 12,-46 9,1 1,-1 2,1 1,51-1,-46 7,-11 0,0-1,0-1,0-1,0-1,37-8,52-14,-77 18,-20 4,-1-1,0-1,0 0,16-7,-16 3,0 2,1 0,-1 1,1 0,32-4,-19 5,30-8,-38 7,1 0,-1 2,31-1,660 5,-690-3,1 0,33-8,-42 7,108-32,-36 22,-83 13,3-1,1-1,-1 0,0 0,1-1,-1 0,0 0,10-8,5-1,-19 11,0 0,0 0,0 0,-1-1,1 1,0-1,0 1,-1-1,1 0,-1 0,0 0,1 0,-1 0,1-3,-1 4,-1-1,0 1,0 0,0 0,0 0,0 0,0 0,0 0,0 0,0 0,0 0,-1-1,1 1,0 0,-1 0,1 0,-1 0,1 0,-1 1,0-1,1 0,-1 0,0 0,1 0,-1 1,0-1,0 0,0 1,0-1,0 1,0-1,-1 0,-16-7,0 0,-22-6,25 9,-103-26,74 24,0 2,-1 2,-65 5,42-1,-1561 1,848-3,665 9,8 0,-282-8,185-1,107 9,9 0,61-5,0 0,-55 14,50-8,-47 4,-46 2,-76 5,42-16,-198-21,265 2,-117-34,-38-9,-37-9,166 36,-229-56,310 78,-86-19,95 23,-1 1,-38 0,-1370 7,1426-2,0 0,0 1,0 0,0 1,0 1,-11 4,-35 10,7-7,-62 15,71-14,27-9,1 0,1 1,-1 1,1 0,0 1,0 1,-24 15,22-10,-57 43,60-47,1-1,-2-1,1 0,-21 7,-23 3,37-12,0 1,0 1,1 0,-21 12,30-13,0-1,0 1,-1-2,1 1,-1-1,0-1,0 0,0 0,0-1,0 0,-15-1,-981-3,556 4,-374-1,809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23T06:21:44.80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0,'0'2,"1"0,11 4,179 60,15-12,-31-9,-137-35,0-1,1-2,0-2,59 0,388-8,-468 2,1-1,-1-1,25-6,30-5,178 9,-154 6,297 0,-369 0,0 1,41 10,15 2,32-1,184 10,780-24,-1047 2,0 1,50 10,57 23,14 2,-115-31,66 2,38-10,-42-1,1125 3,-1000 8,16 0,1815-9,-1038 2,-377-1,-603-1,-1-2,55-10,-69 7,-1 0,23-10,-25 8,1 1,31-7,50-7,42-7,-104 23,60-18,-66 14,1 2,0 2,39-3,23-2,-76 7,59-10,153-5,-87 18,-139 0,-1-1,0 0,1 0,-1 0,0 0,1-1,-1 0,0 0,0 0,0 0,5-5,-3 3,-1 1,2-1,-1 1,7-2,9-1,40-5,-7 2,-45 6,0 0,-1-1,11-5,-1 0,-17 7,-6 2,4 0,-6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23T06:21:47.22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0,'0'2,"0"-1,0 0,1 0,-1 1,1-1,-1 0,1 0,-1 0,1 1,0-1,-1 0,1 0,0 0,0 0,0 0,0 0,0 0,0-1,0 1,0 0,0 0,0-1,0 1,0-1,1 1,-1-1,0 1,0-1,3 0,5 2,0 0,1-1,10 0,-12-1,144 0,-83-1,80 8,325 20,144-29,-579 4,0 1,51 10,76 26,-84-19,-15-6,1-3,0-3,82-1,-49-9,153-22,-210 17,16-2,66-3,336 12,-215 1,-156-1,112 1,-158 3,89 18,43 25,3 0,110 13,-226-52,0-3,98-5,-62-2,45 1,154 3,-34 15,-238-13,-1 2,27 8,31 6,-18-11,119 1,1479-11,-1434 17,3 1,931-19,-1140 1,-1-1,1-2,24-6,19-3,-46 8,0 0,23-9,-27 8,0 0,1 2,30-5,-39 8,0-1,0-1,0 1,0-1,0-1,9-4,-7 2,0 2,0-1,12-2,105-16,-81 10,-34 8,0 1,19-3,4 2,-12 1,43-2,-48 6,-2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3T06:21:56.3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0,'0'1003'0,"9923"-1003"0,-9923-1003 0,-9923 1003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2-23T06:22:04.77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0 292,'2'-1,"0"0,-1 0,1 0,-1 0,1 0,-1-1,1 1,1-3,3-2,4-1,-1 0,1 1,0 0,0 1,1 0,-1 1,1 0,0 1,0 0,16-2,11 1,67 0,-78 4,689 2,-700-2,0 1,0 0,0 0,0 2,0 0,-1 1,1 1,-1 0,0 1,16 9,-3-2,1-1,1-1,-1-2,51 10,-1-1,149 27,-131-29,-25-5,95 1,75-11,-142-3,1304 1,-858 1,-239 14,-221-3,128 31,34 26,53 15,-166-51,156 42,-137-33,270 36,-48-39,2-21,1342-19,-1701 1,-1 0,0-2,0 0,0-1,-1-1,1-1,24-11,128-46,-47 31,-43 13,190-34,-139 30,-105 19,-10 1,0 0,1-1,21-8,8-5,89-20,-36 12,157-44,-243 66,0 1,20-2,13-3,-43 7,0-1,0 0,-1 0,1-1,-1 1,1 0,-1-1,1 0,-1 1,3-4,-5 4,1 1,-1-1,1 1,-1-1,1 0,-1 1,0-1,1 1,-1-1,0 0,1 1,-1-1,0 0,0 0,0 1,0-1,0 0,0 1,0-1,0 0,0 0,0 1,0-1,0 0,0 1,-1-1,1 0,0 1,0-1,-1 0,1 1,-1-1,1 0,0 1,-1-1,1 1,-1-1,0 1,1-1,-1 1,1 0,-1-1,0 1,1-1,-1 1,0 0,0-1,-10-4,1 0,-1 1,0 0,-15-3,-52-7,29 5,-168-41,172 40,0 1,-86-3,-92 13,101 1,47 1,0 3,1 4,0 3,-83 25,33-8,-218 26,-132-33,-561-25,850 15,61-2,-598-4,250-47,60 6,-2 27,268 9,-198-3,112-21,29 1,-352 15,325 8,66 4,133-3,0 1,0 2,-36 12,25-5,0-2,-47 7,-41 9,7-1,14-6,-203 63,291-76,7-3,0 1,-22 11,31-14,1 1,-1 0,1 0,0 0,1 0,-1 1,0 0,1 0,0 0,0 0,-4 7,2-3,0-1,-1 1,0-1,0 0,0-1,-1 0,0 0,0 0,-1-1,-13 8,-9 2,-48 18,72-30,-29 8,0-1,-37 5,-27 8,65-13,0-1,0-1,-1-2,-53 2,-354-10,430 1,1 1,0-2,0 1,0-1,0-1,0 0,1-1,-17-7,16 6,0 1,0 1,0 0,-1 0,1 1,-21-1,-73 3,48 2,-4-3,30 0,-1 1,-43 5,56 0,1 0,0 1,-31 15,7-3,40-17,-1 0,1 0,-1 0,1 1,0-1,-1 1,1 0,0-1,0 1,0 0,0 0,0 0,1 1,-1-1,1 0,-2 4,0 1,1 0,0 0,0 0,-1 12,2-10,0-1,-1 0,-4 13,4-18,1 0,-1-1,1 1,-1-1,0 0,0 0,-3 3,3-3,0 0,0 0,0 0,1 0,-1 0,1 0,-1 0,1 1,0-1,-2 4,1 5,0-1,0 1,1 1,0 17,1-22,0 0,1 0,0-1,0 1,1 0,-1-1,1 0,1 1,2 5,-3-9,0 0,1 0,-1 0,0-1,1 1,0-1,-1 0,1 0,0 0,0 0,0 0,0-1,1 1,-1-1,0 0,6 1,5 1,0-1,27 1,-6-1,5 3,62 17,-66-13,-17-5,-1 1,18 7,-23-6,0-1,0 0,0-1,0-1,1 0,21 2,-16-2,0 0,0 0,0 2,34 13,-35-11,1-1,0 0,0-2,0 0,21 1,293-4,-153-3,632 2,-786 2,0 0,51 13,-29-5,44 13,-24-4,26 4,-22-5,93 12,-115-21,1 1,91 33,38 9,-94-34,0-4,98 3,15-19,40 3,-218 1,1 1,-1 1,34 12,-30-9,47 9,13-2,-54-7,0-2,39 1,240-7,-288 0,0-1,41-10,-36 6,36-3,209 6,-144 5,1812-2,-1922-1,0 0,-1-1,1-1,-1-1,32-10,-19 6,0 1,1 2,0 1,47 0,16-2,209-1,-187 9,591-2,-670-3,-1 0,1-3,42-12,10 0,-84 16,0 1,0-1,0 0,0-1,0 1,0-1,-1 0,7-5,-5 3,1 1,-1 0,13-5,-1 3,0 1,0 1,20-2,-14 2,26-7,51-11,-52 13,0-4,-34 9,0 0,1 0,0 2,16-1,-21 2,0-1,1 0,-1 0,16-7,-15 5,0 1,-1 0,1 1,13-1,73 3,23 0,-111-2,-1 0,1 0,-1-1,13-5,12-4,-11 6,1 1,0 1,0 2,42-1,-59 3,-1-1,0 0,0 0,0 0,1-1,-1 0,0 0,9-5,-14 7,29-10,-25 8,1 1,-1-1,0 0,9-5,-12 6,0 0,0-1,0 1,-1-1,1 0,0 1,-1-1,0 0,1 0,-1 0,0 0,0 0,0 0,0-1,1-2,-2 4,0 0,0 0,1 0,-1 0,0-1,0 1,0 0,0 0,0 0,-1 0,1-1,0 1,0 0,-1 0,1 0,-1 0,1 0,-1 0,1 0,-1 0,0 0,0 0,1 0,-1 0,0 0,0 1,0-1,-2-1,-2-1,-1-1,1 2,-1-1,-8-2,7 2,-174-52,89 30,-51-7,44 11,-91-12,32 7,35-3,48 10,-78-9,10 19,-157 9,113 2,99-3,-109 3,37 21,35-4,-179-12,193-8,-55-1,-222 4,312 4,-1 2,-95 25,157-30,0 1,1 1,-1 1,-23 12,33-15,-1-1,1 0,-1 0,0-1,1 1,-12 0,-14 3,-26 11,-76 19,-140 29,255-58,1-1,-32 16,35-14,-1 0,1-1,-1-1,-27 5,-49 1,0-3,0-5,-97-9,154 2,-1-1,-36-11,-67-26,90 26,-271-88,285 94,-1 2,0 1,-64-3,-110 10,101 1,-1521-1,1586 2,-67 12,-21 2,-212-14,178-3,100 2,-117 16,26-4,125-11,14-1,-27 5,38-5,0 0,0 1,0 0,0 1,0-1,1 1,-9 5,-5 5,-1-1,-1-1,-25 9,39-17,-20 10,17-8,0-1,0 0,0 0,-1-1,-18 4,21-6,0 0,0 1,0 0,0 1,0 0,1 0,-1 0,1 1,0 0,0 0,0 1,1 0,0 0,-8 9,10-11,-1 1,1 0,0-1,-1 0,0 0,0 0,0-1,0 0,0 0,-1 0,1 0,-1-1,-8 1,-8 0,1-1,-28-2,16 0,-164 11,171-7,23-3,0 0,1 1,-1-1,1 0,-1-1,0 1,1 0,-1-1,1 0,-1 1,-2-2,4 1,0 0,0 0,-1 0,1 0,0 0,0 0,1 0,-1 0,0 0,0-1,0 1,1 0,-1-1,1 1,-1 0,1-1,-1 1,1 0,0-1,0 1,0-3,-2-28,4-45,1 14,-3-151,-1 206,0 1,0-1,0 1,-1-1,0 1,0 0,-1 0,0 0,0 0,-1 0,0 1,-6-9,-8-7,0 1,-22-20,8 9,-4-3,-12-12,43 41,0 0,0-1,1 1,0-1,-7-15,11 21,-1-1,0 0,1 0,0 1,-1-1,1 0,0 0,0 0,0 1,0-1,0 0,0 0,1 0,-1 0,1 1,-1-1,1 0,0 1,-1-1,1 0,0 1,0-1,0 1,0-1,3-2,2-1,0 0,0 0,1 1,11-7,-8 5,25-12,49-19,-32 15,-38 16,1 2,-1 0,27-4,-24 5,-1 0,31-11,-7-3,-18 7,1 1,0 1,43-9,-40 12,0-1,42-15,-21 6,-35 12,0 0,-1-1,1 0,-1-1,0 0,-1-1,1 0,10-9,-19 13,0 0,0 0,0-1,0 0,0 1,0-1,-1 0,1 1,-1-1,0 0,0 0,0 0,0 0,0-1,-1 1,0 0,1 0,-1 0,0 0,0-1,-1 1,1 0,-1 0,1 0,-1 0,0 0,0 0,-1 0,1 0,-1 0,1 0,-1 1,0-1,0 1,0-1,0 1,0 0,-1 0,1 0,-1 0,-4-3,-146-77,140 77,-1 0,0 1,-23-5,20 6,0-2,-17-6,-130-50,157 58,-45-17,47 18,0-1,0 1,1-1,-1-1,0 1,1 0,-6-7,10 10,-1-1,1 1,-1-1,1 0,-1 1,1-1,0 0,-1 1,1-1,0 0,-1 0,1 1,0-1,0 0,0 0,0 0,-1 0,2 0,-1 1,0-1,0 1,0-1,1 1,-1-1,0 1,0-1,1 1,-1 0,0-1,1 1,-1-1,1 1,-1 0,0-1,1 1,-1 0,2-1,1 0,1 0,-1 0,1 0,-1 0,1 1,4-1,56-2,112 9,65 23,-175-20,43 7,217 20,303-31,-378-7,407 2,-622 0,42 7,-64-5,0 0,-1 1,1 1,0 1,23 10,-36-14,0-1,0 1,0-1,0 1,0-1,0 1,0 0,0-1,-1 1,1 0,0 0,0-1,-1 1,1 0,-1 0,2 2,-2-3,0 1,0-1,0 1,0-1,0 1,-1-1,1 0,0 1,0-1,0 1,0-1,-1 1,1-1,0 0,0 1,-1-1,1 0,0 1,-1-1,1 0,0 1,-1-1,1 0,0 0,-1 1,0-1,-3 2,-1 0,1 0,-1-1,0 0,0 1,-4-1,-18 3,-266 33,-6-22,282-16,1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A88DB6-6B88-43CB-AE60-99C8DD2B99F6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F35CB-EC49-4E1E-97E9-A16257CEFCB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8308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5F35CB-EC49-4E1E-97E9-A16257CEFCBF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3035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5F35CB-EC49-4E1E-97E9-A16257CEFCBF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0621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AAC531-0D7B-E0E4-892B-F5F943EA6A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ADDC8C0-E6DD-B860-17B2-49F8240AB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B1B8536-C931-D759-8A81-6BF32C7FE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E275-D3A8-4DA5-945E-322A3566275B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F7697F2-1B13-5905-0025-515CB72B4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CD4AE28-F683-A278-D9BA-904D5C4F0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7612-47BF-4647-8B39-5D6E8FA472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294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22453F-5EE7-2F39-0119-B7E25B490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663FB49-103A-F68D-F1DC-9ADB6FB1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0661A60-A67D-E9DF-F36C-8418D3205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E275-D3A8-4DA5-945E-322A3566275B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CB73A23-7B7F-6728-4B00-194633377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48BB6DE-E4E8-A456-5F08-64D775A6E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7612-47BF-4647-8B39-5D6E8FA472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107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A9E195-2CB5-1758-2B5B-55B085915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EFC9D37-A761-34F9-A6E7-DCCB770F2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2614123-A920-5E09-BCB8-E5CF45ADE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E275-D3A8-4DA5-945E-322A3566275B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A1277C7-761D-EDAF-2768-95CDAE8A7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C6F5E6C-2862-5215-123D-A3DD8A891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7612-47BF-4647-8B39-5D6E8FA472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9449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D63B4B-E452-4DC4-6B64-5D633B6F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96630D-46A3-4395-892C-D513D4A49A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06E9E38-1056-2920-F3AF-EF927A634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6D10EB2-C573-86E7-3A54-3217C5F04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E275-D3A8-4DA5-945E-322A3566275B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32F27A9-546C-DF42-83A5-88D0AD09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4FBBA3C-23DB-49AD-2C85-91DED6842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7612-47BF-4647-8B39-5D6E8FA472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4478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5735FB-B727-A691-3EE4-04F87B8EF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0ABB9AA-9BA2-BE7A-90EF-32441E123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47511ED-5452-C325-002B-C65AF1919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F3A4EC45-C323-1C67-1345-D089CF422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180527A-3AA0-85F0-5110-176D13603C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7B6AF015-4389-A78A-7F71-5D0E720EF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E275-D3A8-4DA5-945E-322A3566275B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C4BD193A-9148-C0B9-FADB-B00E75703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FA426BE-24C8-6856-F51A-509ADDA40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7612-47BF-4647-8B39-5D6E8FA472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347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4BA790-10B0-B7B4-09A3-3059961E6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2F55E25-BB9C-F1AF-6AC0-D7F8922F0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E275-D3A8-4DA5-945E-322A3566275B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E01C72E9-BF76-7275-90E9-8C0374DBB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7CFE865-D8DC-67AD-32D1-FD285A02A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7612-47BF-4647-8B39-5D6E8FA472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5102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0BC34418-4548-6677-8C7E-9884038DD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E275-D3A8-4DA5-945E-322A3566275B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14C90927-C725-57EA-53CB-0E1FD91DC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70359A5-7507-947D-DFD5-DCCB886B3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7612-47BF-4647-8B39-5D6E8FA472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0674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AFF7930-EE8F-812F-508F-62BE9AC3E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5DA73C-418D-0DAF-945D-6900A648F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80195D1-7747-77E7-A074-F2D02D66A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26793A7-2ED7-B6C1-1429-5A621415C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E275-D3A8-4DA5-945E-322A3566275B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96A69F8-511D-C4DB-11A2-FF53A6313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DCAAEE6-DF2D-CB1C-48A1-AD972D0F8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7612-47BF-4647-8B39-5D6E8FA472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247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BC832DB-32D4-46A5-2D43-9BEB391A7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BAD7AEF-4497-F54D-DAAD-0362A979AC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00FF132-4820-F60B-36D4-10FDC6ECC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4CA5526-EF48-B2D6-1D71-F4409FA31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E275-D3A8-4DA5-945E-322A3566275B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C0B90F7-24F5-0BE2-7C4A-62417DF80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86690FB-FE32-4B26-8842-B646F085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7612-47BF-4647-8B39-5D6E8FA472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1115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A3C944-5609-D1F6-35C6-E863EA025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317E1A5-0616-98E6-7C3F-113F31D95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244458D-75DF-0EEF-93F1-2B5E88FEE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E275-D3A8-4DA5-945E-322A3566275B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A02B7AE-FF99-FC2A-4980-33422A9ED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9BB6CC4-1329-CB7B-E767-070C372F9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7612-47BF-4647-8B39-5D6E8FA472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4095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3362B95A-76CA-DEF1-754D-28402DBD3D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BDA4F9A-A0F5-3E34-1251-E12D873CDD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E1A3231-0025-1854-33B1-6C54011C4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AE275-D3A8-4DA5-945E-322A3566275B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2DCE188-FA1C-4223-38C0-D2516E4C7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7FD4ADE-7CF5-BF08-2912-823334855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E7612-47BF-4647-8B39-5D6E8FA472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2839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0BB97B15-8C8A-DBC8-0F41-B66368B97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48C745E-C443-67E4-D79D-8B2BC2C49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42967B8-A6F8-DB3A-97A3-BD26CF90DF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5AE275-D3A8-4DA5-945E-322A3566275B}" type="datetimeFigureOut">
              <a:rPr lang="hu-HU" smtClean="0"/>
              <a:t>2025. 02. 27.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104205D-F4F9-1234-F290-CA6B846302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47B1914-46C1-1BFA-749B-147D3C8EDA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5E7612-47BF-4647-8B39-5D6E8FA472B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46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12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customXml" Target="../ink/ink6.xml"/><Relationship Id="rId5" Type="http://schemas.openxmlformats.org/officeDocument/2006/relationships/customXml" Target="../ink/ink3.xml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customXml" Target="../ink/ink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8.xml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customXml" Target="../ink/ink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customXml" Target="../ink/ink11.xml"/><Relationship Id="rId7" Type="http://schemas.openxmlformats.org/officeDocument/2006/relationships/customXml" Target="../ink/ink13.xml"/><Relationship Id="rId12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customXml" Target="../ink/ink15.xml"/><Relationship Id="rId5" Type="http://schemas.openxmlformats.org/officeDocument/2006/relationships/customXml" Target="../ink/ink12.xml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customXml" Target="../ink/ink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customXml" Target="../ink/ink21.xml"/><Relationship Id="rId3" Type="http://schemas.openxmlformats.org/officeDocument/2006/relationships/customXml" Target="../ink/ink16.xml"/><Relationship Id="rId7" Type="http://schemas.openxmlformats.org/officeDocument/2006/relationships/customXml" Target="../ink/ink18.xml"/><Relationship Id="rId12" Type="http://schemas.openxmlformats.org/officeDocument/2006/relationships/image" Target="../media/image6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customXml" Target="../ink/ink20.xml"/><Relationship Id="rId5" Type="http://schemas.openxmlformats.org/officeDocument/2006/relationships/customXml" Target="../ink/ink17.xml"/><Relationship Id="rId15" Type="http://schemas.openxmlformats.org/officeDocument/2006/relationships/image" Target="../media/image21.png"/><Relationship Id="rId10" Type="http://schemas.openxmlformats.org/officeDocument/2006/relationships/image" Target="../media/image50.png"/><Relationship Id="rId4" Type="http://schemas.openxmlformats.org/officeDocument/2006/relationships/image" Target="../media/image200.png"/><Relationship Id="rId9" Type="http://schemas.openxmlformats.org/officeDocument/2006/relationships/customXml" Target="../ink/ink19.xml"/><Relationship Id="rId1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57C2D7D-9121-F139-E5AD-8BB112A21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4066540"/>
          </a:xfrm>
        </p:spPr>
        <p:txBody>
          <a:bodyPr anchor="b">
            <a:normAutofit/>
          </a:bodyPr>
          <a:lstStyle/>
          <a:p>
            <a:pPr algn="l"/>
            <a:r>
              <a:rPr lang="hu-HU" sz="6600" i="1"/>
              <a:t>MÉG MINDIG AKTUÁLIS</a:t>
            </a:r>
            <a:br>
              <a:rPr lang="hu-HU" sz="6600"/>
            </a:br>
            <a:r>
              <a:rPr lang="hu-HU" sz="6600"/>
              <a:t>Új feladattípusok a középszintű írásbeli érettségi vizsgán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FBE03CD-5A23-AAAF-1526-30295908B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983276"/>
            <a:ext cx="10512552" cy="1126680"/>
          </a:xfrm>
        </p:spPr>
        <p:txBody>
          <a:bodyPr>
            <a:normAutofit/>
          </a:bodyPr>
          <a:lstStyle/>
          <a:p>
            <a:pPr algn="l"/>
            <a:r>
              <a:rPr lang="hu-HU" b="1" dirty="0"/>
              <a:t>Dr. Oroszlán Anikó </a:t>
            </a:r>
            <a:r>
              <a:rPr lang="hu-HU" dirty="0"/>
              <a:t>(PTE-GYÁIG Babits Mihály Gimnázium)</a:t>
            </a:r>
          </a:p>
          <a:p>
            <a:pPr algn="l"/>
            <a:r>
              <a:rPr lang="hu-HU" b="1" dirty="0"/>
              <a:t>Tóth Mónika </a:t>
            </a:r>
            <a:r>
              <a:rPr lang="hu-HU" dirty="0"/>
              <a:t>(BGSZC Keleti Károly Közgazdasági Technikum)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09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F263F08-8639-5BE4-B9DD-A3F01AD0F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b="1"/>
              <a:t>Irodalmi feladatlap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6A790A4-09C5-B6D8-8BE5-0F7ED7E68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000"/>
              <a:t>A vizsgázó egy irodalmi feladatlapot old meg, ami a tanulmányai alatt megszerzett irodalmi tájékozottságát méri. </a:t>
            </a:r>
            <a:br>
              <a:rPr lang="hu-HU" sz="2000"/>
            </a:br>
            <a:r>
              <a:rPr lang="hu-HU" sz="2000"/>
              <a:t>Az összesen </a:t>
            </a:r>
            <a:r>
              <a:rPr lang="hu-HU" sz="2000" b="1"/>
              <a:t>20 pontot érő feladatok</a:t>
            </a:r>
            <a:r>
              <a:rPr lang="hu-HU" sz="2000"/>
              <a:t> kérdéseinek mindegyike a részletes érettségi vizsgakövetelményekre épül. </a:t>
            </a:r>
          </a:p>
          <a:p>
            <a:pPr marL="0" indent="0">
              <a:buNone/>
            </a:pPr>
            <a:r>
              <a:rPr lang="hu-HU" sz="2000"/>
              <a:t>A feladatok </a:t>
            </a:r>
            <a:r>
              <a:rPr lang="hu-HU" sz="2000" b="1"/>
              <a:t>4-6 kérdés- vagy feladatcsoport köré szerveződnek</a:t>
            </a:r>
            <a:r>
              <a:rPr lang="hu-HU" sz="2000"/>
              <a:t>. </a:t>
            </a:r>
            <a:br>
              <a:rPr lang="hu-HU" sz="2000"/>
            </a:br>
            <a:r>
              <a:rPr lang="hu-HU" sz="2000"/>
              <a:t>A feladatlap </a:t>
            </a:r>
            <a:r>
              <a:rPr lang="hu-HU" sz="2000" b="1"/>
              <a:t>(a) korstílusok, stílusjegyek, stílusfajták felismerését</a:t>
            </a:r>
            <a:r>
              <a:rPr lang="hu-HU" sz="2000"/>
              <a:t>, </a:t>
            </a:r>
            <a:r>
              <a:rPr lang="hu-HU" sz="2000" b="1"/>
              <a:t>(b) műnemi, műfaji tájékozottságot, (c) verstani ismereteket (felismerés szintjén), (d) a kötelezőnek kijelölt memoritereket, (e) műismeretet, (f) az irodalmi szöveg megalkotottságának eszközeit</a:t>
            </a:r>
            <a:r>
              <a:rPr lang="hu-HU" sz="2000"/>
              <a:t> mérhet(i). </a:t>
            </a:r>
            <a:br>
              <a:rPr lang="hu-HU" sz="2000"/>
            </a:br>
            <a:r>
              <a:rPr lang="hu-HU" sz="2000"/>
              <a:t>A vizsgázók különböző feladattípusokkal találkoznak egy feladatlapon belül (pl. </a:t>
            </a:r>
            <a:r>
              <a:rPr lang="hu-HU" sz="2000" b="1"/>
              <a:t>táblázat kitöltése, igaz-hamis választás, sorrend kialakítása, párosítás, szövegkiegészítés, fogalmak azonosítása, memoriterek felismerése, kiegészítése</a:t>
            </a:r>
            <a:r>
              <a:rPr lang="hu-HU" sz="2000"/>
              <a:t>). </a:t>
            </a:r>
            <a:br>
              <a:rPr lang="hu-HU" sz="2000"/>
            </a:br>
            <a:r>
              <a:rPr lang="hu-HU" sz="2000"/>
              <a:t>(in: </a:t>
            </a:r>
            <a:r>
              <a:rPr lang="hu-HU" sz="2000" i="1"/>
              <a:t>Magyar nyelv és irodalom </a:t>
            </a:r>
            <a:r>
              <a:rPr lang="hu-HU" sz="2000"/>
              <a:t>– </a:t>
            </a:r>
            <a:r>
              <a:rPr lang="hu-HU" sz="2000" i="1"/>
              <a:t>Részletes vizsgakövetelmények</a:t>
            </a:r>
            <a:r>
              <a:rPr lang="hu-HU" sz="20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87339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0678F6E-846D-4FA9-03EF-A7DD2479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5400" b="1"/>
              <a:t>Műértelmező szövegalkotás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B1EF4F9-A803-B716-60D7-77E1192E3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200"/>
              <a:t>A vizsgázó két különböző szövegalkotási feladatból választ egyet. </a:t>
            </a:r>
          </a:p>
          <a:p>
            <a:pPr marL="0" indent="0">
              <a:buNone/>
            </a:pPr>
            <a:r>
              <a:rPr lang="hu-HU" sz="2200"/>
              <a:t>A vizsgázó által választott feladat megoldásának </a:t>
            </a:r>
            <a:r>
              <a:rPr lang="hu-HU" sz="2200" b="1"/>
              <a:t>elvárt terjedelme 500-800 szó</a:t>
            </a:r>
            <a:r>
              <a:rPr lang="hu-HU" sz="2200"/>
              <a:t>. </a:t>
            </a:r>
          </a:p>
          <a:p>
            <a:pPr marL="0" indent="0">
              <a:buNone/>
            </a:pPr>
            <a:r>
              <a:rPr lang="hu-HU" sz="2200"/>
              <a:t>A választható feladatok a következők lehetnek: </a:t>
            </a:r>
          </a:p>
          <a:p>
            <a:pPr marL="514350" indent="-514350">
              <a:buAutoNum type="alphaUcParenR"/>
            </a:pPr>
            <a:r>
              <a:rPr lang="hu-HU" sz="2200"/>
              <a:t>Egy adott mű (vagy műrészlet) problémaközpontú, értelmező bemutatása vagy </a:t>
            </a:r>
          </a:p>
          <a:p>
            <a:pPr marL="514350" indent="-514350">
              <a:buAutoNum type="alphaUcParenR"/>
            </a:pPr>
            <a:r>
              <a:rPr lang="hu-HU" sz="2200" b="1"/>
              <a:t>Témakifejtő dolgozat/esszé írása irodalmi témakörben. </a:t>
            </a:r>
          </a:p>
          <a:p>
            <a:pPr marL="0" indent="0">
              <a:buNone/>
            </a:pPr>
            <a:r>
              <a:rPr lang="hu-HU" sz="2200"/>
              <a:t>Az A) feladat bázisszövege lehet lírai alkotás, szépprózai mű vagy műrészlet, drámarészlet. A művek származhatnak tematikai és műfaji kötöttség nélkül a magyar irodalom bármely korszakából, stíluskorszakából, szerzőtől. A feladat nem feltétlenül várja el a szerző ismeretét. Műrészlet esetében nem elvárás a teljes mű ismerete. </a:t>
            </a:r>
          </a:p>
          <a:p>
            <a:pPr marL="0" indent="0">
              <a:buNone/>
            </a:pPr>
            <a:br>
              <a:rPr lang="hu-HU" sz="2200"/>
            </a:br>
            <a:r>
              <a:rPr lang="hu-HU" sz="2200"/>
              <a:t>(in: </a:t>
            </a:r>
            <a:r>
              <a:rPr lang="hu-HU" sz="2200" i="1"/>
              <a:t>Magyar nyelv és irodalom </a:t>
            </a:r>
            <a:r>
              <a:rPr lang="hu-HU" sz="2200"/>
              <a:t>– </a:t>
            </a:r>
            <a:r>
              <a:rPr lang="hu-HU" sz="2200" i="1"/>
              <a:t>Részletes vizsgakövetelmények</a:t>
            </a:r>
            <a:r>
              <a:rPr lang="hu-HU" sz="220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56964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49DC31-BA52-3298-A3C7-3EE16E5B4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014" y="3498"/>
            <a:ext cx="10903057" cy="860614"/>
          </a:xfrm>
        </p:spPr>
        <p:txBody>
          <a:bodyPr/>
          <a:lstStyle/>
          <a:p>
            <a:r>
              <a:rPr lang="hu-HU" b="1" dirty="0">
                <a:ea typeface="Calibri Light"/>
                <a:cs typeface="Calibri Light"/>
              </a:rPr>
              <a:t>Feladattípusok: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B3354B-A92A-8352-60C1-AAEACC865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291" y="869897"/>
            <a:ext cx="11936276" cy="59528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romanUcPeriod"/>
            </a:pPr>
            <a:r>
              <a:rPr lang="hu-HU" b="1" dirty="0">
                <a:solidFill>
                  <a:srgbClr val="FF0000"/>
                </a:solidFill>
                <a:ea typeface="Calibri"/>
                <a:cs typeface="Calibri"/>
              </a:rPr>
              <a:t>EGY MŰ ÉRTELMEZÉSE:</a:t>
            </a:r>
            <a:r>
              <a:rPr lang="hu-HU" dirty="0">
                <a:ea typeface="Calibri"/>
                <a:cs typeface="Calibri"/>
              </a:rPr>
              <a:t> egyetlen szöveget kell megadott szempontok között elemezni</a:t>
            </a:r>
          </a:p>
        </p:txBody>
      </p:sp>
      <p:pic>
        <p:nvPicPr>
          <p:cNvPr id="4" name="Kép 3" descr="A képen szöveg, Betűtípus, képernyőkép, sor látható&#10;&#10;Automatikusan generált leírás">
            <a:extLst>
              <a:ext uri="{FF2B5EF4-FFF2-40B4-BE49-F238E27FC236}">
                <a16:creationId xmlns:a16="http://schemas.microsoft.com/office/drawing/2014/main" id="{16C40BF3-EDDF-2768-DAB3-90FE96F0E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49" y="1718374"/>
            <a:ext cx="11925299" cy="112233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Szabadkéz 4">
                <a:extLst>
                  <a:ext uri="{FF2B5EF4-FFF2-40B4-BE49-F238E27FC236}">
                    <a16:creationId xmlns:a16="http://schemas.microsoft.com/office/drawing/2014/main" id="{F7357802-E37A-F943-EE47-BA8A4C938FE0}"/>
                  </a:ext>
                </a:extLst>
              </p14:cNvPr>
              <p14:cNvContentPartPr/>
              <p14:nvPr/>
            </p14:nvContentPartPr>
            <p14:xfrm>
              <a:off x="4606018" y="4769304"/>
              <a:ext cx="20410" cy="20410"/>
            </p14:xfrm>
          </p:contentPart>
        </mc:Choice>
        <mc:Fallback xmlns="">
          <p:pic>
            <p:nvPicPr>
              <p:cNvPr id="5" name="Szabadkéz 4">
                <a:extLst>
                  <a:ext uri="{FF2B5EF4-FFF2-40B4-BE49-F238E27FC236}">
                    <a16:creationId xmlns:a16="http://schemas.microsoft.com/office/drawing/2014/main" id="{F7357802-E37A-F943-EE47-BA8A4C938F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85518" y="3748804"/>
                <a:ext cx="2041000" cy="2041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églalap: lekerekített 6">
            <a:extLst>
              <a:ext uri="{FF2B5EF4-FFF2-40B4-BE49-F238E27FC236}">
                <a16:creationId xmlns:a16="http://schemas.microsoft.com/office/drawing/2014/main" id="{D570C12F-51BB-710D-815A-3BA8E1346BDC}"/>
              </a:ext>
            </a:extLst>
          </p:cNvPr>
          <p:cNvSpPr/>
          <p:nvPr/>
        </p:nvSpPr>
        <p:spPr>
          <a:xfrm>
            <a:off x="346922" y="3042249"/>
            <a:ext cx="5087720" cy="377517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hu-HU" sz="2300" b="1" dirty="0">
                <a:highlight>
                  <a:srgbClr val="FFFF00"/>
                </a:highlight>
                <a:ea typeface="Calibri"/>
                <a:cs typeface="Calibri"/>
              </a:rPr>
              <a:t>ELŐNYÖK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dirty="0">
                <a:ea typeface="Calibri"/>
                <a:cs typeface="Calibri"/>
              </a:rPr>
              <a:t>Csak egyetlen szövegre kell koncentrálni!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dirty="0">
                <a:ea typeface="Calibri"/>
                <a:cs typeface="Calibri"/>
              </a:rPr>
              <a:t>Alaposabb kidolgozás lehetséges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dirty="0">
                <a:ea typeface="Calibri"/>
                <a:cs typeface="Calibri"/>
              </a:rPr>
              <a:t>Csakis az elemzési szempontokra kell figyelni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dirty="0">
                <a:ea typeface="Calibri"/>
                <a:cs typeface="Calibri"/>
              </a:rPr>
              <a:t>Könnyebben megvalósítható a jó struktúra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b="1" u="sng" dirty="0">
                <a:ea typeface="Calibri"/>
                <a:cs typeface="Calibri"/>
              </a:rPr>
              <a:t>LEHET</a:t>
            </a:r>
            <a:r>
              <a:rPr lang="hu-HU" sz="2300" dirty="0">
                <a:ea typeface="Calibri"/>
                <a:cs typeface="Calibri"/>
              </a:rPr>
              <a:t>, hogy ismert szerző ismert szövege lesz</a:t>
            </a:r>
          </a:p>
        </p:txBody>
      </p:sp>
      <p:sp>
        <p:nvSpPr>
          <p:cNvPr id="13" name="Téglalap: lekerekített 12">
            <a:extLst>
              <a:ext uri="{FF2B5EF4-FFF2-40B4-BE49-F238E27FC236}">
                <a16:creationId xmlns:a16="http://schemas.microsoft.com/office/drawing/2014/main" id="{B96F8478-C497-539B-2195-78D1808C28ED}"/>
              </a:ext>
            </a:extLst>
          </p:cNvPr>
          <p:cNvSpPr/>
          <p:nvPr/>
        </p:nvSpPr>
        <p:spPr>
          <a:xfrm>
            <a:off x="5963448" y="2988480"/>
            <a:ext cx="4636575" cy="369376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hu-HU" sz="2300" b="1" dirty="0">
                <a:highlight>
                  <a:srgbClr val="FFFF00"/>
                </a:highlight>
                <a:ea typeface="Calibri"/>
                <a:cs typeface="Calibri"/>
              </a:rPr>
              <a:t>HÁTRÁNYOK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dirty="0">
                <a:ea typeface="Calibri"/>
                <a:cs typeface="Calibri"/>
              </a:rPr>
              <a:t>Előfordulhat, hogy nehéz a szöveg</a:t>
            </a:r>
            <a:endParaRPr lang="hu-HU" dirty="0">
              <a:ea typeface="Calibri"/>
              <a:cs typeface="Calibri"/>
            </a:endParaRPr>
          </a:p>
          <a:p>
            <a:pPr marL="285750" indent="-285750" algn="ctr">
              <a:buFont typeface="Calibri"/>
              <a:buChar char="-"/>
            </a:pPr>
            <a:r>
              <a:rPr lang="hu-HU" sz="2300" dirty="0">
                <a:ea typeface="Calibri"/>
                <a:cs typeface="Calibri"/>
              </a:rPr>
              <a:t>Előfordulhat ismeretlen szöveg, ismeretlen szerző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dirty="0">
                <a:ea typeface="Calibri"/>
                <a:cs typeface="Calibri"/>
              </a:rPr>
              <a:t>Nem tudni, hogy novella vagy vers lesz-e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dirty="0">
                <a:ea typeface="Calibri"/>
                <a:cs typeface="Calibri"/>
              </a:rPr>
              <a:t>Egy műről nehezebb 500 szót írni</a:t>
            </a:r>
          </a:p>
        </p:txBody>
      </p:sp>
    </p:spTree>
    <p:extLst>
      <p:ext uri="{BB962C8B-B14F-4D97-AF65-F5344CB8AC3E}">
        <p14:creationId xmlns:p14="http://schemas.microsoft.com/office/powerpoint/2010/main" val="1525979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7DC8E11-3D16-07A9-83FF-5B8334111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489" y="340371"/>
            <a:ext cx="11006378" cy="63015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hu-HU" sz="3200" b="1" dirty="0">
                <a:solidFill>
                  <a:srgbClr val="FF0000"/>
                </a:solidFill>
                <a:ea typeface="Calibri" panose="020F0502020204030204"/>
                <a:cs typeface="Calibri" panose="020F0502020204030204"/>
              </a:rPr>
              <a:t>II. TÉMAKIFEJTŐ DOLGOZAT: </a:t>
            </a:r>
            <a:r>
              <a:rPr lang="hu-HU" sz="3200" dirty="0">
                <a:ea typeface="Calibri" panose="020F0502020204030204"/>
                <a:cs typeface="Calibri" panose="020F0502020204030204"/>
              </a:rPr>
              <a:t>2-3 szöveget különböző korszakokból egyetlen téma mentén elemezni</a:t>
            </a:r>
          </a:p>
          <a:p>
            <a:pPr marL="0" indent="0">
              <a:buNone/>
            </a:pPr>
            <a:endParaRPr lang="hu-HU" sz="32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Kép 3" descr="A képen szöveg, Betűtípus, képernyőkép, sor látható&#10;&#10;Automatikusan generált leírás">
            <a:extLst>
              <a:ext uri="{FF2B5EF4-FFF2-40B4-BE49-F238E27FC236}">
                <a16:creationId xmlns:a16="http://schemas.microsoft.com/office/drawing/2014/main" id="{C3EF8FB7-FD76-5A61-C282-67ADEC905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8" y="1264808"/>
            <a:ext cx="11426286" cy="1590352"/>
          </a:xfrm>
          <a:prstGeom prst="rect">
            <a:avLst/>
          </a:prstGeom>
        </p:spPr>
      </p:pic>
      <p:sp>
        <p:nvSpPr>
          <p:cNvPr id="5" name="Téglalap: lekerekített 4">
            <a:extLst>
              <a:ext uri="{FF2B5EF4-FFF2-40B4-BE49-F238E27FC236}">
                <a16:creationId xmlns:a16="http://schemas.microsoft.com/office/drawing/2014/main" id="{06DF807A-D947-1623-BD08-34AA6F4EC9AE}"/>
              </a:ext>
            </a:extLst>
          </p:cNvPr>
          <p:cNvSpPr/>
          <p:nvPr/>
        </p:nvSpPr>
        <p:spPr>
          <a:xfrm>
            <a:off x="939415" y="3492175"/>
            <a:ext cx="4249118" cy="27380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sz="2700" b="1" dirty="0">
                <a:highlight>
                  <a:srgbClr val="FFFF00"/>
                </a:highlight>
                <a:ea typeface="Calibri"/>
                <a:cs typeface="Calibri"/>
              </a:rPr>
              <a:t>ELŐNYÖK</a:t>
            </a:r>
          </a:p>
          <a:p>
            <a:pPr marL="285750" indent="-285750" algn="ctr">
              <a:buFont typeface="Calibri"/>
              <a:buChar char="-"/>
            </a:pPr>
            <a:r>
              <a:rPr lang="hu-HU" sz="2700" dirty="0">
                <a:ea typeface="Calibri"/>
                <a:cs typeface="Calibri"/>
              </a:rPr>
              <a:t>Több szövegről többet lehet írni</a:t>
            </a:r>
          </a:p>
          <a:p>
            <a:pPr marL="285750" indent="-285750" algn="ctr">
              <a:buFont typeface="Calibri"/>
              <a:buChar char="-"/>
            </a:pPr>
            <a:r>
              <a:rPr lang="hu-HU" sz="2700" dirty="0">
                <a:ea typeface="Calibri"/>
                <a:cs typeface="Calibri"/>
              </a:rPr>
              <a:t>A vizsgázó választhatja ki a szövegeket</a:t>
            </a:r>
          </a:p>
        </p:txBody>
      </p:sp>
      <p:sp>
        <p:nvSpPr>
          <p:cNvPr id="6" name="Téglalap: lekerekített 5">
            <a:extLst>
              <a:ext uri="{FF2B5EF4-FFF2-40B4-BE49-F238E27FC236}">
                <a16:creationId xmlns:a16="http://schemas.microsoft.com/office/drawing/2014/main" id="{EB470487-A5D1-3B37-DA06-54246566336C}"/>
              </a:ext>
            </a:extLst>
          </p:cNvPr>
          <p:cNvSpPr/>
          <p:nvPr/>
        </p:nvSpPr>
        <p:spPr>
          <a:xfrm>
            <a:off x="6002195" y="2859328"/>
            <a:ext cx="5011116" cy="396498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hu-HU" sz="2300" b="1" dirty="0">
                <a:highlight>
                  <a:srgbClr val="FFFF00"/>
                </a:highlight>
                <a:ea typeface="Calibri"/>
                <a:cs typeface="Calibri"/>
              </a:rPr>
              <a:t>HÁTRÁNYOK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dirty="0">
                <a:ea typeface="Calibri"/>
                <a:cs typeface="Calibri"/>
              </a:rPr>
              <a:t>Előfordulhat, hogy rossz szöveget választ (pl. nem találja el a témát, a </a:t>
            </a:r>
            <a:r>
              <a:rPr lang="hu-HU" sz="2300" err="1">
                <a:ea typeface="Calibri"/>
                <a:cs typeface="Calibri"/>
              </a:rPr>
              <a:t>kül</a:t>
            </a:r>
            <a:r>
              <a:rPr lang="hu-HU" sz="2300" dirty="0">
                <a:ea typeface="Calibri"/>
                <a:cs typeface="Calibri"/>
              </a:rPr>
              <a:t>. korszakokat)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dirty="0">
                <a:ea typeface="Calibri"/>
                <a:cs typeface="Calibri"/>
              </a:rPr>
              <a:t>Felületes marad az elemzés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dirty="0">
                <a:ea typeface="Calibri"/>
                <a:cs typeface="Calibri"/>
              </a:rPr>
              <a:t>Az összehasonlító elemzés struktúrája nehezebb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dirty="0">
                <a:ea typeface="Calibri"/>
                <a:cs typeface="Calibri"/>
              </a:rPr>
              <a:t>Több mindenre kell figyelni: téma, szempontok, korszakok, stb.</a:t>
            </a:r>
          </a:p>
          <a:p>
            <a:pPr marL="285750" indent="-285750" algn="ctr">
              <a:buFont typeface="Calibri"/>
              <a:buChar char="-"/>
            </a:pPr>
            <a:r>
              <a:rPr lang="hu-HU" sz="2300" b="1" dirty="0">
                <a:ea typeface="Calibri"/>
                <a:cs typeface="Calibri"/>
              </a:rPr>
              <a:t>BIZTOSAN versek!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Szabadkéz 6">
                <a:extLst>
                  <a:ext uri="{FF2B5EF4-FFF2-40B4-BE49-F238E27FC236}">
                    <a16:creationId xmlns:a16="http://schemas.microsoft.com/office/drawing/2014/main" id="{D1EBCE77-C7C2-36B0-DF66-B7DE6468C107}"/>
                  </a:ext>
                </a:extLst>
              </p14:cNvPr>
              <p14:cNvContentPartPr/>
              <p14:nvPr/>
            </p14:nvContentPartPr>
            <p14:xfrm>
              <a:off x="2401661" y="1775732"/>
              <a:ext cx="722908" cy="54610"/>
            </p14:xfrm>
          </p:contentPart>
        </mc:Choice>
        <mc:Fallback xmlns="">
          <p:pic>
            <p:nvPicPr>
              <p:cNvPr id="7" name="Szabadkéz 6">
                <a:extLst>
                  <a:ext uri="{FF2B5EF4-FFF2-40B4-BE49-F238E27FC236}">
                    <a16:creationId xmlns:a16="http://schemas.microsoft.com/office/drawing/2014/main" id="{D1EBCE77-C7C2-36B0-DF66-B7DE6468C10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84029" y="1757886"/>
                <a:ext cx="758532" cy="899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F2C3BD5C-D9EB-F6D1-BAA9-FF6DA6D33E67}"/>
                  </a:ext>
                </a:extLst>
              </p14:cNvPr>
              <p14:cNvContentPartPr/>
              <p14:nvPr/>
            </p14:nvContentPartPr>
            <p14:xfrm>
              <a:off x="11259910" y="2123272"/>
              <a:ext cx="539335" cy="75401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F2C3BD5C-D9EB-F6D1-BAA9-FF6DA6D33E6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242280" y="2105678"/>
                <a:ext cx="574955" cy="1109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Szabadkéz 8">
                <a:extLst>
                  <a:ext uri="{FF2B5EF4-FFF2-40B4-BE49-F238E27FC236}">
                    <a16:creationId xmlns:a16="http://schemas.microsoft.com/office/drawing/2014/main" id="{A34B6853-BFD5-D307-EED2-C06F23DD4B34}"/>
                  </a:ext>
                </a:extLst>
              </p14:cNvPr>
              <p14:cNvContentPartPr/>
              <p14:nvPr/>
            </p14:nvContentPartPr>
            <p14:xfrm>
              <a:off x="292553" y="2469696"/>
              <a:ext cx="1219295" cy="28391"/>
            </p14:xfrm>
          </p:contentPart>
        </mc:Choice>
        <mc:Fallback xmlns="">
          <p:pic>
            <p:nvPicPr>
              <p:cNvPr id="9" name="Szabadkéz 8">
                <a:extLst>
                  <a:ext uri="{FF2B5EF4-FFF2-40B4-BE49-F238E27FC236}">
                    <a16:creationId xmlns:a16="http://schemas.microsoft.com/office/drawing/2014/main" id="{A34B6853-BFD5-D307-EED2-C06F23DD4B3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4919" y="2451952"/>
                <a:ext cx="1254924" cy="635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Szabadkéz 10">
                <a:extLst>
                  <a:ext uri="{FF2B5EF4-FFF2-40B4-BE49-F238E27FC236}">
                    <a16:creationId xmlns:a16="http://schemas.microsoft.com/office/drawing/2014/main" id="{528AF53C-232F-C9B4-24C8-064A4FD6BBF0}"/>
                  </a:ext>
                </a:extLst>
              </p14:cNvPr>
              <p14:cNvContentPartPr/>
              <p14:nvPr/>
            </p14:nvContentPartPr>
            <p14:xfrm>
              <a:off x="9454112" y="2530540"/>
              <a:ext cx="2329920" cy="720"/>
            </p14:xfrm>
          </p:contentPart>
        </mc:Choice>
        <mc:Fallback xmlns="">
          <p:pic>
            <p:nvPicPr>
              <p:cNvPr id="11" name="Szabadkéz 10">
                <a:extLst>
                  <a:ext uri="{FF2B5EF4-FFF2-40B4-BE49-F238E27FC236}">
                    <a16:creationId xmlns:a16="http://schemas.microsoft.com/office/drawing/2014/main" id="{528AF53C-232F-C9B4-24C8-064A4FD6BBF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436112" y="2494540"/>
                <a:ext cx="236556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Szabadkéz 11">
                <a:extLst>
                  <a:ext uri="{FF2B5EF4-FFF2-40B4-BE49-F238E27FC236}">
                    <a16:creationId xmlns:a16="http://schemas.microsoft.com/office/drawing/2014/main" id="{5BFB3726-9345-55AE-9F1D-6079C7A05A29}"/>
                  </a:ext>
                </a:extLst>
              </p14:cNvPr>
              <p14:cNvContentPartPr/>
              <p14:nvPr/>
            </p14:nvContentPartPr>
            <p14:xfrm>
              <a:off x="4887872" y="2110420"/>
              <a:ext cx="4052160" cy="93240"/>
            </p14:xfrm>
          </p:contentPart>
        </mc:Choice>
        <mc:Fallback xmlns="">
          <p:pic>
            <p:nvPicPr>
              <p:cNvPr id="12" name="Szabadkéz 11">
                <a:extLst>
                  <a:ext uri="{FF2B5EF4-FFF2-40B4-BE49-F238E27FC236}">
                    <a16:creationId xmlns:a16="http://schemas.microsoft.com/office/drawing/2014/main" id="{5BFB3726-9345-55AE-9F1D-6079C7A05A2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870232" y="2092420"/>
                <a:ext cx="4087800" cy="12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5958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99F451-83AE-047F-82E7-B929F3548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2024. május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3417E08-E8DC-83BE-429C-53EAE34CE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" r="1088"/>
          <a:stretch/>
        </p:blipFill>
        <p:spPr bwMode="auto">
          <a:xfrm>
            <a:off x="0" y="2064589"/>
            <a:ext cx="12192000" cy="331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Szabadkéz 4">
                <a:extLst>
                  <a:ext uri="{FF2B5EF4-FFF2-40B4-BE49-F238E27FC236}">
                    <a16:creationId xmlns:a16="http://schemas.microsoft.com/office/drawing/2014/main" id="{24C01917-6C78-F1BC-F031-E9D72E2A36DC}"/>
                  </a:ext>
                </a:extLst>
              </p14:cNvPr>
              <p14:cNvContentPartPr/>
              <p14:nvPr/>
            </p14:nvContentPartPr>
            <p14:xfrm>
              <a:off x="833912" y="3627883"/>
              <a:ext cx="2012040" cy="93960"/>
            </p14:xfrm>
          </p:contentPart>
        </mc:Choice>
        <mc:Fallback xmlns="">
          <p:pic>
            <p:nvPicPr>
              <p:cNvPr id="5" name="Szabadkéz 4">
                <a:extLst>
                  <a:ext uri="{FF2B5EF4-FFF2-40B4-BE49-F238E27FC236}">
                    <a16:creationId xmlns:a16="http://schemas.microsoft.com/office/drawing/2014/main" id="{24C01917-6C78-F1BC-F031-E9D72E2A36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5912" y="3610243"/>
                <a:ext cx="2047680" cy="12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Szabadkéz 5">
                <a:extLst>
                  <a:ext uri="{FF2B5EF4-FFF2-40B4-BE49-F238E27FC236}">
                    <a16:creationId xmlns:a16="http://schemas.microsoft.com/office/drawing/2014/main" id="{6BD2A439-BE65-CE45-3827-3D29FC2D2507}"/>
                  </a:ext>
                </a:extLst>
              </p14:cNvPr>
              <p14:cNvContentPartPr/>
              <p14:nvPr/>
            </p14:nvContentPartPr>
            <p14:xfrm>
              <a:off x="10098512" y="3593683"/>
              <a:ext cx="1820880" cy="58320"/>
            </p14:xfrm>
          </p:contentPart>
        </mc:Choice>
        <mc:Fallback xmlns="">
          <p:pic>
            <p:nvPicPr>
              <p:cNvPr id="6" name="Szabadkéz 5">
                <a:extLst>
                  <a:ext uri="{FF2B5EF4-FFF2-40B4-BE49-F238E27FC236}">
                    <a16:creationId xmlns:a16="http://schemas.microsoft.com/office/drawing/2014/main" id="{6BD2A439-BE65-CE45-3827-3D29FC2D250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80872" y="3576043"/>
                <a:ext cx="1856520" cy="9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227993C1-B5D0-92D3-90A8-D12B7A5F363F}"/>
                  </a:ext>
                </a:extLst>
              </p14:cNvPr>
              <p14:cNvContentPartPr/>
              <p14:nvPr/>
            </p14:nvContentPartPr>
            <p14:xfrm>
              <a:off x="6826112" y="4301443"/>
              <a:ext cx="5067000" cy="23400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227993C1-B5D0-92D3-90A8-D12B7A5F363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08112" y="4283443"/>
                <a:ext cx="510264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Szabadkéz 9">
                <a:extLst>
                  <a:ext uri="{FF2B5EF4-FFF2-40B4-BE49-F238E27FC236}">
                    <a16:creationId xmlns:a16="http://schemas.microsoft.com/office/drawing/2014/main" id="{2A94DED7-321C-A5C9-6323-5C1745E76922}"/>
                  </a:ext>
                </a:extLst>
              </p14:cNvPr>
              <p14:cNvContentPartPr/>
              <p14:nvPr/>
            </p14:nvContentPartPr>
            <p14:xfrm>
              <a:off x="5986592" y="4692403"/>
              <a:ext cx="4428360" cy="35280"/>
            </p14:xfrm>
          </p:contentPart>
        </mc:Choice>
        <mc:Fallback xmlns="">
          <p:pic>
            <p:nvPicPr>
              <p:cNvPr id="10" name="Szabadkéz 9">
                <a:extLst>
                  <a:ext uri="{FF2B5EF4-FFF2-40B4-BE49-F238E27FC236}">
                    <a16:creationId xmlns:a16="http://schemas.microsoft.com/office/drawing/2014/main" id="{2A94DED7-321C-A5C9-6323-5C1745E7692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68592" y="4674403"/>
                <a:ext cx="4464000" cy="7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6537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7E42DC0-1C45-2B53-A0D5-4B8297E5B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657" y="520400"/>
            <a:ext cx="10515600" cy="1325563"/>
          </a:xfrm>
        </p:spPr>
        <p:txBody>
          <a:bodyPr/>
          <a:lstStyle/>
          <a:p>
            <a:r>
              <a:rPr lang="hu-HU" b="1" dirty="0"/>
              <a:t>2024. október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4D995AB-4F15-AE0B-521E-576B48119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43036"/>
            <a:ext cx="12076981" cy="293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Szabadkéz 4">
                <a:extLst>
                  <a:ext uri="{FF2B5EF4-FFF2-40B4-BE49-F238E27FC236}">
                    <a16:creationId xmlns:a16="http://schemas.microsoft.com/office/drawing/2014/main" id="{C8D1308F-EBB9-FBE3-AE8C-C33067068301}"/>
                  </a:ext>
                </a:extLst>
              </p14:cNvPr>
              <p14:cNvContentPartPr/>
              <p14:nvPr/>
            </p14:nvContentPartPr>
            <p14:xfrm>
              <a:off x="3226112" y="3370123"/>
              <a:ext cx="1202400" cy="40320"/>
            </p14:xfrm>
          </p:contentPart>
        </mc:Choice>
        <mc:Fallback xmlns="">
          <p:pic>
            <p:nvPicPr>
              <p:cNvPr id="5" name="Szabadkéz 4">
                <a:extLst>
                  <a:ext uri="{FF2B5EF4-FFF2-40B4-BE49-F238E27FC236}">
                    <a16:creationId xmlns:a16="http://schemas.microsoft.com/office/drawing/2014/main" id="{C8D1308F-EBB9-FBE3-AE8C-C3306706830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08112" y="3352123"/>
                <a:ext cx="123804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Szabadkéz 5">
                <a:extLst>
                  <a:ext uri="{FF2B5EF4-FFF2-40B4-BE49-F238E27FC236}">
                    <a16:creationId xmlns:a16="http://schemas.microsoft.com/office/drawing/2014/main" id="{118B2139-38F4-E154-F15C-BF1CFADC054B}"/>
                  </a:ext>
                </a:extLst>
              </p14:cNvPr>
              <p14:cNvContentPartPr/>
              <p14:nvPr/>
            </p14:nvContentPartPr>
            <p14:xfrm>
              <a:off x="6061472" y="3364363"/>
              <a:ext cx="3016440" cy="63720"/>
            </p14:xfrm>
          </p:contentPart>
        </mc:Choice>
        <mc:Fallback xmlns="">
          <p:pic>
            <p:nvPicPr>
              <p:cNvPr id="6" name="Szabadkéz 5">
                <a:extLst>
                  <a:ext uri="{FF2B5EF4-FFF2-40B4-BE49-F238E27FC236}">
                    <a16:creationId xmlns:a16="http://schemas.microsoft.com/office/drawing/2014/main" id="{118B2139-38F4-E154-F15C-BF1CFADC054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43472" y="3346363"/>
                <a:ext cx="305208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Szabadkéz 6">
                <a:extLst>
                  <a:ext uri="{FF2B5EF4-FFF2-40B4-BE49-F238E27FC236}">
                    <a16:creationId xmlns:a16="http://schemas.microsoft.com/office/drawing/2014/main" id="{3950E3C4-91B0-E656-34CD-A543989C80BC}"/>
                  </a:ext>
                </a:extLst>
              </p14:cNvPr>
              <p14:cNvContentPartPr/>
              <p14:nvPr/>
            </p14:nvContentPartPr>
            <p14:xfrm>
              <a:off x="9298952" y="3321163"/>
              <a:ext cx="1697040" cy="83520"/>
            </p14:xfrm>
          </p:contentPart>
        </mc:Choice>
        <mc:Fallback xmlns="">
          <p:pic>
            <p:nvPicPr>
              <p:cNvPr id="7" name="Szabadkéz 6">
                <a:extLst>
                  <a:ext uri="{FF2B5EF4-FFF2-40B4-BE49-F238E27FC236}">
                    <a16:creationId xmlns:a16="http://schemas.microsoft.com/office/drawing/2014/main" id="{3950E3C4-91B0-E656-34CD-A543989C80B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81312" y="3303163"/>
                <a:ext cx="1732680" cy="11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FFA82248-A952-A80C-FB82-BFDD63D0AD6F}"/>
                  </a:ext>
                </a:extLst>
              </p14:cNvPr>
              <p14:cNvContentPartPr/>
              <p14:nvPr/>
            </p14:nvContentPartPr>
            <p14:xfrm>
              <a:off x="1730672" y="4077163"/>
              <a:ext cx="1575000" cy="82440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FFA82248-A952-A80C-FB82-BFDD63D0AD6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13032" y="4059523"/>
                <a:ext cx="1610640" cy="11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Szabadkéz 8">
                <a:extLst>
                  <a:ext uri="{FF2B5EF4-FFF2-40B4-BE49-F238E27FC236}">
                    <a16:creationId xmlns:a16="http://schemas.microsoft.com/office/drawing/2014/main" id="{63DC526B-3F20-6316-2DDC-412A9BAEE928}"/>
                  </a:ext>
                </a:extLst>
              </p14:cNvPr>
              <p14:cNvContentPartPr/>
              <p14:nvPr/>
            </p14:nvContentPartPr>
            <p14:xfrm>
              <a:off x="5509232" y="4080403"/>
              <a:ext cx="2292120" cy="113040"/>
            </p14:xfrm>
          </p:contentPart>
        </mc:Choice>
        <mc:Fallback xmlns="">
          <p:pic>
            <p:nvPicPr>
              <p:cNvPr id="9" name="Szabadkéz 8">
                <a:extLst>
                  <a:ext uri="{FF2B5EF4-FFF2-40B4-BE49-F238E27FC236}">
                    <a16:creationId xmlns:a16="http://schemas.microsoft.com/office/drawing/2014/main" id="{63DC526B-3F20-6316-2DDC-412A9BAEE92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91592" y="4062403"/>
                <a:ext cx="2327760" cy="14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8286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4DBAB0-2EF4-63D7-2C4B-74BDA7CB80F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412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91D2251-D912-AC5A-84A5-C6F9370E5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A feladathoz szükséges készségek:</a:t>
            </a:r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854344E7-9359-9E8D-2980-86B566E2DD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45613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77593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16E21725-E52E-68A4-DC88-53D6F98ED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07" y="2101318"/>
            <a:ext cx="11967344" cy="3132598"/>
          </a:xfrm>
          <a:prstGeom prst="rect">
            <a:avLst/>
          </a:prstGeom>
        </p:spPr>
      </p:pic>
      <p:sp>
        <p:nvSpPr>
          <p:cNvPr id="6" name="Cím 1">
            <a:extLst>
              <a:ext uri="{FF2B5EF4-FFF2-40B4-BE49-F238E27FC236}">
                <a16:creationId xmlns:a16="http://schemas.microsoft.com/office/drawing/2014/main" id="{59494C5E-E96E-067A-A503-DD3C80C35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33" y="738036"/>
            <a:ext cx="7246189" cy="831489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Témák, motívumok, toposzok?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Szabadkéz 6">
                <a:extLst>
                  <a:ext uri="{FF2B5EF4-FFF2-40B4-BE49-F238E27FC236}">
                    <a16:creationId xmlns:a16="http://schemas.microsoft.com/office/drawing/2014/main" id="{881C48E9-DFDC-B6E0-B5C8-7A34F50F5B1E}"/>
                  </a:ext>
                </a:extLst>
              </p14:cNvPr>
              <p14:cNvContentPartPr/>
              <p14:nvPr/>
            </p14:nvContentPartPr>
            <p14:xfrm>
              <a:off x="4709672" y="3530323"/>
              <a:ext cx="1816920" cy="24120"/>
            </p14:xfrm>
          </p:contentPart>
        </mc:Choice>
        <mc:Fallback xmlns="">
          <p:pic>
            <p:nvPicPr>
              <p:cNvPr id="7" name="Szabadkéz 6">
                <a:extLst>
                  <a:ext uri="{FF2B5EF4-FFF2-40B4-BE49-F238E27FC236}">
                    <a16:creationId xmlns:a16="http://schemas.microsoft.com/office/drawing/2014/main" id="{881C48E9-DFDC-B6E0-B5C8-7A34F50F5B1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56032" y="3422683"/>
                <a:ext cx="1924560" cy="23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F604336A-DCEE-A370-44A4-62D3FF093BF4}"/>
                  </a:ext>
                </a:extLst>
              </p14:cNvPr>
              <p14:cNvContentPartPr/>
              <p14:nvPr/>
            </p14:nvContentPartPr>
            <p14:xfrm>
              <a:off x="2725712" y="3627883"/>
              <a:ext cx="4255200" cy="289080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F604336A-DCEE-A370-44A4-62D3FF093BF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72072" y="3519883"/>
                <a:ext cx="4362840" cy="50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Szabadkéz 8">
                <a:extLst>
                  <a:ext uri="{FF2B5EF4-FFF2-40B4-BE49-F238E27FC236}">
                    <a16:creationId xmlns:a16="http://schemas.microsoft.com/office/drawing/2014/main" id="{72A8D965-F6F2-9CD3-917B-2FFFA4C1166D}"/>
                  </a:ext>
                </a:extLst>
              </p14:cNvPr>
              <p14:cNvContentPartPr/>
              <p14:nvPr/>
            </p14:nvContentPartPr>
            <p14:xfrm>
              <a:off x="2719952" y="3950803"/>
              <a:ext cx="4272480" cy="127080"/>
            </p14:xfrm>
          </p:contentPart>
        </mc:Choice>
        <mc:Fallback xmlns="">
          <p:pic>
            <p:nvPicPr>
              <p:cNvPr id="9" name="Szabadkéz 8">
                <a:extLst>
                  <a:ext uri="{FF2B5EF4-FFF2-40B4-BE49-F238E27FC236}">
                    <a16:creationId xmlns:a16="http://schemas.microsoft.com/office/drawing/2014/main" id="{72A8D965-F6F2-9CD3-917B-2FFFA4C1166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66312" y="3842803"/>
                <a:ext cx="4380120" cy="34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Szabadkéz 9">
                <a:extLst>
                  <a:ext uri="{FF2B5EF4-FFF2-40B4-BE49-F238E27FC236}">
                    <a16:creationId xmlns:a16="http://schemas.microsoft.com/office/drawing/2014/main" id="{3BCCA4B5-7EC6-087E-532F-FA671DF32FAD}"/>
                  </a:ext>
                </a:extLst>
              </p14:cNvPr>
              <p14:cNvContentPartPr/>
              <p14:nvPr/>
            </p14:nvContentPartPr>
            <p14:xfrm>
              <a:off x="2742992" y="4157803"/>
              <a:ext cx="3764160" cy="155880"/>
            </p14:xfrm>
          </p:contentPart>
        </mc:Choice>
        <mc:Fallback xmlns="">
          <p:pic>
            <p:nvPicPr>
              <p:cNvPr id="10" name="Szabadkéz 9">
                <a:extLst>
                  <a:ext uri="{FF2B5EF4-FFF2-40B4-BE49-F238E27FC236}">
                    <a16:creationId xmlns:a16="http://schemas.microsoft.com/office/drawing/2014/main" id="{3BCCA4B5-7EC6-087E-532F-FA671DF32FA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89352" y="4049803"/>
                <a:ext cx="387180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Szabadkéz 11">
                <a:extLst>
                  <a:ext uri="{FF2B5EF4-FFF2-40B4-BE49-F238E27FC236}">
                    <a16:creationId xmlns:a16="http://schemas.microsoft.com/office/drawing/2014/main" id="{C5339625-F492-18DD-F8D5-5E9D86051296}"/>
                  </a:ext>
                </a:extLst>
              </p14:cNvPr>
              <p14:cNvContentPartPr/>
              <p14:nvPr/>
            </p14:nvContentPartPr>
            <p14:xfrm>
              <a:off x="3118112" y="4340683"/>
              <a:ext cx="3572640" cy="361440"/>
            </p14:xfrm>
          </p:contentPart>
        </mc:Choice>
        <mc:Fallback xmlns="">
          <p:pic>
            <p:nvPicPr>
              <p:cNvPr id="12" name="Szabadkéz 11">
                <a:extLst>
                  <a:ext uri="{FF2B5EF4-FFF2-40B4-BE49-F238E27FC236}">
                    <a16:creationId xmlns:a16="http://schemas.microsoft.com/office/drawing/2014/main" id="{C5339625-F492-18DD-F8D5-5E9D8605129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64112" y="4232683"/>
                <a:ext cx="3680280" cy="57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Szabadkéz 12">
                <a:extLst>
                  <a:ext uri="{FF2B5EF4-FFF2-40B4-BE49-F238E27FC236}">
                    <a16:creationId xmlns:a16="http://schemas.microsoft.com/office/drawing/2014/main" id="{F14D0503-EE43-2930-989F-2F207A994A44}"/>
                  </a:ext>
                </a:extLst>
              </p14:cNvPr>
              <p14:cNvContentPartPr/>
              <p14:nvPr/>
            </p14:nvContentPartPr>
            <p14:xfrm>
              <a:off x="2685392" y="4351843"/>
              <a:ext cx="3860640" cy="668880"/>
            </p14:xfrm>
          </p:contentPart>
        </mc:Choice>
        <mc:Fallback xmlns="">
          <p:pic>
            <p:nvPicPr>
              <p:cNvPr id="13" name="Szabadkéz 12">
                <a:extLst>
                  <a:ext uri="{FF2B5EF4-FFF2-40B4-BE49-F238E27FC236}">
                    <a16:creationId xmlns:a16="http://schemas.microsoft.com/office/drawing/2014/main" id="{F14D0503-EE43-2930-989F-2F207A994A4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631392" y="4244203"/>
                <a:ext cx="3968280" cy="88452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Kép 14">
            <a:extLst>
              <a:ext uri="{FF2B5EF4-FFF2-40B4-BE49-F238E27FC236}">
                <a16:creationId xmlns:a16="http://schemas.microsoft.com/office/drawing/2014/main" id="{C1D76AC7-2E8B-D4CA-116F-CEAC94E4C2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32418" y="271937"/>
            <a:ext cx="4832677" cy="631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83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doboz 8">
            <a:extLst>
              <a:ext uri="{FF2B5EF4-FFF2-40B4-BE49-F238E27FC236}">
                <a16:creationId xmlns:a16="http://schemas.microsoft.com/office/drawing/2014/main" id="{A366D4E0-ACD1-521F-D93D-3B1420857B59}"/>
              </a:ext>
            </a:extLst>
          </p:cNvPr>
          <p:cNvSpPr txBox="1"/>
          <p:nvPr/>
        </p:nvSpPr>
        <p:spPr>
          <a:xfrm>
            <a:off x="9186878" y="1334904"/>
            <a:ext cx="292323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7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GRAFIKUS SZERVEZŐK HASZNÁLATA</a:t>
            </a:r>
          </a:p>
          <a:p>
            <a:endParaRPr lang="hu-HU" sz="27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7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Rövid bevezetők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7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Csoportosítás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94C314A-25AF-89C6-5CA1-581C71D10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62" y="368045"/>
            <a:ext cx="8551878" cy="306095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FADF3932-9F55-A2EF-290A-8F4A6B030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86" y="3565552"/>
            <a:ext cx="8846200" cy="318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57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612DDD7A-7425-1BDF-AB6A-17DC0FB362FB}"/>
              </a:ext>
            </a:extLst>
          </p:cNvPr>
          <p:cNvSpPr txBox="1"/>
          <p:nvPr/>
        </p:nvSpPr>
        <p:spPr>
          <a:xfrm>
            <a:off x="8175010" y="1305341"/>
            <a:ext cx="34798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7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GRAFIKUS SZERVEZŐK HASZNÁLATA</a:t>
            </a:r>
          </a:p>
          <a:p>
            <a:endParaRPr lang="hu-HU" sz="27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7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Kronológia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7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Színek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7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Kiemelések (emelt szintű/nem törzsanyag)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41EA508-238C-B8C9-114D-C052C7F6D2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9" b="917"/>
          <a:stretch/>
        </p:blipFill>
        <p:spPr>
          <a:xfrm>
            <a:off x="948519" y="0"/>
            <a:ext cx="6251541" cy="6741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676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B5C31B0-5868-CB5C-395A-B78D8645B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802" y="419915"/>
            <a:ext cx="4558352" cy="643808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AAADE031-8712-961F-AB72-32C07CA0D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1" y="143867"/>
            <a:ext cx="12173039" cy="83820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B95C47E9-DE77-99F4-F2B1-19A474B31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542" y="4108542"/>
            <a:ext cx="3608193" cy="2749458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6418A4E-B154-D906-4BE8-9515B88AB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4994" y="897533"/>
            <a:ext cx="3415288" cy="321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418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55F6A3DD-3CBF-0BD4-874A-861F1B649C5F}"/>
              </a:ext>
            </a:extLst>
          </p:cNvPr>
          <p:cNvSpPr txBox="1"/>
          <p:nvPr/>
        </p:nvSpPr>
        <p:spPr>
          <a:xfrm>
            <a:off x="9240521" y="1574212"/>
            <a:ext cx="295147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7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GRAFIKUS SZERVEZŐK HASZNÁLATA</a:t>
            </a:r>
          </a:p>
          <a:p>
            <a:endParaRPr lang="hu-HU" sz="27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7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A törzsanyag szövegei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7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Rövid magyarázatok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48E7ECEB-7277-9EEA-B657-541A252A1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74" y="0"/>
            <a:ext cx="3761195" cy="333590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50B3EDF-8957-9134-3FB5-6CFF4C1E4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4550511" cy="3335901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595DCFFC-E464-9FC1-733B-D92CED0139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47" b="973"/>
          <a:stretch/>
        </p:blipFill>
        <p:spPr>
          <a:xfrm>
            <a:off x="4550511" y="549673"/>
            <a:ext cx="4449715" cy="575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589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F88BC91-87A7-B404-59E2-4E52F4184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77" y="182547"/>
            <a:ext cx="7372279" cy="649290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99C86CE-1170-65D7-57D0-0E638A8C2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156" y="794999"/>
            <a:ext cx="4674845" cy="5455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822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AD97AD-8E74-0896-AD09-A4BA47144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36" y="2637730"/>
            <a:ext cx="5150005" cy="1325563"/>
          </a:xfrm>
        </p:spPr>
        <p:txBody>
          <a:bodyPr>
            <a:noAutofit/>
          </a:bodyPr>
          <a:lstStyle/>
          <a:p>
            <a:r>
              <a:rPr lang="hu-HU" b="1" dirty="0"/>
              <a:t>Korstílusok, stílusjegyek, stílusfajták felismerése</a:t>
            </a:r>
            <a:endParaRPr lang="hu-HU" dirty="0"/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58FEDE23-F8DD-1FF0-4978-D124BAA5B5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927" t="12195" r="33140" b="12683"/>
          <a:stretch/>
        </p:blipFill>
        <p:spPr>
          <a:xfrm>
            <a:off x="5988204" y="0"/>
            <a:ext cx="5566318" cy="693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57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8BBED8-6E61-34BA-04A3-5ABB21F32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A87135C-D804-5581-750F-8AFEE4D3F8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7470" t="13740" r="18011" b="12540"/>
          <a:stretch/>
        </p:blipFill>
        <p:spPr>
          <a:xfrm>
            <a:off x="579408" y="-81367"/>
            <a:ext cx="10796880" cy="6939367"/>
          </a:xfrm>
        </p:spPr>
      </p:pic>
    </p:spTree>
    <p:extLst>
      <p:ext uri="{BB962C8B-B14F-4D97-AF65-F5344CB8AC3E}">
        <p14:creationId xmlns:p14="http://schemas.microsoft.com/office/powerpoint/2010/main" val="496091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6">
            <a:extLst>
              <a:ext uri="{FF2B5EF4-FFF2-40B4-BE49-F238E27FC236}">
                <a16:creationId xmlns:a16="http://schemas.microsoft.com/office/drawing/2014/main" id="{B4E4F1C8-2D64-A418-3112-41D6869C9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056" y="1962615"/>
            <a:ext cx="3932237" cy="1600200"/>
          </a:xfrm>
        </p:spPr>
        <p:txBody>
          <a:bodyPr>
            <a:noAutofit/>
          </a:bodyPr>
          <a:lstStyle/>
          <a:p>
            <a:r>
              <a:rPr lang="hu-HU" sz="4400" b="1" dirty="0"/>
              <a:t>Irodalmi tájékozottság –</a:t>
            </a:r>
            <a:br>
              <a:rPr lang="hu-HU" sz="4400" b="1" dirty="0"/>
            </a:br>
            <a:r>
              <a:rPr lang="hu-HU" sz="4400" b="1" dirty="0"/>
              <a:t>Mi volt?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472F786-DFB1-B694-44AD-D97F490A088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5287" t="12147" r="34696" b="11586"/>
          <a:stretch/>
        </p:blipFill>
        <p:spPr>
          <a:xfrm>
            <a:off x="6390716" y="0"/>
            <a:ext cx="4794227" cy="6852024"/>
          </a:xfrm>
        </p:spPr>
      </p:pic>
    </p:spTree>
    <p:extLst>
      <p:ext uri="{BB962C8B-B14F-4D97-AF65-F5344CB8AC3E}">
        <p14:creationId xmlns:p14="http://schemas.microsoft.com/office/powerpoint/2010/main" val="1769875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BAD7323-50E3-6C1B-1325-2AD78A8AB2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1741" t="12630" r="31212" b="13307"/>
          <a:stretch/>
        </p:blipFill>
        <p:spPr>
          <a:xfrm>
            <a:off x="5837399" y="0"/>
            <a:ext cx="5911971" cy="6648091"/>
          </a:xfr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AE3A292B-585D-7284-7948-BB578EC7B2EE}"/>
              </a:ext>
            </a:extLst>
          </p:cNvPr>
          <p:cNvSpPr txBox="1"/>
          <p:nvPr/>
        </p:nvSpPr>
        <p:spPr>
          <a:xfrm>
            <a:off x="594732" y="1315844"/>
            <a:ext cx="43341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/>
              <a:t>Irodalmi tájékozottság – </a:t>
            </a:r>
          </a:p>
          <a:p>
            <a:r>
              <a:rPr lang="hu-HU" sz="4400" b="1" dirty="0"/>
              <a:t>Ki volt?</a:t>
            </a:r>
          </a:p>
        </p:txBody>
      </p:sp>
    </p:spTree>
    <p:extLst>
      <p:ext uri="{BB962C8B-B14F-4D97-AF65-F5344CB8AC3E}">
        <p14:creationId xmlns:p14="http://schemas.microsoft.com/office/powerpoint/2010/main" val="3158450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F792DC-284E-0CC2-C921-9CBB5B4C9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805" y="1134559"/>
            <a:ext cx="5517995" cy="1325563"/>
          </a:xfrm>
        </p:spPr>
        <p:txBody>
          <a:bodyPr/>
          <a:lstStyle/>
          <a:p>
            <a:r>
              <a:rPr lang="hu-HU" b="1" dirty="0"/>
              <a:t>Műnemi, műfaji tájékozottság</a:t>
            </a:r>
            <a:endParaRPr lang="hu-HU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98A6BB7-3B92-A0B3-DE5E-C2B0DA7FE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4912" t="12886" r="33374" b="12538"/>
          <a:stretch/>
        </p:blipFill>
        <p:spPr>
          <a:xfrm>
            <a:off x="5635434" y="0"/>
            <a:ext cx="5251102" cy="6945778"/>
          </a:xfrm>
        </p:spPr>
      </p:pic>
    </p:spTree>
    <p:extLst>
      <p:ext uri="{BB962C8B-B14F-4D97-AF65-F5344CB8AC3E}">
        <p14:creationId xmlns:p14="http://schemas.microsoft.com/office/powerpoint/2010/main" val="1475369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40C9F2A-FF59-739C-95AC-82514B446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3615" t="12483" r="33143" b="39772"/>
          <a:stretch/>
        </p:blipFill>
        <p:spPr>
          <a:xfrm>
            <a:off x="1683473" y="-1"/>
            <a:ext cx="8530201" cy="6891731"/>
          </a:xfrm>
        </p:spPr>
      </p:pic>
    </p:spTree>
    <p:extLst>
      <p:ext uri="{BB962C8B-B14F-4D97-AF65-F5344CB8AC3E}">
        <p14:creationId xmlns:p14="http://schemas.microsoft.com/office/powerpoint/2010/main" val="3838850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73D61D-7EFC-8085-6A86-D97FC9593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2166202"/>
          </a:xfrm>
        </p:spPr>
        <p:txBody>
          <a:bodyPr>
            <a:noAutofit/>
          </a:bodyPr>
          <a:lstStyle/>
          <a:p>
            <a:r>
              <a:rPr lang="hu-HU" b="1" dirty="0"/>
              <a:t>Az irodalmi szöveg megalkotottságának eszközei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BECE3AD-0567-E018-2D22-C7EDA47C26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018" t="6992" r="34786" b="12520"/>
          <a:stretch/>
        </p:blipFill>
        <p:spPr>
          <a:xfrm>
            <a:off x="6791093" y="0"/>
            <a:ext cx="487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48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8700AA-FD9F-8D9C-FA73-A3752D62F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886307" cy="1325563"/>
          </a:xfrm>
        </p:spPr>
        <p:txBody>
          <a:bodyPr/>
          <a:lstStyle/>
          <a:p>
            <a:r>
              <a:rPr lang="hu-HU" b="1" dirty="0"/>
              <a:t>Műismeret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8BEE347-AA55-72D8-DE6D-076B897C34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847" t="12195" r="32684" b="12520"/>
          <a:stretch/>
        </p:blipFill>
        <p:spPr>
          <a:xfrm>
            <a:off x="5843961" y="82038"/>
            <a:ext cx="5203602" cy="678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56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0E665F-1565-259E-F145-E7FDE4343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030" y="137292"/>
            <a:ext cx="5814161" cy="656830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spcAft>
                <a:spcPts val="375"/>
              </a:spcAft>
              <a:buNone/>
            </a:pPr>
            <a:r>
              <a:rPr lang="hu-HU" sz="8800" b="1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IRODALMI ADATTÁR KÖZÉPSZINTŰ ÉRETTSÉGIRE kiegészítésekkel az emelt szinthez (Mozaik Kiadó, Szeged, 2025) MS-3343U</a:t>
            </a:r>
            <a:endParaRPr lang="hu-HU" sz="88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 marL="0" indent="0" algn="just">
              <a:spcAft>
                <a:spcPts val="375"/>
              </a:spcAft>
              <a:buNone/>
            </a:pPr>
            <a:r>
              <a:rPr lang="hu-HU" sz="7200" b="0" i="0" u="none" strike="noStrike" dirty="0">
                <a:effectLst/>
                <a:latin typeface="+mj-lt"/>
              </a:rPr>
              <a:t>Az </a:t>
            </a:r>
            <a:r>
              <a:rPr lang="hu-HU" sz="7200" b="0" i="1" u="none" strike="noStrike" dirty="0">
                <a:effectLst/>
                <a:latin typeface="+mj-lt"/>
              </a:rPr>
              <a:t>Irodalmi adattár középszintű érettségire</a:t>
            </a:r>
            <a:r>
              <a:rPr lang="hu-HU" sz="7200" b="0" i="0" u="none" strike="noStrike" dirty="0">
                <a:effectLst/>
                <a:latin typeface="+mj-lt"/>
              </a:rPr>
              <a:t> elsősorban a </a:t>
            </a:r>
            <a:r>
              <a:rPr lang="hu-HU" sz="7200" b="1" i="0" u="none" strike="noStrike" dirty="0">
                <a:effectLst/>
                <a:latin typeface="+mj-lt"/>
              </a:rPr>
              <a:t>2024-től érvényben lévő</a:t>
            </a:r>
            <a:r>
              <a:rPr lang="hu-HU" sz="7200" b="0" i="0" u="none" strike="noStrike" dirty="0">
                <a:effectLst/>
                <a:latin typeface="+mj-lt"/>
              </a:rPr>
              <a:t> magyar nyelv és irodalom </a:t>
            </a:r>
            <a:r>
              <a:rPr lang="hu-HU" sz="7200" b="1" i="0" u="none" strike="noStrike" dirty="0">
                <a:effectLst/>
                <a:latin typeface="+mj-lt"/>
              </a:rPr>
              <a:t>írásbeli érettségi új elemeihez (az irodalmi feladatlaphoz és a </a:t>
            </a:r>
            <a:r>
              <a:rPr lang="hu-HU" sz="7200" b="1" i="0" u="none" strike="noStrike" dirty="0" err="1">
                <a:effectLst/>
                <a:latin typeface="+mj-lt"/>
              </a:rPr>
              <a:t>témakifejtő</a:t>
            </a:r>
            <a:r>
              <a:rPr lang="hu-HU" sz="7200" b="1" i="0" u="none" strike="noStrike" dirty="0">
                <a:effectLst/>
                <a:latin typeface="+mj-lt"/>
              </a:rPr>
              <a:t> esszéhez)</a:t>
            </a:r>
            <a:r>
              <a:rPr lang="hu-HU" sz="7200" b="0" i="0" u="none" strike="noStrike" dirty="0">
                <a:effectLst/>
                <a:latin typeface="+mj-lt"/>
              </a:rPr>
              <a:t> nyújt segítséget.</a:t>
            </a:r>
          </a:p>
          <a:p>
            <a:pPr marL="0" indent="0" algn="just">
              <a:spcAft>
                <a:spcPts val="375"/>
              </a:spcAft>
              <a:buNone/>
            </a:pPr>
            <a:r>
              <a:rPr lang="hu-HU" sz="7200" b="0" i="0" u="none" strike="noStrike" dirty="0">
                <a:effectLst/>
                <a:latin typeface="+mj-lt"/>
              </a:rPr>
              <a:t>Röviden, tömören összefoglalja a legfontosabb tudnivalókat, praktikusan használható </a:t>
            </a:r>
            <a:r>
              <a:rPr lang="hu-HU" sz="7200" b="1" i="0" u="none" strike="noStrike" dirty="0">
                <a:effectLst/>
                <a:latin typeface="+mj-lt"/>
              </a:rPr>
              <a:t>tanulássegítő kiadvány</a:t>
            </a:r>
            <a:r>
              <a:rPr lang="hu-HU" sz="7200" b="0" i="0" u="none" strike="noStrike" dirty="0">
                <a:effectLst/>
                <a:latin typeface="+mj-lt"/>
              </a:rPr>
              <a:t>. Az áttekinthetőséget és az összefüggések megértését jól tanulható és átlátható grafikai szervezők (táblázatok, gondolattérképek, ábrák) segítik. </a:t>
            </a:r>
            <a:r>
              <a:rPr lang="hu-HU" sz="7200" b="1" i="0" u="none" strike="noStrike" dirty="0">
                <a:effectLst/>
                <a:latin typeface="+mj-lt"/>
              </a:rPr>
              <a:t>Rendszerezi a négy év anyagának legfontosabb ismereteit:</a:t>
            </a:r>
            <a:r>
              <a:rPr lang="hu-HU" sz="7200" b="0" i="0" u="none" strike="noStrike" dirty="0">
                <a:effectLst/>
                <a:latin typeface="+mj-lt"/>
              </a:rPr>
              <a:t> a korszakokat, a stílusirányzatokat, a műnemeket és műfajokat, az irodalmi témákat, toposzokat, motívumokat, a verstani és stilisztikai ismereteket. Tartalmazza a legfontosabb fogalmakat és azok meghatározásait, valamint megtalálhatók benne a kötelező olvasmányok összefoglalói és szereplői, a költők-írók múzsái is.</a:t>
            </a:r>
          </a:p>
          <a:p>
            <a:pPr marL="0" indent="0" algn="just">
              <a:spcAft>
                <a:spcPts val="375"/>
              </a:spcAft>
              <a:buNone/>
            </a:pPr>
            <a:r>
              <a:rPr lang="hu-HU" sz="7200" b="0" i="0" u="none" strike="noStrike" dirty="0">
                <a:effectLst/>
                <a:latin typeface="+mj-lt"/>
              </a:rPr>
              <a:t>Az új érettséginek megfelelő mintafeladatsorokkal segíti a felkészülőket, melyekhez megoldás is tartozik.</a:t>
            </a:r>
          </a:p>
          <a:p>
            <a:pPr marL="0" indent="0" algn="just">
              <a:spcAft>
                <a:spcPts val="375"/>
              </a:spcAft>
              <a:buNone/>
            </a:pPr>
            <a:r>
              <a:rPr lang="hu-HU" sz="7200" b="0" i="0" u="none" strike="noStrike" dirty="0">
                <a:effectLst/>
                <a:latin typeface="+mj-lt"/>
              </a:rPr>
              <a:t>A kiadvány elsősorban a </a:t>
            </a:r>
            <a:r>
              <a:rPr lang="hu-HU" sz="7200" b="1" i="0" u="none" strike="noStrike" dirty="0">
                <a:effectLst/>
                <a:latin typeface="+mj-lt"/>
              </a:rPr>
              <a:t>középszintű érettségire</a:t>
            </a:r>
            <a:r>
              <a:rPr lang="hu-HU" sz="7200" b="0" i="0" u="none" strike="noStrike" dirty="0">
                <a:effectLst/>
                <a:latin typeface="+mj-lt"/>
              </a:rPr>
              <a:t> készít fel, de több annál: hiszen számos olyan (elkülönítve is jelölt) elemet, áttekintést is tartalmaz, ami a középszinten túlmutat (pl. színház- és sajtótörténeti összefoglaló, egyéb kiegészítő anyagok), ezért az </a:t>
            </a:r>
            <a:r>
              <a:rPr lang="hu-HU" sz="7200" b="1" i="0" u="none" strike="noStrike" dirty="0">
                <a:effectLst/>
                <a:latin typeface="+mj-lt"/>
              </a:rPr>
              <a:t>emelt szinten érettségizők számára is hasznos</a:t>
            </a:r>
            <a:r>
              <a:rPr lang="hu-HU" sz="7200" b="0" i="0" u="none" strike="noStrike" dirty="0">
                <a:effectLst/>
                <a:latin typeface="+mj-lt"/>
              </a:rPr>
              <a:t> kézikönyv lehet.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 descr="A képen szöveg, Emberi arc, ruházat, könyv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984ABAA3-5349-3860-3CDE-1C0E82BE4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864" y="75877"/>
            <a:ext cx="4865426" cy="655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054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723</Words>
  <Application>Microsoft Office PowerPoint</Application>
  <PresentationFormat>Szélesvásznú</PresentationFormat>
  <Paragraphs>73</Paragraphs>
  <Slides>23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Calibri Light</vt:lpstr>
      <vt:lpstr>Office-téma</vt:lpstr>
      <vt:lpstr>MÉG MINDIG AKTUÁLIS Új feladattípusok a középszintű írásbeli érettségi vizsgán</vt:lpstr>
      <vt:lpstr>Irodalmi feladatlap</vt:lpstr>
      <vt:lpstr>Műértelmező szövegalkotás</vt:lpstr>
      <vt:lpstr>Feladattípusok:</vt:lpstr>
      <vt:lpstr>PowerPoint-bemutató</vt:lpstr>
      <vt:lpstr>2024. május</vt:lpstr>
      <vt:lpstr>2024. október</vt:lpstr>
      <vt:lpstr>A feladathoz szükséges készségek:</vt:lpstr>
      <vt:lpstr>Témák, motívumok, toposzok?</vt:lpstr>
      <vt:lpstr>PowerPoint-bemutató</vt:lpstr>
      <vt:lpstr>PowerPoint-bemutató</vt:lpstr>
      <vt:lpstr>PowerPoint-bemutató</vt:lpstr>
      <vt:lpstr>PowerPoint-bemutató</vt:lpstr>
      <vt:lpstr>PowerPoint-bemutató</vt:lpstr>
      <vt:lpstr>Korstílusok, stílusjegyek, stílusfajták felismerése</vt:lpstr>
      <vt:lpstr>PowerPoint-bemutató</vt:lpstr>
      <vt:lpstr>Irodalmi tájékozottság – Mi volt?</vt:lpstr>
      <vt:lpstr>PowerPoint-bemutató</vt:lpstr>
      <vt:lpstr>Műnemi, műfaji tájékozottság</vt:lpstr>
      <vt:lpstr>PowerPoint-bemutató</vt:lpstr>
      <vt:lpstr>Az irodalmi szöveg megalkotottságának eszközei</vt:lpstr>
      <vt:lpstr>Műismeret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Aniko Oroszlan</dc:creator>
  <cp:lastModifiedBy>Aniko Oroszlan</cp:lastModifiedBy>
  <cp:revision>5</cp:revision>
  <dcterms:created xsi:type="dcterms:W3CDTF">2025-02-23T05:49:50Z</dcterms:created>
  <dcterms:modified xsi:type="dcterms:W3CDTF">2025-02-27T05:39:26Z</dcterms:modified>
</cp:coreProperties>
</file>