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4" r:id="rId4"/>
  </p:sldMasterIdLst>
  <p:notesMasterIdLst>
    <p:notesMasterId r:id="rId23"/>
  </p:notesMasterIdLst>
  <p:handoutMasterIdLst>
    <p:handoutMasterId r:id="rId24"/>
  </p:handoutMasterIdLst>
  <p:sldIdLst>
    <p:sldId id="256" r:id="rId5"/>
    <p:sldId id="276" r:id="rId6"/>
    <p:sldId id="278" r:id="rId7"/>
    <p:sldId id="277" r:id="rId8"/>
    <p:sldId id="279" r:id="rId9"/>
    <p:sldId id="280" r:id="rId10"/>
    <p:sldId id="285" r:id="rId11"/>
    <p:sldId id="286" r:id="rId12"/>
    <p:sldId id="291" r:id="rId13"/>
    <p:sldId id="281" r:id="rId14"/>
    <p:sldId id="284" r:id="rId15"/>
    <p:sldId id="288" r:id="rId16"/>
    <p:sldId id="289" r:id="rId17"/>
    <p:sldId id="282" r:id="rId18"/>
    <p:sldId id="287" r:id="rId19"/>
    <p:sldId id="290" r:id="rId20"/>
    <p:sldId id="283" r:id="rId21"/>
    <p:sldId id="274" r:id="rId22"/>
  </p:sldIdLst>
  <p:sldSz cx="12192000" cy="6858000"/>
  <p:notesSz cx="6858000" cy="9144000"/>
  <p:defaultTextStyle>
    <a:defPPr rtl="0">
      <a:defRPr lang="h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19" autoAdjust="0"/>
    <p:restoredTop sz="94641" autoAdjust="0"/>
  </p:normalViewPr>
  <p:slideViewPr>
    <p:cSldViewPr snapToGrid="0" snapToObjects="1">
      <p:cViewPr varScale="1">
        <p:scale>
          <a:sx n="65" d="100"/>
          <a:sy n="65" d="100"/>
        </p:scale>
        <p:origin x="996" y="102"/>
      </p:cViewPr>
      <p:guideLst>
        <p:guide orient="horz" pos="2160"/>
        <p:guide pos="3840"/>
      </p:guideLst>
    </p:cSldViewPr>
  </p:slideViewPr>
  <p:notesTextViewPr>
    <p:cViewPr>
      <p:scale>
        <a:sx n="1" d="1"/>
        <a:sy n="1" d="1"/>
      </p:scale>
      <p:origin x="0" y="-156"/>
    </p:cViewPr>
  </p:notesTextViewPr>
  <p:notesViewPr>
    <p:cSldViewPr snapToGrid="0" snapToObjects="1">
      <p:cViewPr varScale="1">
        <p:scale>
          <a:sx n="89" d="100"/>
          <a:sy n="89" d="100"/>
        </p:scale>
        <p:origin x="301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C99E60-E65E-4B9D-8520-91A04D388A44}"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E2EEAC00-CA2B-451E-B359-F27B14654B92}">
      <dgm:prSet/>
      <dgm:spPr/>
      <dgm:t>
        <a:bodyPr/>
        <a:lstStyle/>
        <a:p>
          <a:r>
            <a:rPr lang="hu-HU" dirty="0">
              <a:latin typeface="Book Antiqua" panose="02040602050305030304" pitchFamily="18" charset="0"/>
            </a:rPr>
            <a:t>Személyes kedvenc</a:t>
          </a:r>
          <a:endParaRPr lang="en-US" dirty="0">
            <a:latin typeface="Book Antiqua" panose="02040602050305030304" pitchFamily="18" charset="0"/>
          </a:endParaRPr>
        </a:p>
      </dgm:t>
    </dgm:pt>
    <dgm:pt modelId="{457080F1-FC7C-405E-A5AD-BC10E970E496}" type="parTrans" cxnId="{3AFF17B7-F34F-47C8-B939-FB3E39C6C388}">
      <dgm:prSet/>
      <dgm:spPr/>
      <dgm:t>
        <a:bodyPr/>
        <a:lstStyle/>
        <a:p>
          <a:endParaRPr lang="en-US"/>
        </a:p>
      </dgm:t>
    </dgm:pt>
    <dgm:pt modelId="{282E6654-1F82-4B81-9A3B-D77166995B75}" type="sibTrans" cxnId="{3AFF17B7-F34F-47C8-B939-FB3E39C6C388}">
      <dgm:prSet/>
      <dgm:spPr/>
      <dgm:t>
        <a:bodyPr/>
        <a:lstStyle/>
        <a:p>
          <a:endParaRPr lang="en-US"/>
        </a:p>
      </dgm:t>
    </dgm:pt>
    <dgm:pt modelId="{170F62CF-3CE1-4396-A55B-08172C3217FF}">
      <dgm:prSet/>
      <dgm:spPr/>
      <dgm:t>
        <a:bodyPr/>
        <a:lstStyle/>
        <a:p>
          <a:r>
            <a:rPr lang="hu-HU">
              <a:latin typeface="Book Antiqua" panose="02040602050305030304" pitchFamily="18" charset="0"/>
            </a:rPr>
            <a:t>Átfogó</a:t>
          </a:r>
          <a:endParaRPr lang="en-US">
            <a:latin typeface="Book Antiqua" panose="02040602050305030304" pitchFamily="18" charset="0"/>
          </a:endParaRPr>
        </a:p>
      </dgm:t>
    </dgm:pt>
    <dgm:pt modelId="{5A3987CF-9FAB-4381-BBB0-DD6DC7A5A523}" type="parTrans" cxnId="{255C6BD5-4278-4063-9251-DDAA4C3A712C}">
      <dgm:prSet/>
      <dgm:spPr/>
      <dgm:t>
        <a:bodyPr/>
        <a:lstStyle/>
        <a:p>
          <a:endParaRPr lang="en-US"/>
        </a:p>
      </dgm:t>
    </dgm:pt>
    <dgm:pt modelId="{B5AF9BF0-BCE4-4DA1-9BEB-947B789CE934}" type="sibTrans" cxnId="{255C6BD5-4278-4063-9251-DDAA4C3A712C}">
      <dgm:prSet/>
      <dgm:spPr/>
      <dgm:t>
        <a:bodyPr/>
        <a:lstStyle/>
        <a:p>
          <a:endParaRPr lang="en-US"/>
        </a:p>
      </dgm:t>
    </dgm:pt>
    <dgm:pt modelId="{62D74F95-64F0-4429-B1A3-4BF6885698D9}">
      <dgm:prSet/>
      <dgm:spPr/>
      <dgm:t>
        <a:bodyPr/>
        <a:lstStyle/>
        <a:p>
          <a:r>
            <a:rPr lang="hu-HU" dirty="0">
              <a:latin typeface="Book Antiqua" panose="02040602050305030304" pitchFamily="18" charset="0"/>
            </a:rPr>
            <a:t>A gyermeki megfigyelésen alapul</a:t>
          </a:r>
          <a:endParaRPr lang="en-US" dirty="0">
            <a:latin typeface="Book Antiqua" panose="02040602050305030304" pitchFamily="18" charset="0"/>
          </a:endParaRPr>
        </a:p>
      </dgm:t>
    </dgm:pt>
    <dgm:pt modelId="{B95F77D6-328B-401F-99C9-CE015A1C48D7}" type="parTrans" cxnId="{F2BF85FD-89F3-462B-8CB3-B0F79EEA26D4}">
      <dgm:prSet/>
      <dgm:spPr/>
      <dgm:t>
        <a:bodyPr/>
        <a:lstStyle/>
        <a:p>
          <a:endParaRPr lang="en-US"/>
        </a:p>
      </dgm:t>
    </dgm:pt>
    <dgm:pt modelId="{FF2BC085-D311-470A-8EAF-9F319F75686C}" type="sibTrans" cxnId="{F2BF85FD-89F3-462B-8CB3-B0F79EEA26D4}">
      <dgm:prSet/>
      <dgm:spPr/>
      <dgm:t>
        <a:bodyPr/>
        <a:lstStyle/>
        <a:p>
          <a:endParaRPr lang="en-US"/>
        </a:p>
      </dgm:t>
    </dgm:pt>
    <dgm:pt modelId="{F7078CB8-56B0-4953-8A11-7890D2F07922}">
      <dgm:prSet/>
      <dgm:spPr/>
      <dgm:t>
        <a:bodyPr/>
        <a:lstStyle/>
        <a:p>
          <a:r>
            <a:rPr lang="hu-HU" dirty="0">
              <a:latin typeface="Book Antiqua" panose="02040602050305030304" pitchFamily="18" charset="0"/>
            </a:rPr>
            <a:t>Törvényi előírásoknak megfelelő</a:t>
          </a:r>
          <a:endParaRPr lang="en-US" dirty="0">
            <a:latin typeface="Book Antiqua" panose="02040602050305030304" pitchFamily="18" charset="0"/>
          </a:endParaRPr>
        </a:p>
      </dgm:t>
    </dgm:pt>
    <dgm:pt modelId="{DC3D3B68-A44C-4ABF-AEAD-77E82AB83BD7}" type="parTrans" cxnId="{9C577285-4CA7-46DC-8DDC-3A86A790805A}">
      <dgm:prSet/>
      <dgm:spPr/>
      <dgm:t>
        <a:bodyPr/>
        <a:lstStyle/>
        <a:p>
          <a:endParaRPr lang="en-US"/>
        </a:p>
      </dgm:t>
    </dgm:pt>
    <dgm:pt modelId="{0520F2E1-302A-4A57-9EBF-73987A0BA96D}" type="sibTrans" cxnId="{9C577285-4CA7-46DC-8DDC-3A86A790805A}">
      <dgm:prSet/>
      <dgm:spPr/>
      <dgm:t>
        <a:bodyPr/>
        <a:lstStyle/>
        <a:p>
          <a:endParaRPr lang="en-US"/>
        </a:p>
      </dgm:t>
    </dgm:pt>
    <dgm:pt modelId="{BD70BF88-F7F9-4C01-8541-861713DB6ACD}">
      <dgm:prSet/>
      <dgm:spPr/>
      <dgm:t>
        <a:bodyPr/>
        <a:lstStyle/>
        <a:p>
          <a:r>
            <a:rPr lang="hu-HU" dirty="0">
              <a:latin typeface="Book Antiqua" panose="02040602050305030304" pitchFamily="18" charset="0"/>
            </a:rPr>
            <a:t>Egyszerű használat</a:t>
          </a:r>
          <a:endParaRPr lang="en-US" dirty="0">
            <a:latin typeface="Book Antiqua" panose="02040602050305030304" pitchFamily="18" charset="0"/>
          </a:endParaRPr>
        </a:p>
      </dgm:t>
    </dgm:pt>
    <dgm:pt modelId="{D8EDBAEF-80FE-4FA7-8F43-209FD8D62A70}" type="parTrans" cxnId="{26C9C92F-4D7E-42F2-A3AB-192C81C1FB44}">
      <dgm:prSet/>
      <dgm:spPr/>
      <dgm:t>
        <a:bodyPr/>
        <a:lstStyle/>
        <a:p>
          <a:endParaRPr lang="en-US"/>
        </a:p>
      </dgm:t>
    </dgm:pt>
    <dgm:pt modelId="{6B3CEA83-5F01-46B7-B0D2-2CE247A99B69}" type="sibTrans" cxnId="{26C9C92F-4D7E-42F2-A3AB-192C81C1FB44}">
      <dgm:prSet/>
      <dgm:spPr/>
      <dgm:t>
        <a:bodyPr/>
        <a:lstStyle/>
        <a:p>
          <a:endParaRPr lang="en-US"/>
        </a:p>
      </dgm:t>
    </dgm:pt>
    <dgm:pt modelId="{87388F64-438A-477E-9431-A7169B8EF9EC}">
      <dgm:prSet/>
      <dgm:spPr/>
      <dgm:t>
        <a:bodyPr/>
        <a:lstStyle/>
        <a:p>
          <a:r>
            <a:rPr lang="hu-HU" dirty="0">
              <a:latin typeface="Book Antiqua" panose="02040602050305030304" pitchFamily="18" charset="0"/>
            </a:rPr>
            <a:t>Tudatos játékválasztásra ösztönöz</a:t>
          </a:r>
          <a:endParaRPr lang="en-US" dirty="0">
            <a:latin typeface="Book Antiqua" panose="02040602050305030304" pitchFamily="18" charset="0"/>
          </a:endParaRPr>
        </a:p>
      </dgm:t>
    </dgm:pt>
    <dgm:pt modelId="{0EBA1FFE-959A-4B59-BCDC-C0F723E9EAE0}" type="parTrans" cxnId="{4D27105A-9590-4F46-8323-B1E4692588BC}">
      <dgm:prSet/>
      <dgm:spPr/>
      <dgm:t>
        <a:bodyPr/>
        <a:lstStyle/>
        <a:p>
          <a:endParaRPr lang="en-US"/>
        </a:p>
      </dgm:t>
    </dgm:pt>
    <dgm:pt modelId="{D55416C0-611B-49BA-A43E-46307E123CF3}" type="sibTrans" cxnId="{4D27105A-9590-4F46-8323-B1E4692588BC}">
      <dgm:prSet/>
      <dgm:spPr/>
      <dgm:t>
        <a:bodyPr/>
        <a:lstStyle/>
        <a:p>
          <a:endParaRPr lang="en-US"/>
        </a:p>
      </dgm:t>
    </dgm:pt>
    <dgm:pt modelId="{B10F77CC-ADB8-4AB5-A576-177185720E27}">
      <dgm:prSet/>
      <dgm:spPr/>
      <dgm:t>
        <a:bodyPr/>
        <a:lstStyle/>
        <a:p>
          <a:r>
            <a:rPr lang="hu-HU" dirty="0">
              <a:latin typeface="Book Antiqua" panose="02040602050305030304" pitchFamily="18" charset="0"/>
            </a:rPr>
            <a:t>Költséghatékony</a:t>
          </a:r>
          <a:endParaRPr lang="en-US" dirty="0">
            <a:latin typeface="Book Antiqua" panose="02040602050305030304" pitchFamily="18" charset="0"/>
          </a:endParaRPr>
        </a:p>
      </dgm:t>
    </dgm:pt>
    <dgm:pt modelId="{546C4223-9BBB-49C7-B40A-955015DFEE9B}" type="parTrans" cxnId="{2FC78A3A-867F-480F-9DCC-65154A5BEE79}">
      <dgm:prSet/>
      <dgm:spPr/>
      <dgm:t>
        <a:bodyPr/>
        <a:lstStyle/>
        <a:p>
          <a:endParaRPr lang="en-US"/>
        </a:p>
      </dgm:t>
    </dgm:pt>
    <dgm:pt modelId="{759C2C84-4F64-4247-BECD-AE1CCA7C8696}" type="sibTrans" cxnId="{2FC78A3A-867F-480F-9DCC-65154A5BEE79}">
      <dgm:prSet/>
      <dgm:spPr/>
      <dgm:t>
        <a:bodyPr/>
        <a:lstStyle/>
        <a:p>
          <a:endParaRPr lang="en-US"/>
        </a:p>
      </dgm:t>
    </dgm:pt>
    <dgm:pt modelId="{5AF8F808-7602-4D98-AECF-D1CE255B7CC9}" type="pres">
      <dgm:prSet presAssocID="{E4C99E60-E65E-4B9D-8520-91A04D388A44}" presName="vert0" presStyleCnt="0">
        <dgm:presLayoutVars>
          <dgm:dir/>
          <dgm:animOne val="branch"/>
          <dgm:animLvl val="lvl"/>
        </dgm:presLayoutVars>
      </dgm:prSet>
      <dgm:spPr/>
    </dgm:pt>
    <dgm:pt modelId="{FEADB6D2-A01F-4C24-9C35-30C3E00E0BC9}" type="pres">
      <dgm:prSet presAssocID="{E2EEAC00-CA2B-451E-B359-F27B14654B92}" presName="thickLine" presStyleLbl="alignNode1" presStyleIdx="0" presStyleCnt="7"/>
      <dgm:spPr/>
    </dgm:pt>
    <dgm:pt modelId="{FF59D360-CEE3-4D85-B77A-C3389CAEB3CE}" type="pres">
      <dgm:prSet presAssocID="{E2EEAC00-CA2B-451E-B359-F27B14654B92}" presName="horz1" presStyleCnt="0"/>
      <dgm:spPr/>
    </dgm:pt>
    <dgm:pt modelId="{89B63A4F-B595-445B-9845-62E7AE55FE8B}" type="pres">
      <dgm:prSet presAssocID="{E2EEAC00-CA2B-451E-B359-F27B14654B92}" presName="tx1" presStyleLbl="revTx" presStyleIdx="0" presStyleCnt="7"/>
      <dgm:spPr/>
    </dgm:pt>
    <dgm:pt modelId="{EB3D8A2B-09AF-40FD-97A1-C8427D5B1D66}" type="pres">
      <dgm:prSet presAssocID="{E2EEAC00-CA2B-451E-B359-F27B14654B92}" presName="vert1" presStyleCnt="0"/>
      <dgm:spPr/>
    </dgm:pt>
    <dgm:pt modelId="{CDA69212-2BD9-4CD6-85EA-1E96C35F0FFF}" type="pres">
      <dgm:prSet presAssocID="{170F62CF-3CE1-4396-A55B-08172C3217FF}" presName="thickLine" presStyleLbl="alignNode1" presStyleIdx="1" presStyleCnt="7"/>
      <dgm:spPr/>
    </dgm:pt>
    <dgm:pt modelId="{829262BC-7F86-4107-9AB6-A9F38C7A4C1B}" type="pres">
      <dgm:prSet presAssocID="{170F62CF-3CE1-4396-A55B-08172C3217FF}" presName="horz1" presStyleCnt="0"/>
      <dgm:spPr/>
    </dgm:pt>
    <dgm:pt modelId="{8877B4AA-A647-4241-A77B-EE4951F4F8A0}" type="pres">
      <dgm:prSet presAssocID="{170F62CF-3CE1-4396-A55B-08172C3217FF}" presName="tx1" presStyleLbl="revTx" presStyleIdx="1" presStyleCnt="7"/>
      <dgm:spPr/>
    </dgm:pt>
    <dgm:pt modelId="{2E18CE0C-A879-4A98-B4C5-A457CEFE9E35}" type="pres">
      <dgm:prSet presAssocID="{170F62CF-3CE1-4396-A55B-08172C3217FF}" presName="vert1" presStyleCnt="0"/>
      <dgm:spPr/>
    </dgm:pt>
    <dgm:pt modelId="{72E9DF07-A8A7-463E-B682-6D7D1E464A27}" type="pres">
      <dgm:prSet presAssocID="{62D74F95-64F0-4429-B1A3-4BF6885698D9}" presName="thickLine" presStyleLbl="alignNode1" presStyleIdx="2" presStyleCnt="7"/>
      <dgm:spPr/>
    </dgm:pt>
    <dgm:pt modelId="{94A107F6-0979-4792-835C-401A9A5DDFBD}" type="pres">
      <dgm:prSet presAssocID="{62D74F95-64F0-4429-B1A3-4BF6885698D9}" presName="horz1" presStyleCnt="0"/>
      <dgm:spPr/>
    </dgm:pt>
    <dgm:pt modelId="{FD2F5632-A4A9-4ED2-830F-E7702C974A06}" type="pres">
      <dgm:prSet presAssocID="{62D74F95-64F0-4429-B1A3-4BF6885698D9}" presName="tx1" presStyleLbl="revTx" presStyleIdx="2" presStyleCnt="7"/>
      <dgm:spPr/>
    </dgm:pt>
    <dgm:pt modelId="{A5386D2D-FA1C-4499-8C54-A0682B155EB9}" type="pres">
      <dgm:prSet presAssocID="{62D74F95-64F0-4429-B1A3-4BF6885698D9}" presName="vert1" presStyleCnt="0"/>
      <dgm:spPr/>
    </dgm:pt>
    <dgm:pt modelId="{BC600A33-A8FE-47EB-B17B-3BFD3F897B2C}" type="pres">
      <dgm:prSet presAssocID="{F7078CB8-56B0-4953-8A11-7890D2F07922}" presName="thickLine" presStyleLbl="alignNode1" presStyleIdx="3" presStyleCnt="7"/>
      <dgm:spPr/>
    </dgm:pt>
    <dgm:pt modelId="{192C2772-5A70-42E5-8BDF-CC5D5ACCB324}" type="pres">
      <dgm:prSet presAssocID="{F7078CB8-56B0-4953-8A11-7890D2F07922}" presName="horz1" presStyleCnt="0"/>
      <dgm:spPr/>
    </dgm:pt>
    <dgm:pt modelId="{9E39FC3E-05B5-4560-ADCC-21F7FF899B91}" type="pres">
      <dgm:prSet presAssocID="{F7078CB8-56B0-4953-8A11-7890D2F07922}" presName="tx1" presStyleLbl="revTx" presStyleIdx="3" presStyleCnt="7"/>
      <dgm:spPr/>
    </dgm:pt>
    <dgm:pt modelId="{C84DF5B1-F2A6-4D6C-98BA-1E5BC6C0E3EF}" type="pres">
      <dgm:prSet presAssocID="{F7078CB8-56B0-4953-8A11-7890D2F07922}" presName="vert1" presStyleCnt="0"/>
      <dgm:spPr/>
    </dgm:pt>
    <dgm:pt modelId="{E3137197-ABDA-41DE-8E6E-40A77C56EE6E}" type="pres">
      <dgm:prSet presAssocID="{BD70BF88-F7F9-4C01-8541-861713DB6ACD}" presName="thickLine" presStyleLbl="alignNode1" presStyleIdx="4" presStyleCnt="7"/>
      <dgm:spPr/>
    </dgm:pt>
    <dgm:pt modelId="{528E0915-22A3-47F9-9733-1BD0CF7996FA}" type="pres">
      <dgm:prSet presAssocID="{BD70BF88-F7F9-4C01-8541-861713DB6ACD}" presName="horz1" presStyleCnt="0"/>
      <dgm:spPr/>
    </dgm:pt>
    <dgm:pt modelId="{3CB01B53-868E-44C9-B56A-31685B72C77B}" type="pres">
      <dgm:prSet presAssocID="{BD70BF88-F7F9-4C01-8541-861713DB6ACD}" presName="tx1" presStyleLbl="revTx" presStyleIdx="4" presStyleCnt="7"/>
      <dgm:spPr/>
    </dgm:pt>
    <dgm:pt modelId="{84F9534D-0E50-4CCB-BA96-85C4F8D6891C}" type="pres">
      <dgm:prSet presAssocID="{BD70BF88-F7F9-4C01-8541-861713DB6ACD}" presName="vert1" presStyleCnt="0"/>
      <dgm:spPr/>
    </dgm:pt>
    <dgm:pt modelId="{FFB2222C-A57B-47BD-9CC2-84E1EC85A616}" type="pres">
      <dgm:prSet presAssocID="{87388F64-438A-477E-9431-A7169B8EF9EC}" presName="thickLine" presStyleLbl="alignNode1" presStyleIdx="5" presStyleCnt="7"/>
      <dgm:spPr/>
    </dgm:pt>
    <dgm:pt modelId="{EBA57C01-432D-40DC-A2BB-4B02FA5F2D24}" type="pres">
      <dgm:prSet presAssocID="{87388F64-438A-477E-9431-A7169B8EF9EC}" presName="horz1" presStyleCnt="0"/>
      <dgm:spPr/>
    </dgm:pt>
    <dgm:pt modelId="{C1B23FB5-35A3-4225-9F3E-12B6E597C5E8}" type="pres">
      <dgm:prSet presAssocID="{87388F64-438A-477E-9431-A7169B8EF9EC}" presName="tx1" presStyleLbl="revTx" presStyleIdx="5" presStyleCnt="7"/>
      <dgm:spPr/>
    </dgm:pt>
    <dgm:pt modelId="{0DE89173-6177-4DB6-9F24-A7733DF88A0E}" type="pres">
      <dgm:prSet presAssocID="{87388F64-438A-477E-9431-A7169B8EF9EC}" presName="vert1" presStyleCnt="0"/>
      <dgm:spPr/>
    </dgm:pt>
    <dgm:pt modelId="{933DC6B0-6DF0-4EA8-8BDF-E0E96F5CC65A}" type="pres">
      <dgm:prSet presAssocID="{B10F77CC-ADB8-4AB5-A576-177185720E27}" presName="thickLine" presStyleLbl="alignNode1" presStyleIdx="6" presStyleCnt="7"/>
      <dgm:spPr/>
    </dgm:pt>
    <dgm:pt modelId="{DAC6DF87-C9F6-44DA-B08B-2A56E00052C3}" type="pres">
      <dgm:prSet presAssocID="{B10F77CC-ADB8-4AB5-A576-177185720E27}" presName="horz1" presStyleCnt="0"/>
      <dgm:spPr/>
    </dgm:pt>
    <dgm:pt modelId="{F6F219B3-B68A-449D-9EF5-14D3A29C7265}" type="pres">
      <dgm:prSet presAssocID="{B10F77CC-ADB8-4AB5-A576-177185720E27}" presName="tx1" presStyleLbl="revTx" presStyleIdx="6" presStyleCnt="7"/>
      <dgm:spPr/>
    </dgm:pt>
    <dgm:pt modelId="{903CCF6E-748E-4D0C-96FE-6707DFF9C728}" type="pres">
      <dgm:prSet presAssocID="{B10F77CC-ADB8-4AB5-A576-177185720E27}" presName="vert1" presStyleCnt="0"/>
      <dgm:spPr/>
    </dgm:pt>
  </dgm:ptLst>
  <dgm:cxnLst>
    <dgm:cxn modelId="{A7034B20-5875-4ABE-92EF-F8327655A3BD}" type="presOf" srcId="{BD70BF88-F7F9-4C01-8541-861713DB6ACD}" destId="{3CB01B53-868E-44C9-B56A-31685B72C77B}" srcOrd="0" destOrd="0" presId="urn:microsoft.com/office/officeart/2008/layout/LinedList"/>
    <dgm:cxn modelId="{5D1CB021-3073-4394-B056-AA45ACB9BA9F}" type="presOf" srcId="{E2EEAC00-CA2B-451E-B359-F27B14654B92}" destId="{89B63A4F-B595-445B-9845-62E7AE55FE8B}" srcOrd="0" destOrd="0" presId="urn:microsoft.com/office/officeart/2008/layout/LinedList"/>
    <dgm:cxn modelId="{26C9C92F-4D7E-42F2-A3AB-192C81C1FB44}" srcId="{E4C99E60-E65E-4B9D-8520-91A04D388A44}" destId="{BD70BF88-F7F9-4C01-8541-861713DB6ACD}" srcOrd="4" destOrd="0" parTransId="{D8EDBAEF-80FE-4FA7-8F43-209FD8D62A70}" sibTransId="{6B3CEA83-5F01-46B7-B0D2-2CE247A99B69}"/>
    <dgm:cxn modelId="{2FC78A3A-867F-480F-9DCC-65154A5BEE79}" srcId="{E4C99E60-E65E-4B9D-8520-91A04D388A44}" destId="{B10F77CC-ADB8-4AB5-A576-177185720E27}" srcOrd="6" destOrd="0" parTransId="{546C4223-9BBB-49C7-B40A-955015DFEE9B}" sibTransId="{759C2C84-4F64-4247-BECD-AE1CCA7C8696}"/>
    <dgm:cxn modelId="{83FBD83D-5BCA-4740-B687-6F5864537D32}" type="presOf" srcId="{B10F77CC-ADB8-4AB5-A576-177185720E27}" destId="{F6F219B3-B68A-449D-9EF5-14D3A29C7265}" srcOrd="0" destOrd="0" presId="urn:microsoft.com/office/officeart/2008/layout/LinedList"/>
    <dgm:cxn modelId="{10C00C6D-C4F7-4204-A746-7CD44470C935}" type="presOf" srcId="{E4C99E60-E65E-4B9D-8520-91A04D388A44}" destId="{5AF8F808-7602-4D98-AECF-D1CE255B7CC9}" srcOrd="0" destOrd="0" presId="urn:microsoft.com/office/officeart/2008/layout/LinedList"/>
    <dgm:cxn modelId="{4D27105A-9590-4F46-8323-B1E4692588BC}" srcId="{E4C99E60-E65E-4B9D-8520-91A04D388A44}" destId="{87388F64-438A-477E-9431-A7169B8EF9EC}" srcOrd="5" destOrd="0" parTransId="{0EBA1FFE-959A-4B59-BCDC-C0F723E9EAE0}" sibTransId="{D55416C0-611B-49BA-A43E-46307E123CF3}"/>
    <dgm:cxn modelId="{9C577285-4CA7-46DC-8DDC-3A86A790805A}" srcId="{E4C99E60-E65E-4B9D-8520-91A04D388A44}" destId="{F7078CB8-56B0-4953-8A11-7890D2F07922}" srcOrd="3" destOrd="0" parTransId="{DC3D3B68-A44C-4ABF-AEAD-77E82AB83BD7}" sibTransId="{0520F2E1-302A-4A57-9EBF-73987A0BA96D}"/>
    <dgm:cxn modelId="{1779B486-FC2A-42FD-94C9-385D1ABD449E}" type="presOf" srcId="{170F62CF-3CE1-4396-A55B-08172C3217FF}" destId="{8877B4AA-A647-4241-A77B-EE4951F4F8A0}" srcOrd="0" destOrd="0" presId="urn:microsoft.com/office/officeart/2008/layout/LinedList"/>
    <dgm:cxn modelId="{5A817D9F-CBE5-4663-98F5-E6122734A962}" type="presOf" srcId="{87388F64-438A-477E-9431-A7169B8EF9EC}" destId="{C1B23FB5-35A3-4225-9F3E-12B6E597C5E8}" srcOrd="0" destOrd="0" presId="urn:microsoft.com/office/officeart/2008/layout/LinedList"/>
    <dgm:cxn modelId="{3AFF17B7-F34F-47C8-B939-FB3E39C6C388}" srcId="{E4C99E60-E65E-4B9D-8520-91A04D388A44}" destId="{E2EEAC00-CA2B-451E-B359-F27B14654B92}" srcOrd="0" destOrd="0" parTransId="{457080F1-FC7C-405E-A5AD-BC10E970E496}" sibTransId="{282E6654-1F82-4B81-9A3B-D77166995B75}"/>
    <dgm:cxn modelId="{AAD6E8CD-7A52-4A64-9306-1D8C08624515}" type="presOf" srcId="{F7078CB8-56B0-4953-8A11-7890D2F07922}" destId="{9E39FC3E-05B5-4560-ADCC-21F7FF899B91}" srcOrd="0" destOrd="0" presId="urn:microsoft.com/office/officeart/2008/layout/LinedList"/>
    <dgm:cxn modelId="{255C6BD5-4278-4063-9251-DDAA4C3A712C}" srcId="{E4C99E60-E65E-4B9D-8520-91A04D388A44}" destId="{170F62CF-3CE1-4396-A55B-08172C3217FF}" srcOrd="1" destOrd="0" parTransId="{5A3987CF-9FAB-4381-BBB0-DD6DC7A5A523}" sibTransId="{B5AF9BF0-BCE4-4DA1-9BEB-947B789CE934}"/>
    <dgm:cxn modelId="{B9928AD5-BED0-4DC3-842A-989DD8057BC0}" type="presOf" srcId="{62D74F95-64F0-4429-B1A3-4BF6885698D9}" destId="{FD2F5632-A4A9-4ED2-830F-E7702C974A06}" srcOrd="0" destOrd="0" presId="urn:microsoft.com/office/officeart/2008/layout/LinedList"/>
    <dgm:cxn modelId="{F2BF85FD-89F3-462B-8CB3-B0F79EEA26D4}" srcId="{E4C99E60-E65E-4B9D-8520-91A04D388A44}" destId="{62D74F95-64F0-4429-B1A3-4BF6885698D9}" srcOrd="2" destOrd="0" parTransId="{B95F77D6-328B-401F-99C9-CE015A1C48D7}" sibTransId="{FF2BC085-D311-470A-8EAF-9F319F75686C}"/>
    <dgm:cxn modelId="{20CAF491-179C-46E7-972B-BAA7C45A9B4A}" type="presParOf" srcId="{5AF8F808-7602-4D98-AECF-D1CE255B7CC9}" destId="{FEADB6D2-A01F-4C24-9C35-30C3E00E0BC9}" srcOrd="0" destOrd="0" presId="urn:microsoft.com/office/officeart/2008/layout/LinedList"/>
    <dgm:cxn modelId="{5CC500F8-AFB6-439F-8563-E4CD11114918}" type="presParOf" srcId="{5AF8F808-7602-4D98-AECF-D1CE255B7CC9}" destId="{FF59D360-CEE3-4D85-B77A-C3389CAEB3CE}" srcOrd="1" destOrd="0" presId="urn:microsoft.com/office/officeart/2008/layout/LinedList"/>
    <dgm:cxn modelId="{CAC856A4-2D15-427A-9411-BDF3034BF403}" type="presParOf" srcId="{FF59D360-CEE3-4D85-B77A-C3389CAEB3CE}" destId="{89B63A4F-B595-445B-9845-62E7AE55FE8B}" srcOrd="0" destOrd="0" presId="urn:microsoft.com/office/officeart/2008/layout/LinedList"/>
    <dgm:cxn modelId="{FD7EC826-9D67-4284-88D4-B6320B2E946B}" type="presParOf" srcId="{FF59D360-CEE3-4D85-B77A-C3389CAEB3CE}" destId="{EB3D8A2B-09AF-40FD-97A1-C8427D5B1D66}" srcOrd="1" destOrd="0" presId="urn:microsoft.com/office/officeart/2008/layout/LinedList"/>
    <dgm:cxn modelId="{5D27134C-9645-4414-AAB8-530744FB8350}" type="presParOf" srcId="{5AF8F808-7602-4D98-AECF-D1CE255B7CC9}" destId="{CDA69212-2BD9-4CD6-85EA-1E96C35F0FFF}" srcOrd="2" destOrd="0" presId="urn:microsoft.com/office/officeart/2008/layout/LinedList"/>
    <dgm:cxn modelId="{3EC50C5A-BA07-4C2C-A327-0D06076481B9}" type="presParOf" srcId="{5AF8F808-7602-4D98-AECF-D1CE255B7CC9}" destId="{829262BC-7F86-4107-9AB6-A9F38C7A4C1B}" srcOrd="3" destOrd="0" presId="urn:microsoft.com/office/officeart/2008/layout/LinedList"/>
    <dgm:cxn modelId="{6E6CB51C-5AB1-4228-935C-2B749CC02E91}" type="presParOf" srcId="{829262BC-7F86-4107-9AB6-A9F38C7A4C1B}" destId="{8877B4AA-A647-4241-A77B-EE4951F4F8A0}" srcOrd="0" destOrd="0" presId="urn:microsoft.com/office/officeart/2008/layout/LinedList"/>
    <dgm:cxn modelId="{0352CC23-3882-4708-99ED-143F21403E7D}" type="presParOf" srcId="{829262BC-7F86-4107-9AB6-A9F38C7A4C1B}" destId="{2E18CE0C-A879-4A98-B4C5-A457CEFE9E35}" srcOrd="1" destOrd="0" presId="urn:microsoft.com/office/officeart/2008/layout/LinedList"/>
    <dgm:cxn modelId="{4E19F350-D2C1-44C6-8BCA-3B42AE881E65}" type="presParOf" srcId="{5AF8F808-7602-4D98-AECF-D1CE255B7CC9}" destId="{72E9DF07-A8A7-463E-B682-6D7D1E464A27}" srcOrd="4" destOrd="0" presId="urn:microsoft.com/office/officeart/2008/layout/LinedList"/>
    <dgm:cxn modelId="{99214032-1059-41B5-838E-1B036BD72557}" type="presParOf" srcId="{5AF8F808-7602-4D98-AECF-D1CE255B7CC9}" destId="{94A107F6-0979-4792-835C-401A9A5DDFBD}" srcOrd="5" destOrd="0" presId="urn:microsoft.com/office/officeart/2008/layout/LinedList"/>
    <dgm:cxn modelId="{A1E5471E-DBB7-440F-B104-302D3B7DB59B}" type="presParOf" srcId="{94A107F6-0979-4792-835C-401A9A5DDFBD}" destId="{FD2F5632-A4A9-4ED2-830F-E7702C974A06}" srcOrd="0" destOrd="0" presId="urn:microsoft.com/office/officeart/2008/layout/LinedList"/>
    <dgm:cxn modelId="{25860B54-9DD6-49D1-B76E-67475193420D}" type="presParOf" srcId="{94A107F6-0979-4792-835C-401A9A5DDFBD}" destId="{A5386D2D-FA1C-4499-8C54-A0682B155EB9}" srcOrd="1" destOrd="0" presId="urn:microsoft.com/office/officeart/2008/layout/LinedList"/>
    <dgm:cxn modelId="{C36B9CFA-247F-4F36-A5C9-FF0B8DFAF808}" type="presParOf" srcId="{5AF8F808-7602-4D98-AECF-D1CE255B7CC9}" destId="{BC600A33-A8FE-47EB-B17B-3BFD3F897B2C}" srcOrd="6" destOrd="0" presId="urn:microsoft.com/office/officeart/2008/layout/LinedList"/>
    <dgm:cxn modelId="{A3381FC7-E521-4A3F-9BF3-F5593E0FDD05}" type="presParOf" srcId="{5AF8F808-7602-4D98-AECF-D1CE255B7CC9}" destId="{192C2772-5A70-42E5-8BDF-CC5D5ACCB324}" srcOrd="7" destOrd="0" presId="urn:microsoft.com/office/officeart/2008/layout/LinedList"/>
    <dgm:cxn modelId="{7E1AEBA6-0DE6-43C9-BA34-22A22DB5F390}" type="presParOf" srcId="{192C2772-5A70-42E5-8BDF-CC5D5ACCB324}" destId="{9E39FC3E-05B5-4560-ADCC-21F7FF899B91}" srcOrd="0" destOrd="0" presId="urn:microsoft.com/office/officeart/2008/layout/LinedList"/>
    <dgm:cxn modelId="{8E6F090B-D038-4284-AEB3-463463987872}" type="presParOf" srcId="{192C2772-5A70-42E5-8BDF-CC5D5ACCB324}" destId="{C84DF5B1-F2A6-4D6C-98BA-1E5BC6C0E3EF}" srcOrd="1" destOrd="0" presId="urn:microsoft.com/office/officeart/2008/layout/LinedList"/>
    <dgm:cxn modelId="{AE3799B0-6FC4-41D9-AF06-7A83E2F27E81}" type="presParOf" srcId="{5AF8F808-7602-4D98-AECF-D1CE255B7CC9}" destId="{E3137197-ABDA-41DE-8E6E-40A77C56EE6E}" srcOrd="8" destOrd="0" presId="urn:microsoft.com/office/officeart/2008/layout/LinedList"/>
    <dgm:cxn modelId="{D149235D-6BA9-4B0A-806B-761810431AB9}" type="presParOf" srcId="{5AF8F808-7602-4D98-AECF-D1CE255B7CC9}" destId="{528E0915-22A3-47F9-9733-1BD0CF7996FA}" srcOrd="9" destOrd="0" presId="urn:microsoft.com/office/officeart/2008/layout/LinedList"/>
    <dgm:cxn modelId="{8CBA54E6-1563-444B-9B2F-48C5FA1B75FA}" type="presParOf" srcId="{528E0915-22A3-47F9-9733-1BD0CF7996FA}" destId="{3CB01B53-868E-44C9-B56A-31685B72C77B}" srcOrd="0" destOrd="0" presId="urn:microsoft.com/office/officeart/2008/layout/LinedList"/>
    <dgm:cxn modelId="{3FFD9DF8-8831-458A-96EE-5DD23E8E98C0}" type="presParOf" srcId="{528E0915-22A3-47F9-9733-1BD0CF7996FA}" destId="{84F9534D-0E50-4CCB-BA96-85C4F8D6891C}" srcOrd="1" destOrd="0" presId="urn:microsoft.com/office/officeart/2008/layout/LinedList"/>
    <dgm:cxn modelId="{800D0C67-DC52-40C1-A8A5-DF9D0CA285E1}" type="presParOf" srcId="{5AF8F808-7602-4D98-AECF-D1CE255B7CC9}" destId="{FFB2222C-A57B-47BD-9CC2-84E1EC85A616}" srcOrd="10" destOrd="0" presId="urn:microsoft.com/office/officeart/2008/layout/LinedList"/>
    <dgm:cxn modelId="{63723023-810E-4118-A420-3D900CE2068A}" type="presParOf" srcId="{5AF8F808-7602-4D98-AECF-D1CE255B7CC9}" destId="{EBA57C01-432D-40DC-A2BB-4B02FA5F2D24}" srcOrd="11" destOrd="0" presId="urn:microsoft.com/office/officeart/2008/layout/LinedList"/>
    <dgm:cxn modelId="{01175C64-6069-48F6-9511-2637A38E629B}" type="presParOf" srcId="{EBA57C01-432D-40DC-A2BB-4B02FA5F2D24}" destId="{C1B23FB5-35A3-4225-9F3E-12B6E597C5E8}" srcOrd="0" destOrd="0" presId="urn:microsoft.com/office/officeart/2008/layout/LinedList"/>
    <dgm:cxn modelId="{A564836E-13E2-4B57-841C-E151B5B27304}" type="presParOf" srcId="{EBA57C01-432D-40DC-A2BB-4B02FA5F2D24}" destId="{0DE89173-6177-4DB6-9F24-A7733DF88A0E}" srcOrd="1" destOrd="0" presId="urn:microsoft.com/office/officeart/2008/layout/LinedList"/>
    <dgm:cxn modelId="{820FB774-2579-4D4B-9340-E364B18B9C76}" type="presParOf" srcId="{5AF8F808-7602-4D98-AECF-D1CE255B7CC9}" destId="{933DC6B0-6DF0-4EA8-8BDF-E0E96F5CC65A}" srcOrd="12" destOrd="0" presId="urn:microsoft.com/office/officeart/2008/layout/LinedList"/>
    <dgm:cxn modelId="{568A98CB-D60D-4191-A39E-0DE074FF6900}" type="presParOf" srcId="{5AF8F808-7602-4D98-AECF-D1CE255B7CC9}" destId="{DAC6DF87-C9F6-44DA-B08B-2A56E00052C3}" srcOrd="13" destOrd="0" presId="urn:microsoft.com/office/officeart/2008/layout/LinedList"/>
    <dgm:cxn modelId="{9BA6D86A-12CC-483E-90D9-502622D9C22C}" type="presParOf" srcId="{DAC6DF87-C9F6-44DA-B08B-2A56E00052C3}" destId="{F6F219B3-B68A-449D-9EF5-14D3A29C7265}" srcOrd="0" destOrd="0" presId="urn:microsoft.com/office/officeart/2008/layout/LinedList"/>
    <dgm:cxn modelId="{FF0788E6-94B5-4CBC-856D-80989507262B}" type="presParOf" srcId="{DAC6DF87-C9F6-44DA-B08B-2A56E00052C3}" destId="{903CCF6E-748E-4D0C-96FE-6707DFF9C72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ADB6D2-A01F-4C24-9C35-30C3E00E0BC9}">
      <dsp:nvSpPr>
        <dsp:cNvPr id="0" name=""/>
        <dsp:cNvSpPr/>
      </dsp:nvSpPr>
      <dsp:spPr>
        <a:xfrm>
          <a:off x="0" y="445"/>
          <a:ext cx="4995334"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B63A4F-B595-445B-9845-62E7AE55FE8B}">
      <dsp:nvSpPr>
        <dsp:cNvPr id="0" name=""/>
        <dsp:cNvSpPr/>
      </dsp:nvSpPr>
      <dsp:spPr>
        <a:xfrm>
          <a:off x="0" y="445"/>
          <a:ext cx="4995334" cy="52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hu-HU" sz="2300" kern="1200" dirty="0">
              <a:latin typeface="Book Antiqua" panose="02040602050305030304" pitchFamily="18" charset="0"/>
            </a:rPr>
            <a:t>Személyes kedvenc</a:t>
          </a:r>
          <a:endParaRPr lang="en-US" sz="2300" kern="1200" dirty="0">
            <a:latin typeface="Book Antiqua" panose="02040602050305030304" pitchFamily="18" charset="0"/>
          </a:endParaRPr>
        </a:p>
      </dsp:txBody>
      <dsp:txXfrm>
        <a:off x="0" y="445"/>
        <a:ext cx="4995334" cy="521177"/>
      </dsp:txXfrm>
    </dsp:sp>
    <dsp:sp modelId="{CDA69212-2BD9-4CD6-85EA-1E96C35F0FFF}">
      <dsp:nvSpPr>
        <dsp:cNvPr id="0" name=""/>
        <dsp:cNvSpPr/>
      </dsp:nvSpPr>
      <dsp:spPr>
        <a:xfrm>
          <a:off x="0" y="521623"/>
          <a:ext cx="4995334"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77B4AA-A647-4241-A77B-EE4951F4F8A0}">
      <dsp:nvSpPr>
        <dsp:cNvPr id="0" name=""/>
        <dsp:cNvSpPr/>
      </dsp:nvSpPr>
      <dsp:spPr>
        <a:xfrm>
          <a:off x="0" y="521623"/>
          <a:ext cx="4995334" cy="52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hu-HU" sz="2300" kern="1200">
              <a:latin typeface="Book Antiqua" panose="02040602050305030304" pitchFamily="18" charset="0"/>
            </a:rPr>
            <a:t>Átfogó</a:t>
          </a:r>
          <a:endParaRPr lang="en-US" sz="2300" kern="1200">
            <a:latin typeface="Book Antiqua" panose="02040602050305030304" pitchFamily="18" charset="0"/>
          </a:endParaRPr>
        </a:p>
      </dsp:txBody>
      <dsp:txXfrm>
        <a:off x="0" y="521623"/>
        <a:ext cx="4995334" cy="521177"/>
      </dsp:txXfrm>
    </dsp:sp>
    <dsp:sp modelId="{72E9DF07-A8A7-463E-B682-6D7D1E464A27}">
      <dsp:nvSpPr>
        <dsp:cNvPr id="0" name=""/>
        <dsp:cNvSpPr/>
      </dsp:nvSpPr>
      <dsp:spPr>
        <a:xfrm>
          <a:off x="0" y="1042800"/>
          <a:ext cx="4995334"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2F5632-A4A9-4ED2-830F-E7702C974A06}">
      <dsp:nvSpPr>
        <dsp:cNvPr id="0" name=""/>
        <dsp:cNvSpPr/>
      </dsp:nvSpPr>
      <dsp:spPr>
        <a:xfrm>
          <a:off x="0" y="1042800"/>
          <a:ext cx="4995334" cy="52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hu-HU" sz="2300" kern="1200" dirty="0">
              <a:latin typeface="Book Antiqua" panose="02040602050305030304" pitchFamily="18" charset="0"/>
            </a:rPr>
            <a:t>A gyermeki megfigyelésen alapul</a:t>
          </a:r>
          <a:endParaRPr lang="en-US" sz="2300" kern="1200" dirty="0">
            <a:latin typeface="Book Antiqua" panose="02040602050305030304" pitchFamily="18" charset="0"/>
          </a:endParaRPr>
        </a:p>
      </dsp:txBody>
      <dsp:txXfrm>
        <a:off x="0" y="1042800"/>
        <a:ext cx="4995334" cy="521177"/>
      </dsp:txXfrm>
    </dsp:sp>
    <dsp:sp modelId="{BC600A33-A8FE-47EB-B17B-3BFD3F897B2C}">
      <dsp:nvSpPr>
        <dsp:cNvPr id="0" name=""/>
        <dsp:cNvSpPr/>
      </dsp:nvSpPr>
      <dsp:spPr>
        <a:xfrm>
          <a:off x="0" y="1563978"/>
          <a:ext cx="4995334"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39FC3E-05B5-4560-ADCC-21F7FF899B91}">
      <dsp:nvSpPr>
        <dsp:cNvPr id="0" name=""/>
        <dsp:cNvSpPr/>
      </dsp:nvSpPr>
      <dsp:spPr>
        <a:xfrm>
          <a:off x="0" y="1563978"/>
          <a:ext cx="4995334" cy="52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hu-HU" sz="2300" kern="1200" dirty="0">
              <a:latin typeface="Book Antiqua" panose="02040602050305030304" pitchFamily="18" charset="0"/>
            </a:rPr>
            <a:t>Törvényi előírásoknak megfelelő</a:t>
          </a:r>
          <a:endParaRPr lang="en-US" sz="2300" kern="1200" dirty="0">
            <a:latin typeface="Book Antiqua" panose="02040602050305030304" pitchFamily="18" charset="0"/>
          </a:endParaRPr>
        </a:p>
      </dsp:txBody>
      <dsp:txXfrm>
        <a:off x="0" y="1563978"/>
        <a:ext cx="4995334" cy="521177"/>
      </dsp:txXfrm>
    </dsp:sp>
    <dsp:sp modelId="{E3137197-ABDA-41DE-8E6E-40A77C56EE6E}">
      <dsp:nvSpPr>
        <dsp:cNvPr id="0" name=""/>
        <dsp:cNvSpPr/>
      </dsp:nvSpPr>
      <dsp:spPr>
        <a:xfrm>
          <a:off x="0" y="2085155"/>
          <a:ext cx="4995334"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B01B53-868E-44C9-B56A-31685B72C77B}">
      <dsp:nvSpPr>
        <dsp:cNvPr id="0" name=""/>
        <dsp:cNvSpPr/>
      </dsp:nvSpPr>
      <dsp:spPr>
        <a:xfrm>
          <a:off x="0" y="2085155"/>
          <a:ext cx="4995334" cy="52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hu-HU" sz="2300" kern="1200" dirty="0">
              <a:latin typeface="Book Antiqua" panose="02040602050305030304" pitchFamily="18" charset="0"/>
            </a:rPr>
            <a:t>Egyszerű használat</a:t>
          </a:r>
          <a:endParaRPr lang="en-US" sz="2300" kern="1200" dirty="0">
            <a:latin typeface="Book Antiqua" panose="02040602050305030304" pitchFamily="18" charset="0"/>
          </a:endParaRPr>
        </a:p>
      </dsp:txBody>
      <dsp:txXfrm>
        <a:off x="0" y="2085155"/>
        <a:ext cx="4995334" cy="521177"/>
      </dsp:txXfrm>
    </dsp:sp>
    <dsp:sp modelId="{FFB2222C-A57B-47BD-9CC2-84E1EC85A616}">
      <dsp:nvSpPr>
        <dsp:cNvPr id="0" name=""/>
        <dsp:cNvSpPr/>
      </dsp:nvSpPr>
      <dsp:spPr>
        <a:xfrm>
          <a:off x="0" y="2606333"/>
          <a:ext cx="4995334"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B23FB5-35A3-4225-9F3E-12B6E597C5E8}">
      <dsp:nvSpPr>
        <dsp:cNvPr id="0" name=""/>
        <dsp:cNvSpPr/>
      </dsp:nvSpPr>
      <dsp:spPr>
        <a:xfrm>
          <a:off x="0" y="2606333"/>
          <a:ext cx="4995334" cy="52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hu-HU" sz="2300" kern="1200" dirty="0">
              <a:latin typeface="Book Antiqua" panose="02040602050305030304" pitchFamily="18" charset="0"/>
            </a:rPr>
            <a:t>Tudatos játékválasztásra ösztönöz</a:t>
          </a:r>
          <a:endParaRPr lang="en-US" sz="2300" kern="1200" dirty="0">
            <a:latin typeface="Book Antiqua" panose="02040602050305030304" pitchFamily="18" charset="0"/>
          </a:endParaRPr>
        </a:p>
      </dsp:txBody>
      <dsp:txXfrm>
        <a:off x="0" y="2606333"/>
        <a:ext cx="4995334" cy="521177"/>
      </dsp:txXfrm>
    </dsp:sp>
    <dsp:sp modelId="{933DC6B0-6DF0-4EA8-8BDF-E0E96F5CC65A}">
      <dsp:nvSpPr>
        <dsp:cNvPr id="0" name=""/>
        <dsp:cNvSpPr/>
      </dsp:nvSpPr>
      <dsp:spPr>
        <a:xfrm>
          <a:off x="0" y="3127510"/>
          <a:ext cx="4995334"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F219B3-B68A-449D-9EF5-14D3A29C7265}">
      <dsp:nvSpPr>
        <dsp:cNvPr id="0" name=""/>
        <dsp:cNvSpPr/>
      </dsp:nvSpPr>
      <dsp:spPr>
        <a:xfrm>
          <a:off x="0" y="3127510"/>
          <a:ext cx="4995334" cy="52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hu-HU" sz="2300" kern="1200" dirty="0">
              <a:latin typeface="Book Antiqua" panose="02040602050305030304" pitchFamily="18" charset="0"/>
            </a:rPr>
            <a:t>Költséghatékony</a:t>
          </a:r>
          <a:endParaRPr lang="en-US" sz="2300" kern="1200" dirty="0">
            <a:latin typeface="Book Antiqua" panose="02040602050305030304" pitchFamily="18" charset="0"/>
          </a:endParaRPr>
        </a:p>
      </dsp:txBody>
      <dsp:txXfrm>
        <a:off x="0" y="3127510"/>
        <a:ext cx="4995334" cy="52117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a:extLst>
              <a:ext uri="{FF2B5EF4-FFF2-40B4-BE49-F238E27FC236}">
                <a16:creationId xmlns:a16="http://schemas.microsoft.com/office/drawing/2014/main" id="{38834F95-97B5-4519-A38B-3B8DC2232A4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a:extLst>
              <a:ext uri="{FF2B5EF4-FFF2-40B4-BE49-F238E27FC236}">
                <a16:creationId xmlns:a16="http://schemas.microsoft.com/office/drawing/2014/main" id="{20F172A5-29F6-4A1B-9A92-FF2BFB7F84D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974A132-A2E9-4A53-AF4B-FAF9D57572FB}" type="datetimeFigureOut">
              <a:rPr lang="hu-HU" smtClean="0"/>
              <a:t>2021. 11. 29.</a:t>
            </a:fld>
            <a:endParaRPr lang="hu-HU"/>
          </a:p>
        </p:txBody>
      </p:sp>
      <p:sp>
        <p:nvSpPr>
          <p:cNvPr id="4" name="Élőláb helye 3">
            <a:extLst>
              <a:ext uri="{FF2B5EF4-FFF2-40B4-BE49-F238E27FC236}">
                <a16:creationId xmlns:a16="http://schemas.microsoft.com/office/drawing/2014/main" id="{F048BD55-C7D0-4F17-9EA9-4979238DE7B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5" name="Dia számának helye 4">
            <a:extLst>
              <a:ext uri="{FF2B5EF4-FFF2-40B4-BE49-F238E27FC236}">
                <a16:creationId xmlns:a16="http://schemas.microsoft.com/office/drawing/2014/main" id="{FDCF0A17-B208-4405-9253-830E305716B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C66CF4-2866-49FA-B224-7E314EFAAD87}" type="slidenum">
              <a:rPr lang="hu-HU" smtClean="0"/>
              <a:t>‹#›</a:t>
            </a:fld>
            <a:endParaRPr lang="hu-HU"/>
          </a:p>
        </p:txBody>
      </p:sp>
    </p:spTree>
    <p:extLst>
      <p:ext uri="{BB962C8B-B14F-4D97-AF65-F5344CB8AC3E}">
        <p14:creationId xmlns:p14="http://schemas.microsoft.com/office/powerpoint/2010/main" val="1215194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noProof="0"/>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BEBC67-D019-4583-984E-B2250759AAE5}" type="datetimeFigureOut">
              <a:rPr lang="hu-HU" noProof="0" smtClean="0"/>
              <a:t>2021. 11. 29.</a:t>
            </a:fld>
            <a:endParaRPr lang="hu-HU" noProof="0"/>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noProof="0"/>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noProof="0"/>
              <a:t>Mintaszöveg szerkesztése</a:t>
            </a:r>
          </a:p>
          <a:p>
            <a:pPr lvl="1"/>
            <a:r>
              <a:rPr lang="hu-HU" noProof="0"/>
              <a:t>Második szint</a:t>
            </a:r>
          </a:p>
          <a:p>
            <a:pPr lvl="2"/>
            <a:r>
              <a:rPr lang="hu-HU" noProof="0"/>
              <a:t>Harmadik szint</a:t>
            </a:r>
          </a:p>
          <a:p>
            <a:pPr lvl="3"/>
            <a:r>
              <a:rPr lang="hu-HU" noProof="0"/>
              <a:t>Negyedik szint</a:t>
            </a:r>
          </a:p>
          <a:p>
            <a:pPr lvl="4"/>
            <a:r>
              <a:rPr lang="hu-HU" noProof="0"/>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noProof="0"/>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3E6C88-5714-4435-A8C0-B617125C99F0}" type="slidenum">
              <a:rPr lang="hu-HU" noProof="0" smtClean="0"/>
              <a:t>‹#›</a:t>
            </a:fld>
            <a:endParaRPr lang="hu-HU" noProof="0"/>
          </a:p>
        </p:txBody>
      </p:sp>
    </p:spTree>
    <p:extLst>
      <p:ext uri="{BB962C8B-B14F-4D97-AF65-F5344CB8AC3E}">
        <p14:creationId xmlns:p14="http://schemas.microsoft.com/office/powerpoint/2010/main" val="378061839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a:p>
        </p:txBody>
      </p:sp>
      <p:sp>
        <p:nvSpPr>
          <p:cNvPr id="4" name="Dia számának helye 3"/>
          <p:cNvSpPr>
            <a:spLocks noGrp="1"/>
          </p:cNvSpPr>
          <p:nvPr>
            <p:ph type="sldNum" sz="quarter" idx="5"/>
          </p:nvPr>
        </p:nvSpPr>
        <p:spPr/>
        <p:txBody>
          <a:bodyPr/>
          <a:lstStyle/>
          <a:p>
            <a:fld id="{B23E6C88-5714-4435-A8C0-B617125C99F0}" type="slidenum">
              <a:rPr lang="hu-HU" smtClean="0"/>
              <a:t>1</a:t>
            </a:fld>
            <a:endParaRPr lang="hu-HU"/>
          </a:p>
        </p:txBody>
      </p:sp>
    </p:spTree>
    <p:extLst>
      <p:ext uri="{BB962C8B-B14F-4D97-AF65-F5344CB8AC3E}">
        <p14:creationId xmlns:p14="http://schemas.microsoft.com/office/powerpoint/2010/main" val="1555942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Mint mindenki ismeretes, az utóbbi pár évben mindent is dokumentálunk. Egyáltalán nem mindegy, hogy mit és hogyan, mennyire hatékonyan. Sokszor, csak a fióknak. Ezért én intézményvezetőként a hatékonyságra, az egymásra épülésre helyezném a hangsúlyt, mint azt a szakmai kompetenciák és a különböző szakmai ellenőrzések is prioritásként kezelik. Ezt majd még a későbbiekben is említeni fogom.</a:t>
            </a:r>
          </a:p>
        </p:txBody>
      </p:sp>
      <p:sp>
        <p:nvSpPr>
          <p:cNvPr id="4" name="Dia számának helye 3"/>
          <p:cNvSpPr>
            <a:spLocks noGrp="1"/>
          </p:cNvSpPr>
          <p:nvPr>
            <p:ph type="sldNum" sz="quarter" idx="5"/>
          </p:nvPr>
        </p:nvSpPr>
        <p:spPr/>
        <p:txBody>
          <a:bodyPr/>
          <a:lstStyle/>
          <a:p>
            <a:fld id="{B23E6C88-5714-4435-A8C0-B617125C99F0}" type="slidenum">
              <a:rPr lang="hu-HU" noProof="0" smtClean="0"/>
              <a:t>3</a:t>
            </a:fld>
            <a:endParaRPr lang="hu-HU" noProof="0"/>
          </a:p>
        </p:txBody>
      </p:sp>
    </p:spTree>
    <p:extLst>
      <p:ext uri="{BB962C8B-B14F-4D97-AF65-F5344CB8AC3E}">
        <p14:creationId xmlns:p14="http://schemas.microsoft.com/office/powerpoint/2010/main" val="587324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A MATEHETSZ pilot programjában, volt szerencsém képzőként is részt venni, a rendszer bemutatása során. A pályázathoz kapcsolódó intézmények pedagógusait, több turnusban fogadtuk és ismertettük meg őket a rendszer használatával. Sokan éltek annak a lehetőségével, hogy bár a pályázat a képesség mérés értékelési rendszer használatát és dokumentálását kérte, kipróbálták és használták az egész rendszert. /köszönet a fejlesztőknek, hogy rendelkezésre bocsájtották/ Úgy gondolom, sokan maradtak ezek után felhasználók. A támogatáson túl, jó alkalom volt arra, hogy a rendszer használatot készségszinten elsajátítsuk. Egymást segítve, kisebb nagyobb nehézségek mellett, mára már az idősebb kollégák IKT kompetenciája is kiválóra fejlődött. Itt szeretném megköszönni Barnának, hogy mindig rendelkezésre áll, legyen az rendszerprobléma, vagy egy új ötlet, mellyel bővíthető a rendszer.</a:t>
            </a:r>
          </a:p>
        </p:txBody>
      </p:sp>
      <p:sp>
        <p:nvSpPr>
          <p:cNvPr id="4" name="Dia számának helye 3"/>
          <p:cNvSpPr>
            <a:spLocks noGrp="1"/>
          </p:cNvSpPr>
          <p:nvPr>
            <p:ph type="sldNum" sz="quarter" idx="5"/>
          </p:nvPr>
        </p:nvSpPr>
        <p:spPr/>
        <p:txBody>
          <a:bodyPr/>
          <a:lstStyle/>
          <a:p>
            <a:fld id="{B23E6C88-5714-4435-A8C0-B617125C99F0}" type="slidenum">
              <a:rPr lang="hu-HU" noProof="0" smtClean="0"/>
              <a:t>4</a:t>
            </a:fld>
            <a:endParaRPr lang="hu-HU" noProof="0"/>
          </a:p>
        </p:txBody>
      </p:sp>
    </p:spTree>
    <p:extLst>
      <p:ext uri="{BB962C8B-B14F-4D97-AF65-F5344CB8AC3E}">
        <p14:creationId xmlns:p14="http://schemas.microsoft.com/office/powerpoint/2010/main" val="334232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Mindent mentünk. Mindenki a  saját csoportjáét, majd a tagintézményét, és ezt egyben a központi óvodában, külső adathordozóra. Ezt a rendszer adta digitális aláírás is lehetővé teszi. Mondanom sem kell, hogy a </a:t>
            </a:r>
            <a:r>
              <a:rPr lang="hu-HU" dirty="0" err="1"/>
              <a:t>dokumentumellőrzés</a:t>
            </a:r>
            <a:r>
              <a:rPr lang="hu-HU" dirty="0"/>
              <a:t> képletesen a fotelből történik…</a:t>
            </a:r>
          </a:p>
        </p:txBody>
      </p:sp>
      <p:sp>
        <p:nvSpPr>
          <p:cNvPr id="4" name="Dia számának helye 3"/>
          <p:cNvSpPr>
            <a:spLocks noGrp="1"/>
          </p:cNvSpPr>
          <p:nvPr>
            <p:ph type="sldNum" sz="quarter" idx="5"/>
          </p:nvPr>
        </p:nvSpPr>
        <p:spPr/>
        <p:txBody>
          <a:bodyPr/>
          <a:lstStyle/>
          <a:p>
            <a:fld id="{B23E6C88-5714-4435-A8C0-B617125C99F0}" type="slidenum">
              <a:rPr lang="hu-HU" noProof="0" smtClean="0"/>
              <a:t>5</a:t>
            </a:fld>
            <a:endParaRPr lang="hu-HU" noProof="0"/>
          </a:p>
        </p:txBody>
      </p:sp>
    </p:spTree>
    <p:extLst>
      <p:ext uri="{BB962C8B-B14F-4D97-AF65-F5344CB8AC3E}">
        <p14:creationId xmlns:p14="http://schemas.microsoft.com/office/powerpoint/2010/main" val="66810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Az intézményvezető év elején, ha megtervezi a dokumentumrendszert / csoportnapló/ akkor az idő előrehaladtával, százalékosan is jelzi, hogy ki milyen arányban van kész a dokumentumokkal. Mi 3 nagy halmazt mentünk. Természetesen a csoportnapló a mellékletekkel, a mulasztást-étkezést egyben, és külön a képesség mérést értékelést, mely a gyermeki fejlődés </a:t>
            </a:r>
            <a:r>
              <a:rPr lang="hu-HU" dirty="0" err="1"/>
              <a:t>nyomonkövető</a:t>
            </a:r>
            <a:r>
              <a:rPr lang="hu-HU" dirty="0"/>
              <a:t> dokumentációként szolgál.</a:t>
            </a:r>
          </a:p>
        </p:txBody>
      </p:sp>
      <p:sp>
        <p:nvSpPr>
          <p:cNvPr id="4" name="Dia számának helye 3"/>
          <p:cNvSpPr>
            <a:spLocks noGrp="1"/>
          </p:cNvSpPr>
          <p:nvPr>
            <p:ph type="sldNum" sz="quarter" idx="5"/>
          </p:nvPr>
        </p:nvSpPr>
        <p:spPr/>
        <p:txBody>
          <a:bodyPr/>
          <a:lstStyle/>
          <a:p>
            <a:fld id="{B23E6C88-5714-4435-A8C0-B617125C99F0}" type="slidenum">
              <a:rPr lang="hu-HU" noProof="0" smtClean="0"/>
              <a:t>6</a:t>
            </a:fld>
            <a:endParaRPr lang="hu-HU" noProof="0"/>
          </a:p>
        </p:txBody>
      </p:sp>
    </p:spTree>
    <p:extLst>
      <p:ext uri="{BB962C8B-B14F-4D97-AF65-F5344CB8AC3E}">
        <p14:creationId xmlns:p14="http://schemas.microsoft.com/office/powerpoint/2010/main" val="3668665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Amennyiben a gyermek adatlapja pontosan ki van töltve /de miért ne lenne/ akár a központi statisztikát is kitölthetjük a rendszer segítségével. Alapadatok kitöltéséhez hatalmas segítség, hogy KIR kompatibilis a rendszer. A kijelölt EXEL táblát átemelve beilleszthetőek az alapadatok.</a:t>
            </a:r>
          </a:p>
        </p:txBody>
      </p:sp>
      <p:sp>
        <p:nvSpPr>
          <p:cNvPr id="4" name="Dia számának helye 3"/>
          <p:cNvSpPr>
            <a:spLocks noGrp="1"/>
          </p:cNvSpPr>
          <p:nvPr>
            <p:ph type="sldNum" sz="quarter" idx="5"/>
          </p:nvPr>
        </p:nvSpPr>
        <p:spPr/>
        <p:txBody>
          <a:bodyPr/>
          <a:lstStyle/>
          <a:p>
            <a:fld id="{B23E6C88-5714-4435-A8C0-B617125C99F0}" type="slidenum">
              <a:rPr lang="hu-HU" noProof="0" smtClean="0"/>
              <a:t>7</a:t>
            </a:fld>
            <a:endParaRPr lang="hu-HU" noProof="0"/>
          </a:p>
        </p:txBody>
      </p:sp>
    </p:spTree>
    <p:extLst>
      <p:ext uri="{BB962C8B-B14F-4D97-AF65-F5344CB8AC3E}">
        <p14:creationId xmlns:p14="http://schemas.microsoft.com/office/powerpoint/2010/main" val="1802892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Mint azt Barna is említett, MÁK által elfogadott. Kinyomtatva, pecséttel ellátva, a jelenlegi papír alapú nyomtatványnak megfelelő </a:t>
            </a:r>
            <a:r>
              <a:rPr lang="hu-HU" dirty="0" err="1"/>
              <a:t>formátum.Itt</a:t>
            </a:r>
            <a:r>
              <a:rPr lang="hu-HU" dirty="0"/>
              <a:t> is hangsúlyoznám az intézményi átláthatóságot, melynek nagy hasznát vettem most az elmúlt járványidőszakban is </a:t>
            </a:r>
          </a:p>
        </p:txBody>
      </p:sp>
      <p:sp>
        <p:nvSpPr>
          <p:cNvPr id="4" name="Dia számának helye 3"/>
          <p:cNvSpPr>
            <a:spLocks noGrp="1"/>
          </p:cNvSpPr>
          <p:nvPr>
            <p:ph type="sldNum" sz="quarter" idx="5"/>
          </p:nvPr>
        </p:nvSpPr>
        <p:spPr/>
        <p:txBody>
          <a:bodyPr/>
          <a:lstStyle/>
          <a:p>
            <a:fld id="{B23E6C88-5714-4435-A8C0-B617125C99F0}" type="slidenum">
              <a:rPr lang="hu-HU" noProof="0" smtClean="0"/>
              <a:t>8</a:t>
            </a:fld>
            <a:endParaRPr lang="hu-HU" noProof="0"/>
          </a:p>
        </p:txBody>
      </p:sp>
    </p:spTree>
    <p:extLst>
      <p:ext uri="{BB962C8B-B14F-4D97-AF65-F5344CB8AC3E}">
        <p14:creationId xmlns:p14="http://schemas.microsoft.com/office/powerpoint/2010/main" val="1279127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Az óvodapedagógusok látva az eredményeket, a hiányos területekre odafigyelve fejlesztik a gyermekek adott képességeit, illetve alakítják a csoport szokás és szabályrendszerét.</a:t>
            </a:r>
          </a:p>
        </p:txBody>
      </p:sp>
      <p:sp>
        <p:nvSpPr>
          <p:cNvPr id="4" name="Dia számának helye 3"/>
          <p:cNvSpPr>
            <a:spLocks noGrp="1"/>
          </p:cNvSpPr>
          <p:nvPr>
            <p:ph type="sldNum" sz="quarter" idx="5"/>
          </p:nvPr>
        </p:nvSpPr>
        <p:spPr/>
        <p:txBody>
          <a:bodyPr/>
          <a:lstStyle/>
          <a:p>
            <a:fld id="{B23E6C88-5714-4435-A8C0-B617125C99F0}" type="slidenum">
              <a:rPr lang="hu-HU" noProof="0" smtClean="0"/>
              <a:t>9</a:t>
            </a:fld>
            <a:endParaRPr lang="hu-HU" noProof="0"/>
          </a:p>
        </p:txBody>
      </p:sp>
    </p:spTree>
    <p:extLst>
      <p:ext uri="{BB962C8B-B14F-4D97-AF65-F5344CB8AC3E}">
        <p14:creationId xmlns:p14="http://schemas.microsoft.com/office/powerpoint/2010/main" val="3606139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Előre megadott, vagy saját meghatározás…..A rendszer előnye, hogy az előre megadott cél és feladatmeghatározások, melyek az egyes tevékenységi területekhez vannak rendelve, egyértelműek. Szaktanácsadóként látom, hogy ezek megfogalmazása, a cél és feladat elkülönítése gondot okoz, nem csak a pályakezdő kollégáknál. </a:t>
            </a:r>
            <a:r>
              <a:rPr lang="hu-HU" dirty="0" err="1"/>
              <a:t>Pl</a:t>
            </a:r>
            <a:r>
              <a:rPr lang="hu-HU" dirty="0"/>
              <a:t> Cél : Éljék át, az alkotás örömét a feladat: Formaábrázoló készség alakítása, fejlesztése. Ezen kívül, hatalmas választhatóháttéranyaggal rendelkezik, korcsoportnak megfelelően. Legyen az vers, mese, ének, énekes játék és sorolhatnám. Ide épülnek be azok a </a:t>
            </a:r>
            <a:r>
              <a:rPr lang="hu-HU" dirty="0" err="1"/>
              <a:t>afejlesztő</a:t>
            </a:r>
            <a:r>
              <a:rPr lang="hu-HU" dirty="0"/>
              <a:t> játékok is, amit a rendszer 1-1 gyermeknek, illetve gyermekcsoportnak javasol.</a:t>
            </a:r>
          </a:p>
        </p:txBody>
      </p:sp>
      <p:sp>
        <p:nvSpPr>
          <p:cNvPr id="4" name="Dia számának helye 3"/>
          <p:cNvSpPr>
            <a:spLocks noGrp="1"/>
          </p:cNvSpPr>
          <p:nvPr>
            <p:ph type="sldNum" sz="quarter" idx="5"/>
          </p:nvPr>
        </p:nvSpPr>
        <p:spPr/>
        <p:txBody>
          <a:bodyPr/>
          <a:lstStyle/>
          <a:p>
            <a:fld id="{B23E6C88-5714-4435-A8C0-B617125C99F0}" type="slidenum">
              <a:rPr lang="hu-HU" noProof="0" smtClean="0"/>
              <a:t>10</a:t>
            </a:fld>
            <a:endParaRPr lang="hu-HU" noProof="0"/>
          </a:p>
        </p:txBody>
      </p:sp>
    </p:spTree>
    <p:extLst>
      <p:ext uri="{BB962C8B-B14F-4D97-AF65-F5344CB8AC3E}">
        <p14:creationId xmlns:p14="http://schemas.microsoft.com/office/powerpoint/2010/main" val="3609977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Úgy gondolom, hogy meglévő kincseinket nem rejtegetni kell, hanem a Tudásmegosztás jegyében tovább adni.</a:t>
            </a:r>
          </a:p>
        </p:txBody>
      </p:sp>
      <p:sp>
        <p:nvSpPr>
          <p:cNvPr id="4" name="Dia számának helye 3"/>
          <p:cNvSpPr>
            <a:spLocks noGrp="1"/>
          </p:cNvSpPr>
          <p:nvPr>
            <p:ph type="sldNum" sz="quarter" idx="5"/>
          </p:nvPr>
        </p:nvSpPr>
        <p:spPr/>
        <p:txBody>
          <a:bodyPr/>
          <a:lstStyle/>
          <a:p>
            <a:fld id="{B23E6C88-5714-4435-A8C0-B617125C99F0}" type="slidenum">
              <a:rPr lang="hu-HU" noProof="0" smtClean="0"/>
              <a:t>11</a:t>
            </a:fld>
            <a:endParaRPr lang="hu-HU" noProof="0"/>
          </a:p>
        </p:txBody>
      </p:sp>
    </p:spTree>
    <p:extLst>
      <p:ext uri="{BB962C8B-B14F-4D97-AF65-F5344CB8AC3E}">
        <p14:creationId xmlns:p14="http://schemas.microsoft.com/office/powerpoint/2010/main" val="3181343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Egyszerű használat: alapvető gyakorlati ismereteket feltételez. / ha tud az interneten tud bóklászni, képet lementeni, posztot írni, akkor ez is menni fog/ Költséghatékony: nem nyomtatunk  személyiségi lapot. Fogadóórán mutatja meg az óvodapedagógus a szülőnek a képességmérés értékelés eredményét és akár javaslatot is tesz, az otthon töltött idő tartalommal való megtöltéséhez. És azért </a:t>
            </a:r>
            <a:r>
              <a:rPr lang="hu-HU" dirty="0" err="1"/>
              <a:t>valjuk</a:t>
            </a:r>
            <a:r>
              <a:rPr lang="hu-HU" dirty="0"/>
              <a:t> be…egy ilyen fogadó óra után, kivívhatjuk a szülők elismerését is. Tudatos játékválasztás: Szintén szaktanácsadóként kétségbeesett pedagógusokat nyugtatok és kissé szemléletformáló módon </a:t>
            </a:r>
            <a:r>
              <a:rPr lang="hu-HU" dirty="0" err="1"/>
              <a:t>győzködöm</a:t>
            </a:r>
            <a:r>
              <a:rPr lang="hu-HU" dirty="0"/>
              <a:t> arról, hogy , ha a fejlesztő játékokat a fejlesztendő képességeknek, az egyéni és csoportsajátosságoknak megfelelően választja meg, akkor a nap legnagyobb részében megvalósul a </a:t>
            </a:r>
            <a:r>
              <a:rPr lang="hu-HU" dirty="0" err="1"/>
              <a:t>cézott</a:t>
            </a:r>
            <a:r>
              <a:rPr lang="hu-HU" dirty="0"/>
              <a:t> fejlesztés.</a:t>
            </a:r>
          </a:p>
        </p:txBody>
      </p:sp>
      <p:sp>
        <p:nvSpPr>
          <p:cNvPr id="4" name="Dia számának helye 3"/>
          <p:cNvSpPr>
            <a:spLocks noGrp="1"/>
          </p:cNvSpPr>
          <p:nvPr>
            <p:ph type="sldNum" sz="quarter" idx="5"/>
          </p:nvPr>
        </p:nvSpPr>
        <p:spPr/>
        <p:txBody>
          <a:bodyPr/>
          <a:lstStyle/>
          <a:p>
            <a:fld id="{B23E6C88-5714-4435-A8C0-B617125C99F0}" type="slidenum">
              <a:rPr lang="hu-HU" noProof="0" smtClean="0"/>
              <a:t>12</a:t>
            </a:fld>
            <a:endParaRPr lang="hu-HU" noProof="0"/>
          </a:p>
        </p:txBody>
      </p:sp>
    </p:spTree>
    <p:extLst>
      <p:ext uri="{BB962C8B-B14F-4D97-AF65-F5344CB8AC3E}">
        <p14:creationId xmlns:p14="http://schemas.microsoft.com/office/powerpoint/2010/main" val="2727144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Szülői hozzáférés</a:t>
            </a:r>
          </a:p>
        </p:txBody>
      </p:sp>
      <p:sp>
        <p:nvSpPr>
          <p:cNvPr id="4" name="Dia számának helye 3"/>
          <p:cNvSpPr>
            <a:spLocks noGrp="1"/>
          </p:cNvSpPr>
          <p:nvPr>
            <p:ph type="sldNum" sz="quarter" idx="5"/>
          </p:nvPr>
        </p:nvSpPr>
        <p:spPr/>
        <p:txBody>
          <a:bodyPr/>
          <a:lstStyle/>
          <a:p>
            <a:fld id="{B23E6C88-5714-4435-A8C0-B617125C99F0}" type="slidenum">
              <a:rPr lang="hu-HU" noProof="0" smtClean="0"/>
              <a:t>13</a:t>
            </a:fld>
            <a:endParaRPr lang="hu-HU" noProof="0"/>
          </a:p>
        </p:txBody>
      </p:sp>
    </p:spTree>
    <p:extLst>
      <p:ext uri="{BB962C8B-B14F-4D97-AF65-F5344CB8AC3E}">
        <p14:creationId xmlns:p14="http://schemas.microsoft.com/office/powerpoint/2010/main" val="838574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A fejlesztési tervek játékai beépülnek a tematikus tervekbe, a játéktevékenységekbe, itt csatolnék vissza Violához. Alap, amit minden gyermekre vonatkozik. Intézményünkben eddig is az a rendszer működött, hogy akik, több részképesség </a:t>
            </a:r>
            <a:r>
              <a:rPr lang="hu-HU" dirty="0" err="1"/>
              <a:t>terülten</a:t>
            </a:r>
            <a:r>
              <a:rPr lang="hu-HU" dirty="0"/>
              <a:t> elmaradnak, azokkal a gyerekekkel fejlesztő pedagógus foglalkozik, teszi azt addig, amíg szükséges. Azokat a gyermekeket. </a:t>
            </a:r>
            <a:r>
              <a:rPr lang="hu-HU" dirty="0" err="1"/>
              <a:t>Addik</a:t>
            </a:r>
            <a:r>
              <a:rPr lang="hu-HU" dirty="0"/>
              <a:t> visszamaradtak, eddig is kiemelten kezeltül, az előző gyakorlatot követve.</a:t>
            </a:r>
          </a:p>
        </p:txBody>
      </p:sp>
      <p:sp>
        <p:nvSpPr>
          <p:cNvPr id="4" name="Dia számának helye 3"/>
          <p:cNvSpPr>
            <a:spLocks noGrp="1"/>
          </p:cNvSpPr>
          <p:nvPr>
            <p:ph type="sldNum" sz="quarter" idx="5"/>
          </p:nvPr>
        </p:nvSpPr>
        <p:spPr/>
        <p:txBody>
          <a:bodyPr/>
          <a:lstStyle/>
          <a:p>
            <a:fld id="{B23E6C88-5714-4435-A8C0-B617125C99F0}" type="slidenum">
              <a:rPr lang="hu-HU" noProof="0" smtClean="0"/>
              <a:t>15</a:t>
            </a:fld>
            <a:endParaRPr lang="hu-HU" noProof="0"/>
          </a:p>
        </p:txBody>
      </p:sp>
    </p:spTree>
    <p:extLst>
      <p:ext uri="{BB962C8B-B14F-4D97-AF65-F5344CB8AC3E}">
        <p14:creationId xmlns:p14="http://schemas.microsoft.com/office/powerpoint/2010/main" val="27880574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Éves értékelés, csoport , tagintézmény, intézményi szintű beszámoló, munkaterv…</a:t>
            </a:r>
          </a:p>
        </p:txBody>
      </p:sp>
      <p:sp>
        <p:nvSpPr>
          <p:cNvPr id="4" name="Dia számának helye 3"/>
          <p:cNvSpPr>
            <a:spLocks noGrp="1"/>
          </p:cNvSpPr>
          <p:nvPr>
            <p:ph type="sldNum" sz="quarter" idx="5"/>
          </p:nvPr>
        </p:nvSpPr>
        <p:spPr/>
        <p:txBody>
          <a:bodyPr/>
          <a:lstStyle/>
          <a:p>
            <a:fld id="{B23E6C88-5714-4435-A8C0-B617125C99F0}" type="slidenum">
              <a:rPr lang="hu-HU" noProof="0" smtClean="0"/>
              <a:t>16</a:t>
            </a:fld>
            <a:endParaRPr lang="hu-HU" noProof="0"/>
          </a:p>
        </p:txBody>
      </p:sp>
    </p:spTree>
    <p:extLst>
      <p:ext uri="{BB962C8B-B14F-4D97-AF65-F5344CB8AC3E}">
        <p14:creationId xmlns:p14="http://schemas.microsoft.com/office/powerpoint/2010/main" val="1228894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Átláthatóság – átjárhatóság, átmenetek </a:t>
            </a:r>
          </a:p>
        </p:txBody>
      </p:sp>
      <p:sp>
        <p:nvSpPr>
          <p:cNvPr id="4" name="Dia számának helye 3"/>
          <p:cNvSpPr>
            <a:spLocks noGrp="1"/>
          </p:cNvSpPr>
          <p:nvPr>
            <p:ph type="sldNum" sz="quarter" idx="5"/>
          </p:nvPr>
        </p:nvSpPr>
        <p:spPr/>
        <p:txBody>
          <a:bodyPr/>
          <a:lstStyle/>
          <a:p>
            <a:fld id="{B23E6C88-5714-4435-A8C0-B617125C99F0}" type="slidenum">
              <a:rPr lang="hu-HU" noProof="0" smtClean="0"/>
              <a:t>17</a:t>
            </a:fld>
            <a:endParaRPr lang="hu-HU" noProof="0"/>
          </a:p>
        </p:txBody>
      </p:sp>
    </p:spTree>
    <p:extLst>
      <p:ext uri="{BB962C8B-B14F-4D97-AF65-F5344CB8AC3E}">
        <p14:creationId xmlns:p14="http://schemas.microsoft.com/office/powerpoint/2010/main" val="3327069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a:p>
        </p:txBody>
      </p:sp>
      <p:sp>
        <p:nvSpPr>
          <p:cNvPr id="4" name="Dia számának helye 3"/>
          <p:cNvSpPr>
            <a:spLocks noGrp="1"/>
          </p:cNvSpPr>
          <p:nvPr>
            <p:ph type="sldNum" sz="quarter" idx="5"/>
          </p:nvPr>
        </p:nvSpPr>
        <p:spPr/>
        <p:txBody>
          <a:bodyPr/>
          <a:lstStyle/>
          <a:p>
            <a:fld id="{B23E6C88-5714-4435-A8C0-B617125C99F0}" type="slidenum">
              <a:rPr lang="hu-HU" noProof="0" smtClean="0"/>
              <a:t>18</a:t>
            </a:fld>
            <a:endParaRPr lang="hu-HU" noProof="0"/>
          </a:p>
        </p:txBody>
      </p:sp>
    </p:spTree>
    <p:extLst>
      <p:ext uri="{BB962C8B-B14F-4D97-AF65-F5344CB8AC3E}">
        <p14:creationId xmlns:p14="http://schemas.microsoft.com/office/powerpoint/2010/main" val="21155324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bg>
      <p:bgRef idx="1003">
        <a:schemeClr val="bg2"/>
      </p:bgRef>
    </p:bg>
    <p:spTree>
      <p:nvGrpSpPr>
        <p:cNvPr id="1" name=""/>
        <p:cNvGrpSpPr/>
        <p:nvPr/>
      </p:nvGrpSpPr>
      <p:grpSpPr>
        <a:xfrm>
          <a:off x="0" y="0"/>
          <a:ext cx="0" cy="0"/>
          <a:chOff x="0" y="0"/>
          <a:chExt cx="0" cy="0"/>
        </a:xfrm>
      </p:grpSpPr>
      <p:pic>
        <p:nvPicPr>
          <p:cNvPr id="7" name="Kép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Cím 1"/>
          <p:cNvSpPr>
            <a:spLocks noGrp="1"/>
          </p:cNvSpPr>
          <p:nvPr>
            <p:ph type="ctrTitle" hasCustomPrompt="1"/>
          </p:nvPr>
        </p:nvSpPr>
        <p:spPr>
          <a:xfrm>
            <a:off x="3962399" y="1964267"/>
            <a:ext cx="7197726" cy="2421464"/>
          </a:xfrm>
        </p:spPr>
        <p:txBody>
          <a:bodyPr rtlCol="0" anchor="b">
            <a:normAutofit/>
          </a:bodyPr>
          <a:lstStyle>
            <a:lvl1pPr algn="r">
              <a:defRPr sz="4800">
                <a:effectLst/>
              </a:defRPr>
            </a:lvl1pPr>
          </a:lstStyle>
          <a:p>
            <a:pPr rtl="0"/>
            <a:r>
              <a:rPr lang="hu-HU" noProof="0"/>
              <a:t>Mintacím stílusának szerkesztése</a:t>
            </a:r>
          </a:p>
        </p:txBody>
      </p:sp>
      <p:sp>
        <p:nvSpPr>
          <p:cNvPr id="3" name="Alcím 2"/>
          <p:cNvSpPr>
            <a:spLocks noGrp="1"/>
          </p:cNvSpPr>
          <p:nvPr>
            <p:ph type="subTitle" idx="1" hasCustomPrompt="1"/>
          </p:nvPr>
        </p:nvSpPr>
        <p:spPr>
          <a:xfrm>
            <a:off x="3962399" y="4385732"/>
            <a:ext cx="7197726" cy="1405467"/>
          </a:xfrm>
        </p:spPr>
        <p:txBody>
          <a:bodyPr rtlCol="0"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hu-HU" noProof="0"/>
              <a:t>Alcím mintájának szerkesztése</a:t>
            </a:r>
          </a:p>
        </p:txBody>
      </p:sp>
      <p:sp>
        <p:nvSpPr>
          <p:cNvPr id="4" name="Dátum helye 3"/>
          <p:cNvSpPr>
            <a:spLocks noGrp="1"/>
          </p:cNvSpPr>
          <p:nvPr>
            <p:ph type="dt" sz="half" idx="10"/>
          </p:nvPr>
        </p:nvSpPr>
        <p:spPr>
          <a:xfrm>
            <a:off x="8932558" y="5870575"/>
            <a:ext cx="1600200" cy="377825"/>
          </a:xfrm>
        </p:spPr>
        <p:txBody>
          <a:bodyPr rtlCol="0"/>
          <a:lstStyle/>
          <a:p>
            <a:pPr rtl="0"/>
            <a:fld id="{3CE821E0-3410-4A88-8DED-9DBA15C6BBE6}" type="datetime1">
              <a:rPr lang="hu-HU" noProof="0" smtClean="0"/>
              <a:t>2021. 11. 29.</a:t>
            </a:fld>
            <a:endParaRPr lang="hu-HU" noProof="0"/>
          </a:p>
        </p:txBody>
      </p:sp>
      <p:sp>
        <p:nvSpPr>
          <p:cNvPr id="5" name="Élőláb helye 4"/>
          <p:cNvSpPr>
            <a:spLocks noGrp="1"/>
          </p:cNvSpPr>
          <p:nvPr>
            <p:ph type="ftr" sz="quarter" idx="11"/>
          </p:nvPr>
        </p:nvSpPr>
        <p:spPr>
          <a:xfrm>
            <a:off x="3962399" y="5870575"/>
            <a:ext cx="4893958" cy="377825"/>
          </a:xfrm>
        </p:spPr>
        <p:txBody>
          <a:bodyPr rtlCol="0"/>
          <a:lstStyle/>
          <a:p>
            <a:pPr rtl="0"/>
            <a:endParaRPr lang="hu-HU" noProof="0"/>
          </a:p>
        </p:txBody>
      </p:sp>
      <p:sp>
        <p:nvSpPr>
          <p:cNvPr id="6" name="Dia számának helye 5"/>
          <p:cNvSpPr>
            <a:spLocks noGrp="1"/>
          </p:cNvSpPr>
          <p:nvPr>
            <p:ph type="sldNum" sz="quarter" idx="12"/>
          </p:nvPr>
        </p:nvSpPr>
        <p:spPr>
          <a:xfrm>
            <a:off x="10608958" y="5870575"/>
            <a:ext cx="551167" cy="377825"/>
          </a:xfrm>
        </p:spPr>
        <p:txBody>
          <a:bodyPr rtlCol="0"/>
          <a:lstStyle/>
          <a:p>
            <a:pPr rtl="0"/>
            <a:fld id="{69E57DC2-970A-4B3E-BB1C-7A09969E49DF}" type="slidenum">
              <a:rPr lang="hu-HU" noProof="0" smtClean="0"/>
              <a:pPr/>
              <a:t>‹#›</a:t>
            </a:fld>
            <a:endParaRPr lang="hu-HU" noProof="0"/>
          </a:p>
        </p:txBody>
      </p:sp>
    </p:spTree>
    <p:extLst>
      <p:ext uri="{BB962C8B-B14F-4D97-AF65-F5344CB8AC3E}">
        <p14:creationId xmlns:p14="http://schemas.microsoft.com/office/powerpoint/2010/main" val="220232501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pic>
        <p:nvPicPr>
          <p:cNvPr id="7" name="Kép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Cím 1"/>
          <p:cNvSpPr>
            <a:spLocks noGrp="1"/>
          </p:cNvSpPr>
          <p:nvPr>
            <p:ph type="title" hasCustomPrompt="1"/>
          </p:nvPr>
        </p:nvSpPr>
        <p:spPr/>
        <p:txBody>
          <a:bodyPr rtlCol="0"/>
          <a:lstStyle/>
          <a:p>
            <a:pPr rtl="0"/>
            <a:r>
              <a:rPr lang="hu-HU" noProof="0"/>
              <a:t>Mintacím stílusának szerkesztése</a:t>
            </a:r>
          </a:p>
        </p:txBody>
      </p:sp>
      <p:sp>
        <p:nvSpPr>
          <p:cNvPr id="3" name="Tartalom helye 2"/>
          <p:cNvSpPr>
            <a:spLocks noGrp="1"/>
          </p:cNvSpPr>
          <p:nvPr>
            <p:ph idx="1"/>
          </p:nvPr>
        </p:nvSpPr>
        <p:spPr/>
        <p:txBody>
          <a:bodyPr rtlCol="0" anchor="ctr"/>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p>
        </p:txBody>
      </p:sp>
      <p:sp>
        <p:nvSpPr>
          <p:cNvPr id="4" name="Dátum helye 3"/>
          <p:cNvSpPr>
            <a:spLocks noGrp="1"/>
          </p:cNvSpPr>
          <p:nvPr>
            <p:ph type="dt" sz="half" idx="10"/>
          </p:nvPr>
        </p:nvSpPr>
        <p:spPr/>
        <p:txBody>
          <a:bodyPr rtlCol="0"/>
          <a:lstStyle/>
          <a:p>
            <a:pPr rtl="0"/>
            <a:fld id="{19730356-25D2-4E83-A7B8-C4ADC8587BD3}" type="datetime1">
              <a:rPr lang="hu-HU" noProof="0" smtClean="0"/>
              <a:t>2021. 11. 29.</a:t>
            </a:fld>
            <a:endParaRPr lang="hu-HU" noProof="0"/>
          </a:p>
        </p:txBody>
      </p:sp>
      <p:sp>
        <p:nvSpPr>
          <p:cNvPr id="5" name="Élőláb helye 4"/>
          <p:cNvSpPr>
            <a:spLocks noGrp="1"/>
          </p:cNvSpPr>
          <p:nvPr>
            <p:ph type="ftr" sz="quarter" idx="11"/>
          </p:nvPr>
        </p:nvSpPr>
        <p:spPr/>
        <p:txBody>
          <a:bodyPr rtlCol="0"/>
          <a:lstStyle/>
          <a:p>
            <a:pPr rtl="0"/>
            <a:endParaRPr lang="hu-HU" noProof="0"/>
          </a:p>
        </p:txBody>
      </p:sp>
      <p:sp>
        <p:nvSpPr>
          <p:cNvPr id="6" name="Dia számának helye 5"/>
          <p:cNvSpPr>
            <a:spLocks noGrp="1"/>
          </p:cNvSpPr>
          <p:nvPr>
            <p:ph type="sldNum" sz="quarter" idx="12"/>
          </p:nvPr>
        </p:nvSpPr>
        <p:spPr/>
        <p:txBody>
          <a:bodyPr rtlCol="0"/>
          <a:lstStyle/>
          <a:p>
            <a:pPr rtl="0"/>
            <a:fld id="{69E57DC2-970A-4B3E-BB1C-7A09969E49DF}" type="slidenum">
              <a:rPr lang="hu-HU" noProof="0" smtClean="0"/>
              <a:t>‹#›</a:t>
            </a:fld>
            <a:endParaRPr lang="hu-HU" noProof="0"/>
          </a:p>
        </p:txBody>
      </p:sp>
    </p:spTree>
    <p:extLst>
      <p:ext uri="{BB962C8B-B14F-4D97-AF65-F5344CB8AC3E}">
        <p14:creationId xmlns:p14="http://schemas.microsoft.com/office/powerpoint/2010/main" val="2466546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pic>
        <p:nvPicPr>
          <p:cNvPr id="7" name="Kép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Cím 1"/>
          <p:cNvSpPr>
            <a:spLocks noGrp="1"/>
          </p:cNvSpPr>
          <p:nvPr>
            <p:ph type="title" hasCustomPrompt="1"/>
          </p:nvPr>
        </p:nvSpPr>
        <p:spPr>
          <a:xfrm>
            <a:off x="685800" y="3308581"/>
            <a:ext cx="10131427" cy="1468800"/>
          </a:xfrm>
        </p:spPr>
        <p:txBody>
          <a:bodyPr rtlCol="0" anchor="b"/>
          <a:lstStyle>
            <a:lvl1pPr algn="l">
              <a:defRPr sz="4000" b="0" cap="all"/>
            </a:lvl1pPr>
          </a:lstStyle>
          <a:p>
            <a:pPr rtl="0"/>
            <a:r>
              <a:rPr lang="hu-HU" noProof="0"/>
              <a:t>Mintacím stílusának szerkesztése</a:t>
            </a:r>
          </a:p>
        </p:txBody>
      </p:sp>
      <p:sp>
        <p:nvSpPr>
          <p:cNvPr id="3" name="Szöveg helye 2"/>
          <p:cNvSpPr>
            <a:spLocks noGrp="1"/>
          </p:cNvSpPr>
          <p:nvPr>
            <p:ph type="body" idx="1"/>
          </p:nvPr>
        </p:nvSpPr>
        <p:spPr>
          <a:xfrm>
            <a:off x="685799" y="4777381"/>
            <a:ext cx="10131428" cy="860400"/>
          </a:xfrm>
        </p:spPr>
        <p:txBody>
          <a:bodyPr rtlCol="0"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hu-HU" noProof="0"/>
              <a:t>Mintaszöveg szerkesztése</a:t>
            </a:r>
          </a:p>
        </p:txBody>
      </p:sp>
      <p:sp>
        <p:nvSpPr>
          <p:cNvPr id="4" name="Dátum helye 3"/>
          <p:cNvSpPr>
            <a:spLocks noGrp="1"/>
          </p:cNvSpPr>
          <p:nvPr>
            <p:ph type="dt" sz="half" idx="10"/>
          </p:nvPr>
        </p:nvSpPr>
        <p:spPr/>
        <p:txBody>
          <a:bodyPr rtlCol="0"/>
          <a:lstStyle/>
          <a:p>
            <a:pPr rtl="0"/>
            <a:fld id="{813A1637-F711-4FD4-85F4-796FC4543345}" type="datetime1">
              <a:rPr lang="hu-HU" noProof="0" smtClean="0"/>
              <a:t>2021. 11. 29.</a:t>
            </a:fld>
            <a:endParaRPr lang="hu-HU" noProof="0"/>
          </a:p>
        </p:txBody>
      </p:sp>
      <p:sp>
        <p:nvSpPr>
          <p:cNvPr id="5" name="Élőláb helye 4"/>
          <p:cNvSpPr>
            <a:spLocks noGrp="1"/>
          </p:cNvSpPr>
          <p:nvPr>
            <p:ph type="ftr" sz="quarter" idx="11"/>
          </p:nvPr>
        </p:nvSpPr>
        <p:spPr/>
        <p:txBody>
          <a:bodyPr rtlCol="0"/>
          <a:lstStyle/>
          <a:p>
            <a:pPr rtl="0"/>
            <a:endParaRPr lang="hu-HU" noProof="0"/>
          </a:p>
        </p:txBody>
      </p:sp>
      <p:sp>
        <p:nvSpPr>
          <p:cNvPr id="6" name="Dia számának helye 5"/>
          <p:cNvSpPr>
            <a:spLocks noGrp="1"/>
          </p:cNvSpPr>
          <p:nvPr>
            <p:ph type="sldNum" sz="quarter" idx="12"/>
          </p:nvPr>
        </p:nvSpPr>
        <p:spPr/>
        <p:txBody>
          <a:bodyPr rtlCol="0"/>
          <a:lstStyle/>
          <a:p>
            <a:pPr rtl="0"/>
            <a:fld id="{69E57DC2-970A-4B3E-BB1C-7A09969E49DF}" type="slidenum">
              <a:rPr lang="hu-HU" noProof="0" smtClean="0"/>
              <a:pPr/>
              <a:t>‹#›</a:t>
            </a:fld>
            <a:endParaRPr lang="hu-HU" noProof="0"/>
          </a:p>
        </p:txBody>
      </p:sp>
    </p:spTree>
    <p:extLst>
      <p:ext uri="{BB962C8B-B14F-4D97-AF65-F5344CB8AC3E}">
        <p14:creationId xmlns:p14="http://schemas.microsoft.com/office/powerpoint/2010/main" val="1074580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ét tartalomrész">
    <p:spTree>
      <p:nvGrpSpPr>
        <p:cNvPr id="1" name=""/>
        <p:cNvGrpSpPr/>
        <p:nvPr/>
      </p:nvGrpSpPr>
      <p:grpSpPr>
        <a:xfrm>
          <a:off x="0" y="0"/>
          <a:ext cx="0" cy="0"/>
          <a:chOff x="0" y="0"/>
          <a:chExt cx="0" cy="0"/>
        </a:xfrm>
      </p:grpSpPr>
      <p:pic>
        <p:nvPicPr>
          <p:cNvPr id="8" name="Kép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Cím 1"/>
          <p:cNvSpPr>
            <a:spLocks noGrp="1"/>
          </p:cNvSpPr>
          <p:nvPr>
            <p:ph type="title" hasCustomPrompt="1"/>
          </p:nvPr>
        </p:nvSpPr>
        <p:spPr/>
        <p:txBody>
          <a:bodyPr rtlCol="0"/>
          <a:lstStyle/>
          <a:p>
            <a:pPr rtl="0"/>
            <a:r>
              <a:rPr lang="hu-HU" noProof="0"/>
              <a:t>Mintacím stílusának szerkesztése</a:t>
            </a:r>
          </a:p>
        </p:txBody>
      </p:sp>
      <p:sp>
        <p:nvSpPr>
          <p:cNvPr id="3" name="Tartalom helye 2"/>
          <p:cNvSpPr>
            <a:spLocks noGrp="1"/>
          </p:cNvSpPr>
          <p:nvPr>
            <p:ph sz="half" idx="1"/>
          </p:nvPr>
        </p:nvSpPr>
        <p:spPr>
          <a:xfrm>
            <a:off x="685802" y="2142067"/>
            <a:ext cx="4995334" cy="3649134"/>
          </a:xfrm>
        </p:spPr>
        <p:txBody>
          <a:bodyPr rtlCol="0">
            <a:normAutofit/>
          </a:bodyPr>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p>
        </p:txBody>
      </p:sp>
      <p:sp>
        <p:nvSpPr>
          <p:cNvPr id="4" name="Tartalom helye 3"/>
          <p:cNvSpPr>
            <a:spLocks noGrp="1"/>
          </p:cNvSpPr>
          <p:nvPr>
            <p:ph sz="half" idx="2"/>
          </p:nvPr>
        </p:nvSpPr>
        <p:spPr>
          <a:xfrm>
            <a:off x="5821895" y="2142067"/>
            <a:ext cx="4995332" cy="3649133"/>
          </a:xfrm>
        </p:spPr>
        <p:txBody>
          <a:bodyPr rtlCol="0">
            <a:normAutofit/>
          </a:bodyPr>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p>
        </p:txBody>
      </p:sp>
      <p:sp>
        <p:nvSpPr>
          <p:cNvPr id="5" name="Dátum helye 4"/>
          <p:cNvSpPr>
            <a:spLocks noGrp="1"/>
          </p:cNvSpPr>
          <p:nvPr>
            <p:ph type="dt" sz="half" idx="10"/>
          </p:nvPr>
        </p:nvSpPr>
        <p:spPr/>
        <p:txBody>
          <a:bodyPr rtlCol="0"/>
          <a:lstStyle/>
          <a:p>
            <a:pPr rtl="0"/>
            <a:fld id="{A709BF3E-45E5-4962-951A-0A6886F22854}" type="datetime1">
              <a:rPr lang="hu-HU" noProof="0" smtClean="0"/>
              <a:t>2021. 11. 29.</a:t>
            </a:fld>
            <a:endParaRPr lang="hu-HU" noProof="0"/>
          </a:p>
        </p:txBody>
      </p:sp>
      <p:sp>
        <p:nvSpPr>
          <p:cNvPr id="6" name="Élőláb helye 5"/>
          <p:cNvSpPr>
            <a:spLocks noGrp="1"/>
          </p:cNvSpPr>
          <p:nvPr>
            <p:ph type="ftr" sz="quarter" idx="11"/>
          </p:nvPr>
        </p:nvSpPr>
        <p:spPr/>
        <p:txBody>
          <a:bodyPr rtlCol="0"/>
          <a:lstStyle/>
          <a:p>
            <a:pPr rtl="0"/>
            <a:endParaRPr lang="hu-HU" noProof="0"/>
          </a:p>
        </p:txBody>
      </p:sp>
      <p:sp>
        <p:nvSpPr>
          <p:cNvPr id="7" name="Dia számának helye 6"/>
          <p:cNvSpPr>
            <a:spLocks noGrp="1"/>
          </p:cNvSpPr>
          <p:nvPr>
            <p:ph type="sldNum" sz="quarter" idx="12"/>
          </p:nvPr>
        </p:nvSpPr>
        <p:spPr/>
        <p:txBody>
          <a:bodyPr rtlCol="0"/>
          <a:lstStyle/>
          <a:p>
            <a:pPr rtl="0"/>
            <a:fld id="{69E57DC2-970A-4B3E-BB1C-7A09969E49DF}" type="slidenum">
              <a:rPr lang="hu-HU" noProof="0" smtClean="0"/>
              <a:t>‹#›</a:t>
            </a:fld>
            <a:endParaRPr lang="hu-HU" noProof="0"/>
          </a:p>
        </p:txBody>
      </p:sp>
    </p:spTree>
    <p:extLst>
      <p:ext uri="{BB962C8B-B14F-4D97-AF65-F5344CB8AC3E}">
        <p14:creationId xmlns:p14="http://schemas.microsoft.com/office/powerpoint/2010/main" val="1623104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hasCustomPrompt="1"/>
          </p:nvPr>
        </p:nvSpPr>
        <p:spPr/>
        <p:txBody>
          <a:bodyPr rtlCol="0"/>
          <a:lstStyle>
            <a:lvl1pPr>
              <a:defRPr/>
            </a:lvl1pPr>
          </a:lstStyle>
          <a:p>
            <a:pPr rtl="0"/>
            <a:r>
              <a:rPr lang="hu-HU" noProof="0"/>
              <a:t>Mintacím stílusának szerkesztése</a:t>
            </a:r>
          </a:p>
        </p:txBody>
      </p:sp>
      <p:sp>
        <p:nvSpPr>
          <p:cNvPr id="3" name="Szöveg helye 2"/>
          <p:cNvSpPr>
            <a:spLocks noGrp="1"/>
          </p:cNvSpPr>
          <p:nvPr>
            <p:ph type="body" idx="1"/>
          </p:nvPr>
        </p:nvSpPr>
        <p:spPr>
          <a:xfrm>
            <a:off x="685800" y="2218267"/>
            <a:ext cx="4996924" cy="576262"/>
          </a:xfrm>
        </p:spPr>
        <p:txBody>
          <a:bodyPr rtlCol="0"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hu-HU" noProof="0"/>
              <a:t>Mintaszöveg szerkesztése</a:t>
            </a:r>
          </a:p>
        </p:txBody>
      </p:sp>
      <p:sp>
        <p:nvSpPr>
          <p:cNvPr id="4" name="Tartalom helye 3"/>
          <p:cNvSpPr>
            <a:spLocks noGrp="1"/>
          </p:cNvSpPr>
          <p:nvPr>
            <p:ph sz="half" idx="2"/>
          </p:nvPr>
        </p:nvSpPr>
        <p:spPr>
          <a:xfrm>
            <a:off x="685801" y="2870201"/>
            <a:ext cx="4996923" cy="2920998"/>
          </a:xfrm>
        </p:spPr>
        <p:txBody>
          <a:bodyPr rtlCol="0" anchor="t">
            <a:normAutofit/>
          </a:bodyPr>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p>
        </p:txBody>
      </p:sp>
      <p:sp>
        <p:nvSpPr>
          <p:cNvPr id="5" name="Szöveg helye 4"/>
          <p:cNvSpPr>
            <a:spLocks noGrp="1"/>
          </p:cNvSpPr>
          <p:nvPr>
            <p:ph type="body" sz="quarter" idx="3"/>
          </p:nvPr>
        </p:nvSpPr>
        <p:spPr>
          <a:xfrm>
            <a:off x="5821893" y="2226734"/>
            <a:ext cx="4996924" cy="576262"/>
          </a:xfrm>
        </p:spPr>
        <p:txBody>
          <a:bodyPr rtlCol="0"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hu-HU" noProof="0"/>
              <a:t>Mintaszöveg szerkesztése</a:t>
            </a:r>
          </a:p>
        </p:txBody>
      </p:sp>
      <p:sp>
        <p:nvSpPr>
          <p:cNvPr id="6" name="Tartalom helye 5"/>
          <p:cNvSpPr>
            <a:spLocks noGrp="1"/>
          </p:cNvSpPr>
          <p:nvPr>
            <p:ph sz="quarter" idx="4"/>
          </p:nvPr>
        </p:nvSpPr>
        <p:spPr>
          <a:xfrm>
            <a:off x="5823483" y="2870201"/>
            <a:ext cx="4995334" cy="2920998"/>
          </a:xfrm>
        </p:spPr>
        <p:txBody>
          <a:bodyPr rtlCol="0" anchor="t">
            <a:normAutofit/>
          </a:bodyPr>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p>
        </p:txBody>
      </p:sp>
      <p:sp>
        <p:nvSpPr>
          <p:cNvPr id="7" name="Dátum helye 6"/>
          <p:cNvSpPr>
            <a:spLocks noGrp="1"/>
          </p:cNvSpPr>
          <p:nvPr>
            <p:ph type="dt" sz="half" idx="10"/>
          </p:nvPr>
        </p:nvSpPr>
        <p:spPr/>
        <p:txBody>
          <a:bodyPr rtlCol="0"/>
          <a:lstStyle/>
          <a:p>
            <a:pPr rtl="0"/>
            <a:fld id="{EE72ECD5-77CD-40D9-8E6A-18B1F171A124}" type="datetime1">
              <a:rPr lang="hu-HU" noProof="0" smtClean="0"/>
              <a:t>2021. 11. 29.</a:t>
            </a:fld>
            <a:endParaRPr lang="hu-HU" noProof="0"/>
          </a:p>
        </p:txBody>
      </p:sp>
      <p:sp>
        <p:nvSpPr>
          <p:cNvPr id="8" name="Élőláb helye 7"/>
          <p:cNvSpPr>
            <a:spLocks noGrp="1"/>
          </p:cNvSpPr>
          <p:nvPr>
            <p:ph type="ftr" sz="quarter" idx="11"/>
          </p:nvPr>
        </p:nvSpPr>
        <p:spPr/>
        <p:txBody>
          <a:bodyPr rtlCol="0"/>
          <a:lstStyle/>
          <a:p>
            <a:pPr rtl="0"/>
            <a:endParaRPr lang="hu-HU" noProof="0"/>
          </a:p>
        </p:txBody>
      </p:sp>
      <p:sp>
        <p:nvSpPr>
          <p:cNvPr id="9" name="Dia számának helye 8"/>
          <p:cNvSpPr>
            <a:spLocks noGrp="1"/>
          </p:cNvSpPr>
          <p:nvPr>
            <p:ph type="sldNum" sz="quarter" idx="12"/>
          </p:nvPr>
        </p:nvSpPr>
        <p:spPr/>
        <p:txBody>
          <a:bodyPr rtlCol="0"/>
          <a:lstStyle/>
          <a:p>
            <a:pPr rtl="0"/>
            <a:fld id="{69E57DC2-970A-4B3E-BB1C-7A09969E49DF}" type="slidenum">
              <a:rPr lang="hu-HU" noProof="0" smtClean="0"/>
              <a:t>‹#›</a:t>
            </a:fld>
            <a:endParaRPr lang="hu-HU" noProof="0"/>
          </a:p>
        </p:txBody>
      </p:sp>
    </p:spTree>
    <p:extLst>
      <p:ext uri="{BB962C8B-B14F-4D97-AF65-F5344CB8AC3E}">
        <p14:creationId xmlns:p14="http://schemas.microsoft.com/office/powerpoint/2010/main" val="1987299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pic>
        <p:nvPicPr>
          <p:cNvPr id="6" name="Kép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Cím 1"/>
          <p:cNvSpPr>
            <a:spLocks noGrp="1"/>
          </p:cNvSpPr>
          <p:nvPr>
            <p:ph type="title" hasCustomPrompt="1"/>
          </p:nvPr>
        </p:nvSpPr>
        <p:spPr/>
        <p:txBody>
          <a:bodyPr rtlCol="0"/>
          <a:lstStyle/>
          <a:p>
            <a:pPr rtl="0"/>
            <a:r>
              <a:rPr lang="hu-HU" noProof="0"/>
              <a:t>Mintacím stílusának szerkesztése</a:t>
            </a:r>
          </a:p>
        </p:txBody>
      </p:sp>
      <p:sp>
        <p:nvSpPr>
          <p:cNvPr id="3" name="Dátum helye 2"/>
          <p:cNvSpPr>
            <a:spLocks noGrp="1"/>
          </p:cNvSpPr>
          <p:nvPr>
            <p:ph type="dt" sz="half" idx="10"/>
          </p:nvPr>
        </p:nvSpPr>
        <p:spPr/>
        <p:txBody>
          <a:bodyPr rtlCol="0"/>
          <a:lstStyle/>
          <a:p>
            <a:pPr rtl="0"/>
            <a:fld id="{3270B680-524D-44FE-8CD2-07C25BB9AD09}" type="datetime1">
              <a:rPr lang="hu-HU" noProof="0" smtClean="0"/>
              <a:t>2021. 11. 29.</a:t>
            </a:fld>
            <a:endParaRPr lang="hu-HU" noProof="0"/>
          </a:p>
        </p:txBody>
      </p:sp>
      <p:sp>
        <p:nvSpPr>
          <p:cNvPr id="4" name="Élőláb helye 3"/>
          <p:cNvSpPr>
            <a:spLocks noGrp="1"/>
          </p:cNvSpPr>
          <p:nvPr>
            <p:ph type="ftr" sz="quarter" idx="11"/>
          </p:nvPr>
        </p:nvSpPr>
        <p:spPr/>
        <p:txBody>
          <a:bodyPr rtlCol="0"/>
          <a:lstStyle/>
          <a:p>
            <a:pPr rtl="0"/>
            <a:endParaRPr lang="hu-HU" noProof="0"/>
          </a:p>
        </p:txBody>
      </p:sp>
      <p:sp>
        <p:nvSpPr>
          <p:cNvPr id="5" name="Dia számának helye 4"/>
          <p:cNvSpPr>
            <a:spLocks noGrp="1"/>
          </p:cNvSpPr>
          <p:nvPr>
            <p:ph type="sldNum" sz="quarter" idx="12"/>
          </p:nvPr>
        </p:nvSpPr>
        <p:spPr/>
        <p:txBody>
          <a:bodyPr rtlCol="0"/>
          <a:lstStyle/>
          <a:p>
            <a:pPr rtl="0"/>
            <a:fld id="{69E57DC2-970A-4B3E-BB1C-7A09969E49DF}" type="slidenum">
              <a:rPr lang="hu-HU" noProof="0" smtClean="0"/>
              <a:t>‹#›</a:t>
            </a:fld>
            <a:endParaRPr lang="hu-HU" noProof="0"/>
          </a:p>
        </p:txBody>
      </p:sp>
    </p:spTree>
    <p:extLst>
      <p:ext uri="{BB962C8B-B14F-4D97-AF65-F5344CB8AC3E}">
        <p14:creationId xmlns:p14="http://schemas.microsoft.com/office/powerpoint/2010/main" val="4240550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pic>
        <p:nvPicPr>
          <p:cNvPr id="5" name="Kép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átum helye 1"/>
          <p:cNvSpPr>
            <a:spLocks noGrp="1"/>
          </p:cNvSpPr>
          <p:nvPr>
            <p:ph type="dt" sz="half" idx="10"/>
          </p:nvPr>
        </p:nvSpPr>
        <p:spPr/>
        <p:txBody>
          <a:bodyPr rtlCol="0"/>
          <a:lstStyle/>
          <a:p>
            <a:pPr rtl="0"/>
            <a:fld id="{3D1C841F-378D-486E-80A5-3EDB5DFF52F7}" type="datetime1">
              <a:rPr lang="hu-HU" noProof="0" smtClean="0"/>
              <a:t>2021. 11. 29.</a:t>
            </a:fld>
            <a:endParaRPr lang="hu-HU" noProof="0"/>
          </a:p>
        </p:txBody>
      </p:sp>
      <p:sp>
        <p:nvSpPr>
          <p:cNvPr id="3" name="Élőláb helye 2"/>
          <p:cNvSpPr>
            <a:spLocks noGrp="1"/>
          </p:cNvSpPr>
          <p:nvPr>
            <p:ph type="ftr" sz="quarter" idx="11"/>
          </p:nvPr>
        </p:nvSpPr>
        <p:spPr/>
        <p:txBody>
          <a:bodyPr rtlCol="0"/>
          <a:lstStyle/>
          <a:p>
            <a:pPr rtl="0"/>
            <a:endParaRPr lang="hu-HU" noProof="0"/>
          </a:p>
        </p:txBody>
      </p:sp>
      <p:sp>
        <p:nvSpPr>
          <p:cNvPr id="4" name="Dia számának helye 3"/>
          <p:cNvSpPr>
            <a:spLocks noGrp="1"/>
          </p:cNvSpPr>
          <p:nvPr>
            <p:ph type="sldNum" sz="quarter" idx="12"/>
          </p:nvPr>
        </p:nvSpPr>
        <p:spPr/>
        <p:txBody>
          <a:bodyPr rtlCol="0"/>
          <a:lstStyle/>
          <a:p>
            <a:pPr rtl="0"/>
            <a:fld id="{69E57DC2-970A-4B3E-BB1C-7A09969E49DF}" type="slidenum">
              <a:rPr lang="hu-HU" noProof="0" smtClean="0"/>
              <a:t>‹#›</a:t>
            </a:fld>
            <a:endParaRPr lang="hu-HU" noProof="0"/>
          </a:p>
        </p:txBody>
      </p:sp>
    </p:spTree>
    <p:extLst>
      <p:ext uri="{BB962C8B-B14F-4D97-AF65-F5344CB8AC3E}">
        <p14:creationId xmlns:p14="http://schemas.microsoft.com/office/powerpoint/2010/main" val="3293073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pic>
        <p:nvPicPr>
          <p:cNvPr id="8" name="Kép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Cím 1"/>
          <p:cNvSpPr>
            <a:spLocks noGrp="1"/>
          </p:cNvSpPr>
          <p:nvPr>
            <p:ph type="title" hasCustomPrompt="1"/>
          </p:nvPr>
        </p:nvSpPr>
        <p:spPr>
          <a:xfrm>
            <a:off x="685800" y="2074333"/>
            <a:ext cx="3680885" cy="1371600"/>
          </a:xfrm>
        </p:spPr>
        <p:txBody>
          <a:bodyPr rtlCol="0" anchor="b">
            <a:normAutofit/>
          </a:bodyPr>
          <a:lstStyle>
            <a:lvl1pPr algn="l">
              <a:defRPr sz="2400" b="0"/>
            </a:lvl1pPr>
          </a:lstStyle>
          <a:p>
            <a:pPr rtl="0"/>
            <a:r>
              <a:rPr lang="hu-HU" noProof="0"/>
              <a:t>Mintacím stílusának szerkesztése</a:t>
            </a:r>
          </a:p>
        </p:txBody>
      </p:sp>
      <p:sp>
        <p:nvSpPr>
          <p:cNvPr id="3" name="Tartalom helye 2"/>
          <p:cNvSpPr>
            <a:spLocks noGrp="1"/>
          </p:cNvSpPr>
          <p:nvPr>
            <p:ph idx="1"/>
          </p:nvPr>
        </p:nvSpPr>
        <p:spPr>
          <a:xfrm>
            <a:off x="4648201" y="609601"/>
            <a:ext cx="6169026" cy="5181600"/>
          </a:xfrm>
        </p:spPr>
        <p:txBody>
          <a:bodyPr rtlCol="0" anchor="ctr">
            <a:normAutofit/>
          </a:bodyPr>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p>
        </p:txBody>
      </p:sp>
      <p:sp>
        <p:nvSpPr>
          <p:cNvPr id="4" name="Szöveg helye 3"/>
          <p:cNvSpPr>
            <a:spLocks noGrp="1"/>
          </p:cNvSpPr>
          <p:nvPr>
            <p:ph type="body" sz="half" idx="2"/>
          </p:nvPr>
        </p:nvSpPr>
        <p:spPr>
          <a:xfrm>
            <a:off x="685800" y="3445933"/>
            <a:ext cx="3680885" cy="1828800"/>
          </a:xfrm>
        </p:spPr>
        <p:txBody>
          <a:bodyPr rtlCol="0"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hu-HU" noProof="0"/>
              <a:t>Mintaszöveg szerkesztése</a:t>
            </a:r>
          </a:p>
        </p:txBody>
      </p:sp>
      <p:sp>
        <p:nvSpPr>
          <p:cNvPr id="5" name="Dátum helye 4"/>
          <p:cNvSpPr>
            <a:spLocks noGrp="1"/>
          </p:cNvSpPr>
          <p:nvPr>
            <p:ph type="dt" sz="half" idx="10"/>
          </p:nvPr>
        </p:nvSpPr>
        <p:spPr/>
        <p:txBody>
          <a:bodyPr rtlCol="0"/>
          <a:lstStyle/>
          <a:p>
            <a:pPr rtl="0"/>
            <a:fld id="{C13C4162-F167-4A0B-BF4E-3F47C180706D}" type="datetime1">
              <a:rPr lang="hu-HU" noProof="0" smtClean="0"/>
              <a:t>2021. 11. 29.</a:t>
            </a:fld>
            <a:endParaRPr lang="hu-HU" noProof="0"/>
          </a:p>
        </p:txBody>
      </p:sp>
      <p:sp>
        <p:nvSpPr>
          <p:cNvPr id="6" name="Élőláb helye 5"/>
          <p:cNvSpPr>
            <a:spLocks noGrp="1"/>
          </p:cNvSpPr>
          <p:nvPr>
            <p:ph type="ftr" sz="quarter" idx="11"/>
          </p:nvPr>
        </p:nvSpPr>
        <p:spPr/>
        <p:txBody>
          <a:bodyPr rtlCol="0"/>
          <a:lstStyle/>
          <a:p>
            <a:pPr rtl="0"/>
            <a:endParaRPr lang="hu-HU" noProof="0"/>
          </a:p>
        </p:txBody>
      </p:sp>
      <p:sp>
        <p:nvSpPr>
          <p:cNvPr id="7" name="Dia számának helye 6"/>
          <p:cNvSpPr>
            <a:spLocks noGrp="1"/>
          </p:cNvSpPr>
          <p:nvPr>
            <p:ph type="sldNum" sz="quarter" idx="12"/>
          </p:nvPr>
        </p:nvSpPr>
        <p:spPr/>
        <p:txBody>
          <a:bodyPr rtlCol="0"/>
          <a:lstStyle/>
          <a:p>
            <a:pPr rtl="0"/>
            <a:fld id="{69E57DC2-970A-4B3E-BB1C-7A09969E49DF}" type="slidenum">
              <a:rPr lang="hu-HU" noProof="0" smtClean="0"/>
              <a:pPr/>
              <a:t>‹#›</a:t>
            </a:fld>
            <a:endParaRPr lang="hu-HU" noProof="0"/>
          </a:p>
        </p:txBody>
      </p:sp>
    </p:spTree>
    <p:extLst>
      <p:ext uri="{BB962C8B-B14F-4D97-AF65-F5344CB8AC3E}">
        <p14:creationId xmlns:p14="http://schemas.microsoft.com/office/powerpoint/2010/main" val="1140976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pic>
        <p:nvPicPr>
          <p:cNvPr id="8" name="Kép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Cím 1"/>
          <p:cNvSpPr>
            <a:spLocks noGrp="1"/>
          </p:cNvSpPr>
          <p:nvPr>
            <p:ph type="title" hasCustomPrompt="1"/>
          </p:nvPr>
        </p:nvSpPr>
        <p:spPr>
          <a:xfrm>
            <a:off x="685800" y="1600200"/>
            <a:ext cx="6164653" cy="1371600"/>
          </a:xfrm>
        </p:spPr>
        <p:txBody>
          <a:bodyPr rtlCol="0" anchor="b">
            <a:normAutofit/>
          </a:bodyPr>
          <a:lstStyle>
            <a:lvl1pPr algn="l">
              <a:defRPr sz="2800" b="0"/>
            </a:lvl1pPr>
          </a:lstStyle>
          <a:p>
            <a:pPr rtl="0"/>
            <a:r>
              <a:rPr lang="hu-HU" noProof="0"/>
              <a:t>Mintacím stílusának szerkesztése</a:t>
            </a:r>
          </a:p>
        </p:txBody>
      </p:sp>
      <p:sp>
        <p:nvSpPr>
          <p:cNvPr id="14" name="Kép helyőrzője 2"/>
          <p:cNvSpPr>
            <a:spLocks noGrp="1" noChangeAspect="1"/>
          </p:cNvSpPr>
          <p:nvPr>
            <p:ph type="pic" idx="1" hasCustomPrompt="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hu-HU" noProof="0"/>
              <a:t>Kép hozzáadásához kattintson az ikonra</a:t>
            </a:r>
          </a:p>
        </p:txBody>
      </p:sp>
      <p:sp>
        <p:nvSpPr>
          <p:cNvPr id="4" name="Szöveg helye 3"/>
          <p:cNvSpPr>
            <a:spLocks noGrp="1"/>
          </p:cNvSpPr>
          <p:nvPr>
            <p:ph type="body" sz="half" idx="2"/>
          </p:nvPr>
        </p:nvSpPr>
        <p:spPr>
          <a:xfrm>
            <a:off x="685800" y="2971800"/>
            <a:ext cx="6164653" cy="1828800"/>
          </a:xfrm>
        </p:spPr>
        <p:txBody>
          <a:bodyPr rtlCol="0"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hu-HU" noProof="0"/>
              <a:t>Mintaszöveg szerkesztése</a:t>
            </a:r>
          </a:p>
        </p:txBody>
      </p:sp>
      <p:sp>
        <p:nvSpPr>
          <p:cNvPr id="5" name="Dátum helye 4"/>
          <p:cNvSpPr>
            <a:spLocks noGrp="1"/>
          </p:cNvSpPr>
          <p:nvPr>
            <p:ph type="dt" sz="half" idx="10"/>
          </p:nvPr>
        </p:nvSpPr>
        <p:spPr/>
        <p:txBody>
          <a:bodyPr rtlCol="0"/>
          <a:lstStyle/>
          <a:p>
            <a:pPr rtl="0"/>
            <a:fld id="{D25A1FEC-75C4-4961-8D44-05149E6B7972}" type="datetime1">
              <a:rPr lang="hu-HU" noProof="0" smtClean="0"/>
              <a:t>2021. 11. 29.</a:t>
            </a:fld>
            <a:endParaRPr lang="hu-HU" noProof="0"/>
          </a:p>
        </p:txBody>
      </p:sp>
      <p:sp>
        <p:nvSpPr>
          <p:cNvPr id="6" name="Élőláb helye 5"/>
          <p:cNvSpPr>
            <a:spLocks noGrp="1"/>
          </p:cNvSpPr>
          <p:nvPr>
            <p:ph type="ftr" sz="quarter" idx="11"/>
          </p:nvPr>
        </p:nvSpPr>
        <p:spPr/>
        <p:txBody>
          <a:bodyPr rtlCol="0"/>
          <a:lstStyle/>
          <a:p>
            <a:pPr rtl="0"/>
            <a:endParaRPr lang="hu-HU" noProof="0"/>
          </a:p>
        </p:txBody>
      </p:sp>
      <p:sp>
        <p:nvSpPr>
          <p:cNvPr id="7" name="Dia számának helye 6"/>
          <p:cNvSpPr>
            <a:spLocks noGrp="1"/>
          </p:cNvSpPr>
          <p:nvPr>
            <p:ph type="sldNum" sz="quarter" idx="12"/>
          </p:nvPr>
        </p:nvSpPr>
        <p:spPr/>
        <p:txBody>
          <a:bodyPr rtlCol="0"/>
          <a:lstStyle/>
          <a:p>
            <a:pPr rtl="0"/>
            <a:fld id="{69E57DC2-970A-4B3E-BB1C-7A09969E49DF}" type="slidenum">
              <a:rPr lang="hu-HU" noProof="0" smtClean="0"/>
              <a:pPr/>
              <a:t>‹#›</a:t>
            </a:fld>
            <a:endParaRPr lang="hu-HU" noProof="0"/>
          </a:p>
        </p:txBody>
      </p:sp>
    </p:spTree>
    <p:extLst>
      <p:ext uri="{BB962C8B-B14F-4D97-AF65-F5344CB8AC3E}">
        <p14:creationId xmlns:p14="http://schemas.microsoft.com/office/powerpoint/2010/main" val="2179080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zéles kép képaláírással">
    <p:spTree>
      <p:nvGrpSpPr>
        <p:cNvPr id="1" name=""/>
        <p:cNvGrpSpPr/>
        <p:nvPr/>
      </p:nvGrpSpPr>
      <p:grpSpPr>
        <a:xfrm>
          <a:off x="0" y="0"/>
          <a:ext cx="0" cy="0"/>
          <a:chOff x="0" y="0"/>
          <a:chExt cx="0" cy="0"/>
        </a:xfrm>
      </p:grpSpPr>
      <p:pic>
        <p:nvPicPr>
          <p:cNvPr id="8" name="Kép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Cím 1"/>
          <p:cNvSpPr>
            <a:spLocks noGrp="1"/>
          </p:cNvSpPr>
          <p:nvPr>
            <p:ph type="title" hasCustomPrompt="1"/>
          </p:nvPr>
        </p:nvSpPr>
        <p:spPr>
          <a:xfrm>
            <a:off x="685800" y="4732865"/>
            <a:ext cx="10131427" cy="566738"/>
          </a:xfrm>
        </p:spPr>
        <p:txBody>
          <a:bodyPr rtlCol="0" anchor="b">
            <a:normAutofit/>
          </a:bodyPr>
          <a:lstStyle>
            <a:lvl1pPr algn="l">
              <a:defRPr sz="2400" b="0"/>
            </a:lvl1pPr>
          </a:lstStyle>
          <a:p>
            <a:pPr rtl="0"/>
            <a:r>
              <a:rPr lang="hu-HU" noProof="0"/>
              <a:t>Mintacím stílusának szerkesztése</a:t>
            </a:r>
          </a:p>
        </p:txBody>
      </p:sp>
      <p:sp>
        <p:nvSpPr>
          <p:cNvPr id="3" name="Kép helyőrzője 2"/>
          <p:cNvSpPr>
            <a:spLocks noGrp="1" noChangeAspect="1"/>
          </p:cNvSpPr>
          <p:nvPr>
            <p:ph type="pic" idx="1" hasCustomPrompt="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hu-HU" noProof="0"/>
              <a:t>Kép hozzáadásához kattintson az ikonra</a:t>
            </a:r>
          </a:p>
        </p:txBody>
      </p:sp>
      <p:sp>
        <p:nvSpPr>
          <p:cNvPr id="4" name="Szöveg helye 3"/>
          <p:cNvSpPr>
            <a:spLocks noGrp="1"/>
          </p:cNvSpPr>
          <p:nvPr>
            <p:ph type="body" sz="half" idx="2"/>
          </p:nvPr>
        </p:nvSpPr>
        <p:spPr>
          <a:xfrm>
            <a:off x="685800" y="5299603"/>
            <a:ext cx="10131427" cy="493712"/>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hu-HU" noProof="0"/>
              <a:t>Mintaszöveg szerkesztése</a:t>
            </a:r>
          </a:p>
        </p:txBody>
      </p:sp>
      <p:sp>
        <p:nvSpPr>
          <p:cNvPr id="5" name="Dátum helye 4"/>
          <p:cNvSpPr>
            <a:spLocks noGrp="1"/>
          </p:cNvSpPr>
          <p:nvPr>
            <p:ph type="dt" sz="half" idx="10"/>
          </p:nvPr>
        </p:nvSpPr>
        <p:spPr/>
        <p:txBody>
          <a:bodyPr rtlCol="0"/>
          <a:lstStyle/>
          <a:p>
            <a:pPr rtl="0"/>
            <a:fld id="{BF64ACC7-00B1-41DB-A83C-7393F35BCA3F}" type="datetime1">
              <a:rPr lang="hu-HU" noProof="0" smtClean="0"/>
              <a:t>2021. 11. 29.</a:t>
            </a:fld>
            <a:endParaRPr lang="hu-HU" noProof="0"/>
          </a:p>
        </p:txBody>
      </p:sp>
      <p:sp>
        <p:nvSpPr>
          <p:cNvPr id="6" name="Élőláb helye 5"/>
          <p:cNvSpPr>
            <a:spLocks noGrp="1"/>
          </p:cNvSpPr>
          <p:nvPr>
            <p:ph type="ftr" sz="quarter" idx="11"/>
          </p:nvPr>
        </p:nvSpPr>
        <p:spPr/>
        <p:txBody>
          <a:bodyPr rtlCol="0"/>
          <a:lstStyle/>
          <a:p>
            <a:pPr rtl="0"/>
            <a:endParaRPr lang="hu-HU" noProof="0"/>
          </a:p>
        </p:txBody>
      </p:sp>
      <p:sp>
        <p:nvSpPr>
          <p:cNvPr id="7" name="Dia számának helye 6"/>
          <p:cNvSpPr>
            <a:spLocks noGrp="1"/>
          </p:cNvSpPr>
          <p:nvPr>
            <p:ph type="sldNum" sz="quarter" idx="12"/>
          </p:nvPr>
        </p:nvSpPr>
        <p:spPr/>
        <p:txBody>
          <a:bodyPr rtlCol="0"/>
          <a:lstStyle/>
          <a:p>
            <a:pPr rtl="0"/>
            <a:fld id="{69E57DC2-970A-4B3E-BB1C-7A09969E49DF}" type="slidenum">
              <a:rPr lang="hu-HU" noProof="0" smtClean="0"/>
              <a:pPr/>
              <a:t>‹#›</a:t>
            </a:fld>
            <a:endParaRPr lang="hu-HU" noProof="0"/>
          </a:p>
        </p:txBody>
      </p:sp>
    </p:spTree>
    <p:extLst>
      <p:ext uri="{BB962C8B-B14F-4D97-AF65-F5344CB8AC3E}">
        <p14:creationId xmlns:p14="http://schemas.microsoft.com/office/powerpoint/2010/main" val="3386312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ím és felirat">
    <p:spTree>
      <p:nvGrpSpPr>
        <p:cNvPr id="1" name=""/>
        <p:cNvGrpSpPr/>
        <p:nvPr/>
      </p:nvGrpSpPr>
      <p:grpSpPr>
        <a:xfrm>
          <a:off x="0" y="0"/>
          <a:ext cx="0" cy="0"/>
          <a:chOff x="0" y="0"/>
          <a:chExt cx="0" cy="0"/>
        </a:xfrm>
      </p:grpSpPr>
      <p:pic>
        <p:nvPicPr>
          <p:cNvPr id="7" name="Kép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Cím 1"/>
          <p:cNvSpPr>
            <a:spLocks noGrp="1"/>
          </p:cNvSpPr>
          <p:nvPr>
            <p:ph type="title" hasCustomPrompt="1"/>
          </p:nvPr>
        </p:nvSpPr>
        <p:spPr>
          <a:xfrm>
            <a:off x="685801" y="609601"/>
            <a:ext cx="10131427" cy="3124199"/>
          </a:xfrm>
        </p:spPr>
        <p:txBody>
          <a:bodyPr rtlCol="0" anchor="ctr">
            <a:normAutofit/>
          </a:bodyPr>
          <a:lstStyle>
            <a:lvl1pPr algn="l">
              <a:defRPr sz="3200" b="0" cap="none"/>
            </a:lvl1pPr>
          </a:lstStyle>
          <a:p>
            <a:pPr rtl="0"/>
            <a:r>
              <a:rPr lang="hu-HU" noProof="0"/>
              <a:t>Mintacím stílusának szerkesztése</a:t>
            </a:r>
          </a:p>
        </p:txBody>
      </p:sp>
      <p:sp>
        <p:nvSpPr>
          <p:cNvPr id="3" name="Szöveg helye 2"/>
          <p:cNvSpPr>
            <a:spLocks noGrp="1"/>
          </p:cNvSpPr>
          <p:nvPr>
            <p:ph type="body" idx="1"/>
          </p:nvPr>
        </p:nvSpPr>
        <p:spPr>
          <a:xfrm>
            <a:off x="685800" y="4343400"/>
            <a:ext cx="10131428" cy="1447800"/>
          </a:xfrm>
        </p:spPr>
        <p:txBody>
          <a:bodyPr rtlCol="0"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hu-HU" noProof="0"/>
              <a:t>Mintaszöveg szerkesztése</a:t>
            </a:r>
          </a:p>
        </p:txBody>
      </p:sp>
      <p:sp>
        <p:nvSpPr>
          <p:cNvPr id="4" name="Dátum helye 3"/>
          <p:cNvSpPr>
            <a:spLocks noGrp="1"/>
          </p:cNvSpPr>
          <p:nvPr>
            <p:ph type="dt" sz="half" idx="10"/>
          </p:nvPr>
        </p:nvSpPr>
        <p:spPr/>
        <p:txBody>
          <a:bodyPr rtlCol="0"/>
          <a:lstStyle/>
          <a:p>
            <a:pPr rtl="0"/>
            <a:fld id="{5578EE04-10B3-4D24-87D5-0AA2F3FE549D}" type="datetime1">
              <a:rPr lang="hu-HU" noProof="0" smtClean="0"/>
              <a:t>2021. 11. 29.</a:t>
            </a:fld>
            <a:endParaRPr lang="hu-HU" noProof="0"/>
          </a:p>
        </p:txBody>
      </p:sp>
      <p:sp>
        <p:nvSpPr>
          <p:cNvPr id="5" name="Élőláb helye 4"/>
          <p:cNvSpPr>
            <a:spLocks noGrp="1"/>
          </p:cNvSpPr>
          <p:nvPr>
            <p:ph type="ftr" sz="quarter" idx="11"/>
          </p:nvPr>
        </p:nvSpPr>
        <p:spPr/>
        <p:txBody>
          <a:bodyPr rtlCol="0"/>
          <a:lstStyle/>
          <a:p>
            <a:pPr rtl="0"/>
            <a:endParaRPr lang="hu-HU" noProof="0"/>
          </a:p>
        </p:txBody>
      </p:sp>
      <p:sp>
        <p:nvSpPr>
          <p:cNvPr id="6" name="Dia számának helye 5"/>
          <p:cNvSpPr>
            <a:spLocks noGrp="1"/>
          </p:cNvSpPr>
          <p:nvPr>
            <p:ph type="sldNum" sz="quarter" idx="12"/>
          </p:nvPr>
        </p:nvSpPr>
        <p:spPr/>
        <p:txBody>
          <a:bodyPr rtlCol="0"/>
          <a:lstStyle/>
          <a:p>
            <a:pPr rtl="0"/>
            <a:fld id="{69E57DC2-970A-4B3E-BB1C-7A09969E49DF}" type="slidenum">
              <a:rPr lang="hu-HU" noProof="0" smtClean="0"/>
              <a:pPr/>
              <a:t>‹#›</a:t>
            </a:fld>
            <a:endParaRPr lang="hu-HU" noProof="0"/>
          </a:p>
        </p:txBody>
      </p:sp>
    </p:spTree>
    <p:extLst>
      <p:ext uri="{BB962C8B-B14F-4D97-AF65-F5344CB8AC3E}">
        <p14:creationId xmlns:p14="http://schemas.microsoft.com/office/powerpoint/2010/main" val="349800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pic>
        <p:nvPicPr>
          <p:cNvPr id="11" name="Kép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Szövegdoboz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hu-HU" sz="8000" noProof="0">
                <a:solidFill>
                  <a:schemeClr val="tx1"/>
                </a:solidFill>
                <a:effectLst/>
              </a:rPr>
              <a:t>”</a:t>
            </a:r>
          </a:p>
        </p:txBody>
      </p:sp>
      <p:sp>
        <p:nvSpPr>
          <p:cNvPr id="14" name="Szövegdoboz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hu-HU" sz="8000" noProof="0">
                <a:solidFill>
                  <a:schemeClr val="tx1"/>
                </a:solidFill>
                <a:effectLst/>
              </a:rPr>
              <a:t>„</a:t>
            </a:r>
          </a:p>
        </p:txBody>
      </p:sp>
      <p:sp>
        <p:nvSpPr>
          <p:cNvPr id="16" name="Cím 1"/>
          <p:cNvSpPr>
            <a:spLocks noGrp="1"/>
          </p:cNvSpPr>
          <p:nvPr>
            <p:ph type="title" hasCustomPrompt="1"/>
          </p:nvPr>
        </p:nvSpPr>
        <p:spPr>
          <a:xfrm>
            <a:off x="992267" y="609601"/>
            <a:ext cx="9550399" cy="2743199"/>
          </a:xfrm>
        </p:spPr>
        <p:txBody>
          <a:bodyPr rtlCol="0" anchor="ctr">
            <a:normAutofit/>
          </a:bodyPr>
          <a:lstStyle>
            <a:lvl1pPr algn="l">
              <a:defRPr sz="3200" b="0" cap="none">
                <a:solidFill>
                  <a:schemeClr val="tx1"/>
                </a:solidFill>
              </a:defRPr>
            </a:lvl1pPr>
          </a:lstStyle>
          <a:p>
            <a:pPr rtl="0"/>
            <a:r>
              <a:rPr lang="hu-HU" noProof="0"/>
              <a:t>Mintacím stílusának szerkesztése</a:t>
            </a:r>
          </a:p>
        </p:txBody>
      </p:sp>
      <p:sp>
        <p:nvSpPr>
          <p:cNvPr id="10" name="Szöveg helye 9"/>
          <p:cNvSpPr>
            <a:spLocks noGrp="1"/>
          </p:cNvSpPr>
          <p:nvPr>
            <p:ph type="body" sz="quarter" idx="13"/>
          </p:nvPr>
        </p:nvSpPr>
        <p:spPr>
          <a:xfrm>
            <a:off x="1097875" y="3352800"/>
            <a:ext cx="9339184" cy="381000"/>
          </a:xfrm>
        </p:spPr>
        <p:txBody>
          <a:bodyPr rtlCol="0"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rtl="0"/>
            <a:r>
              <a:rPr lang="hu-HU" noProof="0"/>
              <a:t>Mintaszöveg szerkesztése</a:t>
            </a:r>
          </a:p>
        </p:txBody>
      </p:sp>
      <p:sp>
        <p:nvSpPr>
          <p:cNvPr id="3" name="Szöveg helye 2"/>
          <p:cNvSpPr>
            <a:spLocks noGrp="1"/>
          </p:cNvSpPr>
          <p:nvPr>
            <p:ph type="body" idx="1"/>
          </p:nvPr>
        </p:nvSpPr>
        <p:spPr>
          <a:xfrm>
            <a:off x="687465" y="4343400"/>
            <a:ext cx="10152367" cy="1447800"/>
          </a:xfrm>
        </p:spPr>
        <p:txBody>
          <a:bodyPr rtlCol="0"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hu-HU" noProof="0"/>
              <a:t>Mintaszöveg szerkesztése</a:t>
            </a:r>
          </a:p>
        </p:txBody>
      </p:sp>
      <p:sp>
        <p:nvSpPr>
          <p:cNvPr id="4" name="Dátum helye 3"/>
          <p:cNvSpPr>
            <a:spLocks noGrp="1"/>
          </p:cNvSpPr>
          <p:nvPr>
            <p:ph type="dt" sz="half" idx="10"/>
          </p:nvPr>
        </p:nvSpPr>
        <p:spPr/>
        <p:txBody>
          <a:bodyPr rtlCol="0"/>
          <a:lstStyle/>
          <a:p>
            <a:pPr rtl="0"/>
            <a:fld id="{1660FFFB-BF7F-437D-A4A6-7801D83B6172}" type="datetime1">
              <a:rPr lang="hu-HU" noProof="0" smtClean="0"/>
              <a:t>2021. 11. 29.</a:t>
            </a:fld>
            <a:endParaRPr lang="hu-HU" noProof="0"/>
          </a:p>
        </p:txBody>
      </p:sp>
      <p:sp>
        <p:nvSpPr>
          <p:cNvPr id="5" name="Élőláb helye 4"/>
          <p:cNvSpPr>
            <a:spLocks noGrp="1"/>
          </p:cNvSpPr>
          <p:nvPr>
            <p:ph type="ftr" sz="quarter" idx="11"/>
          </p:nvPr>
        </p:nvSpPr>
        <p:spPr/>
        <p:txBody>
          <a:bodyPr rtlCol="0"/>
          <a:lstStyle/>
          <a:p>
            <a:pPr rtl="0"/>
            <a:endParaRPr lang="hu-HU" noProof="0"/>
          </a:p>
        </p:txBody>
      </p:sp>
      <p:sp>
        <p:nvSpPr>
          <p:cNvPr id="6" name="Dia számának helye 5"/>
          <p:cNvSpPr>
            <a:spLocks noGrp="1"/>
          </p:cNvSpPr>
          <p:nvPr>
            <p:ph type="sldNum" sz="quarter" idx="12"/>
          </p:nvPr>
        </p:nvSpPr>
        <p:spPr/>
        <p:txBody>
          <a:bodyPr rtlCol="0"/>
          <a:lstStyle/>
          <a:p>
            <a:pPr rtl="0"/>
            <a:fld id="{69E57DC2-970A-4B3E-BB1C-7A09969E49DF}" type="slidenum">
              <a:rPr lang="hu-HU" noProof="0" smtClean="0"/>
              <a:pPr/>
              <a:t>‹#›</a:t>
            </a:fld>
            <a:endParaRPr lang="hu-HU" noProof="0"/>
          </a:p>
        </p:txBody>
      </p:sp>
    </p:spTree>
    <p:extLst>
      <p:ext uri="{BB962C8B-B14F-4D97-AF65-F5344CB8AC3E}">
        <p14:creationId xmlns:p14="http://schemas.microsoft.com/office/powerpoint/2010/main" val="320505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jegy">
    <p:spTree>
      <p:nvGrpSpPr>
        <p:cNvPr id="1" name=""/>
        <p:cNvGrpSpPr/>
        <p:nvPr/>
      </p:nvGrpSpPr>
      <p:grpSpPr>
        <a:xfrm>
          <a:off x="0" y="0"/>
          <a:ext cx="0" cy="0"/>
          <a:chOff x="0" y="0"/>
          <a:chExt cx="0" cy="0"/>
        </a:xfrm>
      </p:grpSpPr>
      <p:pic>
        <p:nvPicPr>
          <p:cNvPr id="7" name="Kép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Cím 1"/>
          <p:cNvSpPr>
            <a:spLocks noGrp="1"/>
          </p:cNvSpPr>
          <p:nvPr>
            <p:ph type="title" hasCustomPrompt="1"/>
          </p:nvPr>
        </p:nvSpPr>
        <p:spPr>
          <a:xfrm>
            <a:off x="685802" y="3308581"/>
            <a:ext cx="10131425" cy="1468800"/>
          </a:xfrm>
        </p:spPr>
        <p:txBody>
          <a:bodyPr rtlCol="0" anchor="b">
            <a:normAutofit/>
          </a:bodyPr>
          <a:lstStyle>
            <a:lvl1pPr algn="l">
              <a:defRPr sz="3200" b="0" cap="none"/>
            </a:lvl1pPr>
          </a:lstStyle>
          <a:p>
            <a:pPr rtl="0"/>
            <a:r>
              <a:rPr lang="hu-HU" noProof="0"/>
              <a:t>Mintacím stílusának szerkesztése</a:t>
            </a:r>
          </a:p>
        </p:txBody>
      </p:sp>
      <p:sp>
        <p:nvSpPr>
          <p:cNvPr id="3" name="Szöveg helye 2"/>
          <p:cNvSpPr>
            <a:spLocks noGrp="1"/>
          </p:cNvSpPr>
          <p:nvPr>
            <p:ph type="body" idx="1"/>
          </p:nvPr>
        </p:nvSpPr>
        <p:spPr>
          <a:xfrm>
            <a:off x="685801" y="4777381"/>
            <a:ext cx="10131426" cy="860400"/>
          </a:xfrm>
        </p:spPr>
        <p:txBody>
          <a:bodyPr rtlCol="0"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hu-HU" noProof="0"/>
              <a:t>Mintaszöveg szerkesztése</a:t>
            </a:r>
          </a:p>
        </p:txBody>
      </p:sp>
      <p:sp>
        <p:nvSpPr>
          <p:cNvPr id="4" name="Dátum helye 3"/>
          <p:cNvSpPr>
            <a:spLocks noGrp="1"/>
          </p:cNvSpPr>
          <p:nvPr>
            <p:ph type="dt" sz="half" idx="10"/>
          </p:nvPr>
        </p:nvSpPr>
        <p:spPr/>
        <p:txBody>
          <a:bodyPr rtlCol="0"/>
          <a:lstStyle/>
          <a:p>
            <a:pPr rtl="0"/>
            <a:fld id="{F51A1065-D6F7-4F18-95EC-02CA6B5B0BC9}" type="datetime1">
              <a:rPr lang="hu-HU" noProof="0" smtClean="0"/>
              <a:t>2021. 11. 29.</a:t>
            </a:fld>
            <a:endParaRPr lang="hu-HU" noProof="0"/>
          </a:p>
        </p:txBody>
      </p:sp>
      <p:sp>
        <p:nvSpPr>
          <p:cNvPr id="5" name="Élőláb helye 4"/>
          <p:cNvSpPr>
            <a:spLocks noGrp="1"/>
          </p:cNvSpPr>
          <p:nvPr>
            <p:ph type="ftr" sz="quarter" idx="11"/>
          </p:nvPr>
        </p:nvSpPr>
        <p:spPr/>
        <p:txBody>
          <a:bodyPr rtlCol="0"/>
          <a:lstStyle/>
          <a:p>
            <a:pPr rtl="0"/>
            <a:endParaRPr lang="hu-HU" noProof="0"/>
          </a:p>
        </p:txBody>
      </p:sp>
      <p:sp>
        <p:nvSpPr>
          <p:cNvPr id="6" name="Dia számának helye 5"/>
          <p:cNvSpPr>
            <a:spLocks noGrp="1"/>
          </p:cNvSpPr>
          <p:nvPr>
            <p:ph type="sldNum" sz="quarter" idx="12"/>
          </p:nvPr>
        </p:nvSpPr>
        <p:spPr/>
        <p:txBody>
          <a:bodyPr rtlCol="0"/>
          <a:lstStyle/>
          <a:p>
            <a:pPr rtl="0"/>
            <a:fld id="{69E57DC2-970A-4B3E-BB1C-7A09969E49DF}" type="slidenum">
              <a:rPr lang="hu-HU" noProof="0" smtClean="0"/>
              <a:pPr/>
              <a:t>‹#›</a:t>
            </a:fld>
            <a:endParaRPr lang="hu-HU" noProof="0"/>
          </a:p>
        </p:txBody>
      </p:sp>
    </p:spTree>
    <p:extLst>
      <p:ext uri="{BB962C8B-B14F-4D97-AF65-F5344CB8AC3E}">
        <p14:creationId xmlns:p14="http://schemas.microsoft.com/office/powerpoint/2010/main" val="21785693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dézet – névjegy">
    <p:spTree>
      <p:nvGrpSpPr>
        <p:cNvPr id="1" name=""/>
        <p:cNvGrpSpPr/>
        <p:nvPr/>
      </p:nvGrpSpPr>
      <p:grpSpPr>
        <a:xfrm>
          <a:off x="0" y="0"/>
          <a:ext cx="0" cy="0"/>
          <a:chOff x="0" y="0"/>
          <a:chExt cx="0" cy="0"/>
        </a:xfrm>
      </p:grpSpPr>
      <p:pic>
        <p:nvPicPr>
          <p:cNvPr id="11" name="Kép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Szövegdoboz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hu-HU" sz="8000" noProof="0">
                <a:solidFill>
                  <a:schemeClr val="tx1"/>
                </a:solidFill>
                <a:effectLst/>
              </a:rPr>
              <a:t>”</a:t>
            </a:r>
          </a:p>
        </p:txBody>
      </p:sp>
      <p:sp>
        <p:nvSpPr>
          <p:cNvPr id="14" name="Szövegdoboz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hu-HU" sz="8000" noProof="0">
                <a:solidFill>
                  <a:schemeClr val="tx1"/>
                </a:solidFill>
                <a:effectLst/>
              </a:rPr>
              <a:t>“</a:t>
            </a:r>
          </a:p>
        </p:txBody>
      </p:sp>
      <p:sp>
        <p:nvSpPr>
          <p:cNvPr id="16" name="Cím 1"/>
          <p:cNvSpPr>
            <a:spLocks noGrp="1"/>
          </p:cNvSpPr>
          <p:nvPr>
            <p:ph type="title" hasCustomPrompt="1"/>
          </p:nvPr>
        </p:nvSpPr>
        <p:spPr>
          <a:xfrm>
            <a:off x="992267" y="609601"/>
            <a:ext cx="9550399" cy="2743199"/>
          </a:xfrm>
        </p:spPr>
        <p:txBody>
          <a:bodyPr rtlCol="0" anchor="ctr">
            <a:normAutofit/>
          </a:bodyPr>
          <a:lstStyle>
            <a:lvl1pPr algn="l">
              <a:defRPr sz="3200" b="0" cap="none">
                <a:solidFill>
                  <a:schemeClr val="tx1"/>
                </a:solidFill>
              </a:defRPr>
            </a:lvl1pPr>
          </a:lstStyle>
          <a:p>
            <a:pPr rtl="0"/>
            <a:r>
              <a:rPr lang="hu-HU" noProof="0"/>
              <a:t>Mintacím stílusának szerkesztése</a:t>
            </a:r>
          </a:p>
        </p:txBody>
      </p:sp>
      <p:sp>
        <p:nvSpPr>
          <p:cNvPr id="10" name="Szöveg helye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rtl="0">
              <a:spcBef>
                <a:spcPct val="0"/>
              </a:spcBef>
              <a:buNone/>
            </a:pPr>
            <a:r>
              <a:rPr lang="hu-HU" noProof="0"/>
              <a:t>Mintaszöveg szerkesztése</a:t>
            </a:r>
          </a:p>
        </p:txBody>
      </p:sp>
      <p:sp>
        <p:nvSpPr>
          <p:cNvPr id="3" name="Szöveg helye 2"/>
          <p:cNvSpPr>
            <a:spLocks noGrp="1"/>
          </p:cNvSpPr>
          <p:nvPr>
            <p:ph type="body" idx="1"/>
          </p:nvPr>
        </p:nvSpPr>
        <p:spPr>
          <a:xfrm>
            <a:off x="685799" y="4775200"/>
            <a:ext cx="10135436" cy="1016000"/>
          </a:xfrm>
        </p:spPr>
        <p:txBody>
          <a:bodyPr rtlCol="0"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hu-HU" noProof="0"/>
              <a:t>Mintaszöveg szerkesztése</a:t>
            </a:r>
          </a:p>
        </p:txBody>
      </p:sp>
      <p:sp>
        <p:nvSpPr>
          <p:cNvPr id="4" name="Dátum helye 3"/>
          <p:cNvSpPr>
            <a:spLocks noGrp="1"/>
          </p:cNvSpPr>
          <p:nvPr>
            <p:ph type="dt" sz="half" idx="10"/>
          </p:nvPr>
        </p:nvSpPr>
        <p:spPr/>
        <p:txBody>
          <a:bodyPr rtlCol="0"/>
          <a:lstStyle/>
          <a:p>
            <a:pPr rtl="0"/>
            <a:fld id="{B337FE1C-E62B-4B57-A0EA-B073565F01FA}" type="datetime1">
              <a:rPr lang="hu-HU" noProof="0" smtClean="0"/>
              <a:t>2021. 11. 29.</a:t>
            </a:fld>
            <a:endParaRPr lang="hu-HU" noProof="0"/>
          </a:p>
        </p:txBody>
      </p:sp>
      <p:sp>
        <p:nvSpPr>
          <p:cNvPr id="5" name="Élőláb helye 4"/>
          <p:cNvSpPr>
            <a:spLocks noGrp="1"/>
          </p:cNvSpPr>
          <p:nvPr>
            <p:ph type="ftr" sz="quarter" idx="11"/>
          </p:nvPr>
        </p:nvSpPr>
        <p:spPr/>
        <p:txBody>
          <a:bodyPr rtlCol="0"/>
          <a:lstStyle/>
          <a:p>
            <a:pPr rtl="0"/>
            <a:endParaRPr lang="hu-HU" noProof="0"/>
          </a:p>
        </p:txBody>
      </p:sp>
      <p:sp>
        <p:nvSpPr>
          <p:cNvPr id="6" name="Dia számának helye 5"/>
          <p:cNvSpPr>
            <a:spLocks noGrp="1"/>
          </p:cNvSpPr>
          <p:nvPr>
            <p:ph type="sldNum" sz="quarter" idx="12"/>
          </p:nvPr>
        </p:nvSpPr>
        <p:spPr/>
        <p:txBody>
          <a:bodyPr rtlCol="0"/>
          <a:lstStyle/>
          <a:p>
            <a:pPr rtl="0"/>
            <a:fld id="{69E57DC2-970A-4B3E-BB1C-7A09969E49DF}" type="slidenum">
              <a:rPr lang="hu-HU" noProof="0" smtClean="0"/>
              <a:pPr/>
              <a:t>‹#›</a:t>
            </a:fld>
            <a:endParaRPr lang="hu-HU" noProof="0"/>
          </a:p>
        </p:txBody>
      </p:sp>
    </p:spTree>
    <p:extLst>
      <p:ext uri="{BB962C8B-B14F-4D97-AF65-F5344CB8AC3E}">
        <p14:creationId xmlns:p14="http://schemas.microsoft.com/office/powerpoint/2010/main" val="30441876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gaz vagy hamis">
    <p:spTree>
      <p:nvGrpSpPr>
        <p:cNvPr id="1" name=""/>
        <p:cNvGrpSpPr/>
        <p:nvPr/>
      </p:nvGrpSpPr>
      <p:grpSpPr>
        <a:xfrm>
          <a:off x="0" y="0"/>
          <a:ext cx="0" cy="0"/>
          <a:chOff x="0" y="0"/>
          <a:chExt cx="0" cy="0"/>
        </a:xfrm>
      </p:grpSpPr>
      <p:pic>
        <p:nvPicPr>
          <p:cNvPr id="8" name="Kép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Cím 1"/>
          <p:cNvSpPr>
            <a:spLocks noGrp="1"/>
          </p:cNvSpPr>
          <p:nvPr>
            <p:ph type="title" hasCustomPrompt="1"/>
          </p:nvPr>
        </p:nvSpPr>
        <p:spPr>
          <a:xfrm>
            <a:off x="685801" y="609601"/>
            <a:ext cx="10131427" cy="2743199"/>
          </a:xfrm>
        </p:spPr>
        <p:txBody>
          <a:bodyPr vert="horz" lIns="91440" tIns="45720" rIns="91440" bIns="45720" rtlCol="0" anchor="ctr">
            <a:normAutofit/>
          </a:bodyPr>
          <a:lstStyle>
            <a:lvl1pPr>
              <a:defRPr lang="en-US" b="0" dirty="0"/>
            </a:lvl1pPr>
          </a:lstStyle>
          <a:p>
            <a:pPr marL="0" lvl="0" rtl="0"/>
            <a:r>
              <a:rPr lang="hu-HU" noProof="0"/>
              <a:t>Mintacím stílusának szerkesztése</a:t>
            </a:r>
          </a:p>
        </p:txBody>
      </p:sp>
      <p:sp>
        <p:nvSpPr>
          <p:cNvPr id="10" name="Szöveg helye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rtl="0">
              <a:spcBef>
                <a:spcPct val="0"/>
              </a:spcBef>
              <a:buNone/>
            </a:pPr>
            <a:r>
              <a:rPr lang="hu-HU" noProof="0"/>
              <a:t>Mintaszöveg szerkesztése</a:t>
            </a:r>
          </a:p>
        </p:txBody>
      </p:sp>
      <p:sp>
        <p:nvSpPr>
          <p:cNvPr id="3" name="Szöveg helye 2"/>
          <p:cNvSpPr>
            <a:spLocks noGrp="1"/>
          </p:cNvSpPr>
          <p:nvPr>
            <p:ph type="body" idx="1"/>
          </p:nvPr>
        </p:nvSpPr>
        <p:spPr>
          <a:xfrm>
            <a:off x="685800" y="4343400"/>
            <a:ext cx="10131428" cy="1447800"/>
          </a:xfrm>
        </p:spPr>
        <p:txBody>
          <a:bodyPr rtlCol="0"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hu-HU" noProof="0"/>
              <a:t>Mintaszöveg szerkesztése</a:t>
            </a:r>
          </a:p>
        </p:txBody>
      </p:sp>
      <p:sp>
        <p:nvSpPr>
          <p:cNvPr id="4" name="Dátum helye 3"/>
          <p:cNvSpPr>
            <a:spLocks noGrp="1"/>
          </p:cNvSpPr>
          <p:nvPr>
            <p:ph type="dt" sz="half" idx="10"/>
          </p:nvPr>
        </p:nvSpPr>
        <p:spPr/>
        <p:txBody>
          <a:bodyPr rtlCol="0"/>
          <a:lstStyle/>
          <a:p>
            <a:pPr rtl="0"/>
            <a:fld id="{6E5AC0A3-2749-4477-9BAF-9491B7C23E15}" type="datetime1">
              <a:rPr lang="hu-HU" noProof="0" smtClean="0"/>
              <a:t>2021. 11. 29.</a:t>
            </a:fld>
            <a:endParaRPr lang="hu-HU" noProof="0"/>
          </a:p>
        </p:txBody>
      </p:sp>
      <p:sp>
        <p:nvSpPr>
          <p:cNvPr id="5" name="Élőláb helye 4"/>
          <p:cNvSpPr>
            <a:spLocks noGrp="1"/>
          </p:cNvSpPr>
          <p:nvPr>
            <p:ph type="ftr" sz="quarter" idx="11"/>
          </p:nvPr>
        </p:nvSpPr>
        <p:spPr/>
        <p:txBody>
          <a:bodyPr rtlCol="0"/>
          <a:lstStyle/>
          <a:p>
            <a:pPr rtl="0"/>
            <a:endParaRPr lang="hu-HU" noProof="0"/>
          </a:p>
        </p:txBody>
      </p:sp>
      <p:sp>
        <p:nvSpPr>
          <p:cNvPr id="6" name="Dia számának helye 5"/>
          <p:cNvSpPr>
            <a:spLocks noGrp="1"/>
          </p:cNvSpPr>
          <p:nvPr>
            <p:ph type="sldNum" sz="quarter" idx="12"/>
          </p:nvPr>
        </p:nvSpPr>
        <p:spPr/>
        <p:txBody>
          <a:bodyPr rtlCol="0"/>
          <a:lstStyle/>
          <a:p>
            <a:pPr rtl="0"/>
            <a:fld id="{69E57DC2-970A-4B3E-BB1C-7A09969E49DF}" type="slidenum">
              <a:rPr lang="hu-HU" noProof="0" smtClean="0"/>
              <a:pPr/>
              <a:t>‹#›</a:t>
            </a:fld>
            <a:endParaRPr lang="hu-HU" noProof="0"/>
          </a:p>
        </p:txBody>
      </p:sp>
    </p:spTree>
    <p:extLst>
      <p:ext uri="{BB962C8B-B14F-4D97-AF65-F5344CB8AC3E}">
        <p14:creationId xmlns:p14="http://schemas.microsoft.com/office/powerpoint/2010/main" val="42859608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pic>
        <p:nvPicPr>
          <p:cNvPr id="7" name="Kép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Cím 1"/>
          <p:cNvSpPr>
            <a:spLocks noGrp="1"/>
          </p:cNvSpPr>
          <p:nvPr>
            <p:ph type="title" hasCustomPrompt="1"/>
          </p:nvPr>
        </p:nvSpPr>
        <p:spPr>
          <a:xfrm>
            <a:off x="685801" y="609600"/>
            <a:ext cx="10131425" cy="1456267"/>
          </a:xfrm>
        </p:spPr>
        <p:txBody>
          <a:bodyPr rtlCol="0"/>
          <a:lstStyle/>
          <a:p>
            <a:pPr rtl="0"/>
            <a:r>
              <a:rPr lang="hu-HU" noProof="0"/>
              <a:t>Mintacím stílusának szerkesztése</a:t>
            </a:r>
          </a:p>
        </p:txBody>
      </p:sp>
      <p:sp>
        <p:nvSpPr>
          <p:cNvPr id="3" name="Függőleges szöveg helye 2"/>
          <p:cNvSpPr>
            <a:spLocks noGrp="1"/>
          </p:cNvSpPr>
          <p:nvPr>
            <p:ph type="body" orient="vert" idx="1"/>
          </p:nvPr>
        </p:nvSpPr>
        <p:spPr/>
        <p:txBody>
          <a:bodyPr vert="eaVert" rtlCol="0" anchor="t"/>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p>
        </p:txBody>
      </p:sp>
      <p:sp>
        <p:nvSpPr>
          <p:cNvPr id="4" name="Dátum helye 3"/>
          <p:cNvSpPr>
            <a:spLocks noGrp="1"/>
          </p:cNvSpPr>
          <p:nvPr>
            <p:ph type="dt" sz="half" idx="10"/>
          </p:nvPr>
        </p:nvSpPr>
        <p:spPr/>
        <p:txBody>
          <a:bodyPr rtlCol="0"/>
          <a:lstStyle/>
          <a:p>
            <a:pPr rtl="0"/>
            <a:fld id="{8C810BAF-818A-42D9-BBC5-752C0A83470E}" type="datetime1">
              <a:rPr lang="hu-HU" noProof="0" smtClean="0"/>
              <a:t>2021. 11. 29.</a:t>
            </a:fld>
            <a:endParaRPr lang="hu-HU" noProof="0"/>
          </a:p>
        </p:txBody>
      </p:sp>
      <p:sp>
        <p:nvSpPr>
          <p:cNvPr id="5" name="Élőláb helye 4"/>
          <p:cNvSpPr>
            <a:spLocks noGrp="1"/>
          </p:cNvSpPr>
          <p:nvPr>
            <p:ph type="ftr" sz="quarter" idx="11"/>
          </p:nvPr>
        </p:nvSpPr>
        <p:spPr/>
        <p:txBody>
          <a:bodyPr rtlCol="0"/>
          <a:lstStyle/>
          <a:p>
            <a:pPr rtl="0"/>
            <a:endParaRPr lang="hu-HU" noProof="0"/>
          </a:p>
        </p:txBody>
      </p:sp>
      <p:sp>
        <p:nvSpPr>
          <p:cNvPr id="6" name="Dia számának helye 5"/>
          <p:cNvSpPr>
            <a:spLocks noGrp="1"/>
          </p:cNvSpPr>
          <p:nvPr>
            <p:ph type="sldNum" sz="quarter" idx="12"/>
          </p:nvPr>
        </p:nvSpPr>
        <p:spPr/>
        <p:txBody>
          <a:bodyPr rtlCol="0"/>
          <a:lstStyle/>
          <a:p>
            <a:pPr rtl="0"/>
            <a:fld id="{69E57DC2-970A-4B3E-BB1C-7A09969E49DF}" type="slidenum">
              <a:rPr lang="hu-HU" noProof="0" smtClean="0"/>
              <a:t>‹#›</a:t>
            </a:fld>
            <a:endParaRPr lang="hu-HU" noProof="0"/>
          </a:p>
        </p:txBody>
      </p:sp>
    </p:spTree>
    <p:extLst>
      <p:ext uri="{BB962C8B-B14F-4D97-AF65-F5344CB8AC3E}">
        <p14:creationId xmlns:p14="http://schemas.microsoft.com/office/powerpoint/2010/main" val="22021260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pic>
        <p:nvPicPr>
          <p:cNvPr id="7" name="Kép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Függőleges cím 1"/>
          <p:cNvSpPr>
            <a:spLocks noGrp="1"/>
          </p:cNvSpPr>
          <p:nvPr>
            <p:ph type="title" orient="vert" hasCustomPrompt="1"/>
          </p:nvPr>
        </p:nvSpPr>
        <p:spPr>
          <a:xfrm>
            <a:off x="8658675" y="609599"/>
            <a:ext cx="2158552" cy="5181601"/>
          </a:xfrm>
        </p:spPr>
        <p:txBody>
          <a:bodyPr vert="eaVert" rtlCol="0"/>
          <a:lstStyle/>
          <a:p>
            <a:pPr rtl="0"/>
            <a:r>
              <a:rPr lang="hu-HU" noProof="0"/>
              <a:t>Mintacím stílusának szerkesztése</a:t>
            </a:r>
          </a:p>
        </p:txBody>
      </p:sp>
      <p:sp>
        <p:nvSpPr>
          <p:cNvPr id="3" name="Függőleges szöveg helye 2"/>
          <p:cNvSpPr>
            <a:spLocks noGrp="1"/>
          </p:cNvSpPr>
          <p:nvPr>
            <p:ph type="body" orient="vert" idx="1"/>
          </p:nvPr>
        </p:nvSpPr>
        <p:spPr>
          <a:xfrm>
            <a:off x="685800" y="609600"/>
            <a:ext cx="7832116" cy="5181600"/>
          </a:xfrm>
        </p:spPr>
        <p:txBody>
          <a:bodyPr vert="eaVert" rtlCol="0" anchor="t"/>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p>
        </p:txBody>
      </p:sp>
      <p:sp>
        <p:nvSpPr>
          <p:cNvPr id="4" name="Dátum helye 3"/>
          <p:cNvSpPr>
            <a:spLocks noGrp="1"/>
          </p:cNvSpPr>
          <p:nvPr>
            <p:ph type="dt" sz="half" idx="10"/>
          </p:nvPr>
        </p:nvSpPr>
        <p:spPr/>
        <p:txBody>
          <a:bodyPr rtlCol="0"/>
          <a:lstStyle/>
          <a:p>
            <a:pPr rtl="0"/>
            <a:fld id="{CF6000FC-FCE1-4C40-9BAB-39B4A88F9D88}" type="datetime1">
              <a:rPr lang="hu-HU" noProof="0" smtClean="0"/>
              <a:t>2021. 11. 29.</a:t>
            </a:fld>
            <a:endParaRPr lang="hu-HU" noProof="0"/>
          </a:p>
        </p:txBody>
      </p:sp>
      <p:sp>
        <p:nvSpPr>
          <p:cNvPr id="5" name="Élőláb helye 4"/>
          <p:cNvSpPr>
            <a:spLocks noGrp="1"/>
          </p:cNvSpPr>
          <p:nvPr>
            <p:ph type="ftr" sz="quarter" idx="11"/>
          </p:nvPr>
        </p:nvSpPr>
        <p:spPr/>
        <p:txBody>
          <a:bodyPr rtlCol="0"/>
          <a:lstStyle/>
          <a:p>
            <a:pPr rtl="0"/>
            <a:endParaRPr lang="hu-HU" noProof="0"/>
          </a:p>
        </p:txBody>
      </p:sp>
      <p:sp>
        <p:nvSpPr>
          <p:cNvPr id="6" name="Dia számának helye 5"/>
          <p:cNvSpPr>
            <a:spLocks noGrp="1"/>
          </p:cNvSpPr>
          <p:nvPr>
            <p:ph type="sldNum" sz="quarter" idx="12"/>
          </p:nvPr>
        </p:nvSpPr>
        <p:spPr/>
        <p:txBody>
          <a:bodyPr rtlCol="0"/>
          <a:lstStyle/>
          <a:p>
            <a:pPr rtl="0"/>
            <a:fld id="{69E57DC2-970A-4B3E-BB1C-7A09969E49DF}" type="slidenum">
              <a:rPr lang="hu-HU" noProof="0" smtClean="0"/>
              <a:t>‹#›</a:t>
            </a:fld>
            <a:endParaRPr lang="hu-HU" noProof="0"/>
          </a:p>
        </p:txBody>
      </p:sp>
    </p:spTree>
    <p:extLst>
      <p:ext uri="{BB962C8B-B14F-4D97-AF65-F5344CB8AC3E}">
        <p14:creationId xmlns:p14="http://schemas.microsoft.com/office/powerpoint/2010/main" val="2447542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pPr rtl="0"/>
            <a:r>
              <a:rPr lang="hu-HU" noProof="0"/>
              <a:t>Mintacím stílusának szerkesztése</a:t>
            </a:r>
          </a:p>
        </p:txBody>
      </p:sp>
      <p:sp>
        <p:nvSpPr>
          <p:cNvPr id="3" name="Szöveg helye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p>
        </p:txBody>
      </p:sp>
      <p:sp>
        <p:nvSpPr>
          <p:cNvPr id="4" name="Dátum helye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rtl="0"/>
            <a:fld id="{4B4976FB-FBCE-40A1-9B83-A9B94C11CE00}" type="datetime1">
              <a:rPr lang="hu-HU" noProof="0" smtClean="0"/>
              <a:t>2021. 11. 29.</a:t>
            </a:fld>
            <a:endParaRPr lang="hu-HU" noProof="0"/>
          </a:p>
        </p:txBody>
      </p:sp>
      <p:sp>
        <p:nvSpPr>
          <p:cNvPr id="5" name="Élőláb helye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rtl="0"/>
            <a:endParaRPr lang="hu-HU" noProof="0"/>
          </a:p>
        </p:txBody>
      </p:sp>
      <p:sp>
        <p:nvSpPr>
          <p:cNvPr id="6" name="Dia számának helye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rtl="0"/>
            <a:fld id="{69E57DC2-970A-4B3E-BB1C-7A09969E49DF}" type="slidenum">
              <a:rPr lang="hu-HU" noProof="0" smtClean="0"/>
              <a:pPr/>
              <a:t>‹#›</a:t>
            </a:fld>
            <a:endParaRPr lang="hu-HU" noProof="0"/>
          </a:p>
        </p:txBody>
      </p:sp>
    </p:spTree>
    <p:extLst>
      <p:ext uri="{BB962C8B-B14F-4D97-AF65-F5344CB8AC3E}">
        <p14:creationId xmlns:p14="http://schemas.microsoft.com/office/powerpoint/2010/main" val="645065765"/>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hyperlink" Target="mailto:palinkasnegarasosmelinda@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descr="éjszakai égbolt hegyekkel a messzeségben">
            <a:extLst>
              <a:ext uri="{FF2B5EF4-FFF2-40B4-BE49-F238E27FC236}">
                <a16:creationId xmlns:a16="http://schemas.microsoft.com/office/drawing/2014/main" id="{7C454B0C-0819-4D56-9275-BCE254DA659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0" y="10"/>
            <a:ext cx="12191980" cy="6857990"/>
          </a:xfrm>
          <a:prstGeom prst="rect">
            <a:avLst/>
          </a:prstGeom>
        </p:spPr>
      </p:pic>
      <p:sp>
        <p:nvSpPr>
          <p:cNvPr id="2" name="Cím 1">
            <a:extLst>
              <a:ext uri="{FF2B5EF4-FFF2-40B4-BE49-F238E27FC236}">
                <a16:creationId xmlns:a16="http://schemas.microsoft.com/office/drawing/2014/main" id="{340C7600-5BA8-4A54-887F-74AF87750A31}"/>
              </a:ext>
            </a:extLst>
          </p:cNvPr>
          <p:cNvSpPr>
            <a:spLocks noGrp="1"/>
          </p:cNvSpPr>
          <p:nvPr>
            <p:ph type="ctrTitle"/>
          </p:nvPr>
        </p:nvSpPr>
        <p:spPr>
          <a:xfrm>
            <a:off x="501445" y="294968"/>
            <a:ext cx="6489290" cy="3559473"/>
          </a:xfrm>
        </p:spPr>
        <p:txBody>
          <a:bodyPr rtlCol="0">
            <a:normAutofit fontScale="90000"/>
          </a:bodyPr>
          <a:lstStyle/>
          <a:p>
            <a:pPr algn="ctr" rtl="0"/>
            <a:r>
              <a:rPr kumimoji="0" lang="hu-HU" sz="3600" b="1" i="0" u="none" strike="noStrike" kern="1200" cap="none" spc="0" normalizeH="0" baseline="0" noProof="0" dirty="0">
                <a:ln>
                  <a:noFill/>
                </a:ln>
                <a:effectLst/>
                <a:uLnTx/>
                <a:uFillTx/>
                <a:latin typeface="Book Antiqua" panose="02040602050305030304" pitchFamily="18" charset="0"/>
                <a:cs typeface="Arial" panose="020B0604020202020204" pitchFamily="34" charset="0"/>
              </a:rPr>
              <a:t>„Segítsünk magunkon”</a:t>
            </a:r>
            <a:br>
              <a:rPr kumimoji="0" lang="hu-HU" sz="3600" b="1" i="0" u="none" strike="noStrike" kern="1200" cap="none" spc="0" normalizeH="0" baseline="0" noProof="0" dirty="0">
                <a:ln>
                  <a:noFill/>
                </a:ln>
                <a:effectLst/>
                <a:uLnTx/>
                <a:uFillTx/>
                <a:latin typeface="Book Antiqua" panose="02040602050305030304" pitchFamily="18" charset="0"/>
                <a:cs typeface="Arial" panose="020B0604020202020204" pitchFamily="34" charset="0"/>
              </a:rPr>
            </a:br>
            <a:br>
              <a:rPr kumimoji="0" lang="hu-HU" sz="3600" b="1" i="0" u="none" strike="noStrike" kern="1200" cap="none" spc="0" normalizeH="0" baseline="0" noProof="0" dirty="0">
                <a:ln>
                  <a:noFill/>
                </a:ln>
                <a:effectLst/>
                <a:uLnTx/>
                <a:uFillTx/>
                <a:latin typeface="Book Antiqua" panose="02040602050305030304" pitchFamily="18" charset="0"/>
                <a:cs typeface="Arial" panose="020B0604020202020204" pitchFamily="34" charset="0"/>
              </a:rPr>
            </a:br>
            <a:br>
              <a:rPr kumimoji="0" lang="hu-HU" sz="2800" b="0" i="0" u="none" strike="noStrike" kern="1200" cap="none" spc="0" normalizeH="0" baseline="0" noProof="0" dirty="0">
                <a:ln>
                  <a:noFill/>
                </a:ln>
                <a:effectLst/>
                <a:uLnTx/>
                <a:uFillTx/>
                <a:latin typeface="Book Antiqua" panose="02040602050305030304" pitchFamily="18" charset="0"/>
                <a:cs typeface="Arial" panose="020B0604020202020204" pitchFamily="34" charset="0"/>
              </a:rPr>
            </a:br>
            <a:r>
              <a:rPr kumimoji="0" lang="hu-HU" sz="3200" b="0" i="1" u="none" strike="noStrike" kern="1200" cap="none" spc="0" normalizeH="0" baseline="0" noProof="0" dirty="0">
                <a:ln>
                  <a:noFill/>
                </a:ln>
                <a:effectLst/>
                <a:uLnTx/>
                <a:uFillTx/>
                <a:latin typeface="Book Antiqua" panose="02040602050305030304" pitchFamily="18" charset="0"/>
                <a:cs typeface="Arial" panose="020B0604020202020204" pitchFamily="34" charset="0"/>
              </a:rPr>
              <a:t>A digitális </a:t>
            </a:r>
            <a:br>
              <a:rPr kumimoji="0" lang="hu-HU" sz="3200" b="0" i="1" u="none" strike="noStrike" kern="1200" cap="none" spc="0" normalizeH="0" baseline="0" noProof="0" dirty="0">
                <a:ln>
                  <a:noFill/>
                </a:ln>
                <a:effectLst/>
                <a:uLnTx/>
                <a:uFillTx/>
                <a:latin typeface="Book Antiqua" panose="02040602050305030304" pitchFamily="18" charset="0"/>
                <a:cs typeface="Arial" panose="020B0604020202020204" pitchFamily="34" charset="0"/>
              </a:rPr>
            </a:br>
            <a:r>
              <a:rPr kumimoji="0" lang="hu-HU" sz="3200" b="0" i="1" u="none" strike="noStrike" kern="1200" cap="none" spc="0" normalizeH="0" baseline="0" noProof="0" dirty="0">
                <a:ln>
                  <a:noFill/>
                </a:ln>
                <a:effectLst/>
                <a:uLnTx/>
                <a:uFillTx/>
                <a:latin typeface="Book Antiqua" panose="02040602050305030304" pitchFamily="18" charset="0"/>
                <a:cs typeface="Arial" panose="020B0604020202020204" pitchFamily="34" charset="0"/>
              </a:rPr>
              <a:t>tanügyi dokumentáció </a:t>
            </a:r>
            <a:br>
              <a:rPr kumimoji="0" lang="hu-HU" sz="3200" b="0" i="1" u="none" strike="noStrike" kern="1200" cap="none" spc="0" normalizeH="0" baseline="0" noProof="0" dirty="0">
                <a:ln>
                  <a:noFill/>
                </a:ln>
                <a:effectLst/>
                <a:uLnTx/>
                <a:uFillTx/>
                <a:latin typeface="Book Antiqua" panose="02040602050305030304" pitchFamily="18" charset="0"/>
                <a:cs typeface="Arial" panose="020B0604020202020204" pitchFamily="34" charset="0"/>
              </a:rPr>
            </a:br>
            <a:r>
              <a:rPr kumimoji="0" lang="hu-HU" sz="3200" b="0" i="1" u="none" strike="noStrike" kern="1200" cap="none" spc="0" normalizeH="0" baseline="0" noProof="0" dirty="0">
                <a:ln>
                  <a:noFill/>
                </a:ln>
                <a:effectLst/>
                <a:uLnTx/>
                <a:uFillTx/>
                <a:latin typeface="Book Antiqua" panose="02040602050305030304" pitchFamily="18" charset="0"/>
                <a:cs typeface="Arial" panose="020B0604020202020204" pitchFamily="34" charset="0"/>
              </a:rPr>
              <a:t>gyakorlati megvalósulásának tapasztalatai</a:t>
            </a:r>
            <a:endParaRPr lang="hu-HU" sz="3200" b="1" cap="none" dirty="0">
              <a:latin typeface="Book Antiqua" panose="02040602050305030304" pitchFamily="18" charset="0"/>
            </a:endParaRPr>
          </a:p>
        </p:txBody>
      </p:sp>
      <p:sp>
        <p:nvSpPr>
          <p:cNvPr id="3" name="Alcím 2">
            <a:extLst>
              <a:ext uri="{FF2B5EF4-FFF2-40B4-BE49-F238E27FC236}">
                <a16:creationId xmlns:a16="http://schemas.microsoft.com/office/drawing/2014/main" id="{AE584786-6548-4BB4-95FD-977AD1F362C6}"/>
              </a:ext>
            </a:extLst>
          </p:cNvPr>
          <p:cNvSpPr>
            <a:spLocks noGrp="1"/>
          </p:cNvSpPr>
          <p:nvPr>
            <p:ph type="subTitle" idx="1"/>
          </p:nvPr>
        </p:nvSpPr>
        <p:spPr>
          <a:xfrm>
            <a:off x="5515897" y="4330692"/>
            <a:ext cx="5644228" cy="2051057"/>
          </a:xfrm>
        </p:spPr>
        <p:txBody>
          <a:bodyPr rtlCol="0">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u-HU" sz="2000" b="0" i="0" u="none" strike="noStrike" kern="1200" cap="none" spc="0" normalizeH="0" baseline="0" noProof="0" dirty="0">
                <a:ln>
                  <a:noFill/>
                </a:ln>
                <a:effectLst/>
                <a:uLnTx/>
                <a:uFillTx/>
                <a:latin typeface="Book Antiqua" panose="02040602050305030304" pitchFamily="18" charset="0"/>
              </a:rPr>
              <a:t>Pálinkásné Garasos Melinda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hu-HU" sz="2000" b="0" i="0" u="none" strike="noStrike" kern="1200" cap="none" spc="0" normalizeH="0" baseline="0" noProof="0" dirty="0">
              <a:ln>
                <a:noFill/>
              </a:ln>
              <a:effectLst/>
              <a:uLnTx/>
              <a:uFillTx/>
              <a:latin typeface="Book Antiqua" panose="0204060205030503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u-HU" sz="2000" b="0" i="0" u="none" strike="noStrike" kern="1200" cap="none" spc="0" normalizeH="0" baseline="0" noProof="0" dirty="0">
                <a:ln>
                  <a:noFill/>
                </a:ln>
                <a:effectLst/>
                <a:uLnTx/>
                <a:uFillTx/>
                <a:latin typeface="Book Antiqua" panose="02040602050305030304" pitchFamily="18" charset="0"/>
                <a:cs typeface="Arial" panose="020B0604020202020204" pitchFamily="34" charset="0"/>
              </a:rPr>
              <a:t>Kisvárdai Egyesített Óvoda  intézményvezető</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u-HU" sz="2000" b="0" i="0" u="none" strike="noStrike" kern="1200" cap="none" spc="0" normalizeH="0" baseline="0" noProof="0" dirty="0">
                <a:ln>
                  <a:noFill/>
                </a:ln>
                <a:effectLst/>
                <a:uLnTx/>
                <a:uFillTx/>
                <a:latin typeface="Book Antiqua" panose="02040602050305030304" pitchFamily="18" charset="0"/>
                <a:cs typeface="Arial" panose="020B0604020202020204" pitchFamily="34" charset="0"/>
              </a:rPr>
              <a:t>mesterpedagógus – szaktanácsadó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u-HU" sz="2000" b="0" i="0" u="none" strike="noStrike" kern="1200" cap="none" spc="0" normalizeH="0" baseline="0" noProof="0" dirty="0">
                <a:ln>
                  <a:noFill/>
                </a:ln>
                <a:effectLst/>
                <a:uLnTx/>
                <a:uFillTx/>
                <a:latin typeface="Book Antiqua" panose="02040602050305030304" pitchFamily="18" charset="0"/>
                <a:cs typeface="Arial" panose="020B0604020202020204" pitchFamily="34" charset="0"/>
              </a:rPr>
              <a:t>/ Nyíregyházi POK/</a:t>
            </a:r>
            <a:endParaRPr lang="hu-HU" dirty="0">
              <a:latin typeface="Book Antiqua" panose="02040602050305030304" pitchFamily="18" charset="0"/>
            </a:endParaRPr>
          </a:p>
        </p:txBody>
      </p:sp>
    </p:spTree>
    <p:extLst>
      <p:ext uri="{BB962C8B-B14F-4D97-AF65-F5344CB8AC3E}">
        <p14:creationId xmlns:p14="http://schemas.microsoft.com/office/powerpoint/2010/main" val="3417721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3681FD9-4B30-40BE-BD9E-E0293163BE85}"/>
              </a:ext>
            </a:extLst>
          </p:cNvPr>
          <p:cNvSpPr>
            <a:spLocks noGrp="1"/>
          </p:cNvSpPr>
          <p:nvPr>
            <p:ph type="title"/>
          </p:nvPr>
        </p:nvSpPr>
        <p:spPr>
          <a:xfrm>
            <a:off x="685801" y="1308100"/>
            <a:ext cx="10131425" cy="4991100"/>
          </a:xfrm>
        </p:spPr>
        <p:txBody>
          <a:bodyPr>
            <a:normAutofit/>
          </a:bodyPr>
          <a:lstStyle/>
          <a:p>
            <a:pPr algn="ctr"/>
            <a:br>
              <a:rPr lang="hu-HU" sz="2800" b="0" i="1" cap="none" dirty="0">
                <a:solidFill>
                  <a:srgbClr val="050505"/>
                </a:solidFill>
                <a:effectLst/>
                <a:latin typeface="Arial" panose="020B0604020202020204" pitchFamily="34" charset="0"/>
                <a:cs typeface="Arial" panose="020B0604020202020204" pitchFamily="34" charset="0"/>
              </a:rPr>
            </a:br>
            <a:r>
              <a:rPr lang="hu-HU" sz="2800" b="0" i="1" cap="none" dirty="0">
                <a:effectLst/>
                <a:latin typeface="Book Antiqua" panose="02040602050305030304" pitchFamily="18" charset="0"/>
                <a:cs typeface="Arial" panose="020B0604020202020204" pitchFamily="34" charset="0"/>
              </a:rPr>
              <a:t>"Nincs semmi amit nehezebb véghez vinni, </a:t>
            </a:r>
            <a:br>
              <a:rPr lang="hu-HU" sz="2800" b="0" i="1" cap="none" dirty="0">
                <a:effectLst/>
                <a:latin typeface="Book Antiqua" panose="02040602050305030304" pitchFamily="18" charset="0"/>
                <a:cs typeface="Arial" panose="020B0604020202020204" pitchFamily="34" charset="0"/>
              </a:rPr>
            </a:br>
            <a:r>
              <a:rPr lang="hu-HU" sz="2800" b="0" i="1" cap="none" dirty="0">
                <a:effectLst/>
                <a:latin typeface="Book Antiqua" panose="02040602050305030304" pitchFamily="18" charset="0"/>
                <a:cs typeface="Arial" panose="020B0604020202020204" pitchFamily="34" charset="0"/>
              </a:rPr>
              <a:t>mint a dolgok új rendjének a kezdeményezését, </a:t>
            </a:r>
            <a:br>
              <a:rPr lang="hu-HU" sz="2800" b="0" i="1" cap="none" dirty="0">
                <a:effectLst/>
                <a:latin typeface="Book Antiqua" panose="02040602050305030304" pitchFamily="18" charset="0"/>
                <a:cs typeface="Arial" panose="020B0604020202020204" pitchFamily="34" charset="0"/>
              </a:rPr>
            </a:br>
            <a:r>
              <a:rPr lang="hu-HU" sz="2800" b="0" i="1" cap="none" dirty="0">
                <a:effectLst/>
                <a:latin typeface="Book Antiqua" panose="02040602050305030304" pitchFamily="18" charset="0"/>
                <a:cs typeface="Arial" panose="020B0604020202020204" pitchFamily="34" charset="0"/>
              </a:rPr>
              <a:t>mert mindazok akik a régi rendből előnyökhöz jutottak </a:t>
            </a:r>
            <a:br>
              <a:rPr lang="hu-HU" sz="2800" b="0" i="1" cap="none" dirty="0">
                <a:effectLst/>
                <a:latin typeface="Book Antiqua" panose="02040602050305030304" pitchFamily="18" charset="0"/>
                <a:cs typeface="Arial" panose="020B0604020202020204" pitchFamily="34" charset="0"/>
              </a:rPr>
            </a:br>
            <a:r>
              <a:rPr lang="hu-HU" sz="2800" b="0" i="1" cap="none" dirty="0">
                <a:effectLst/>
                <a:latin typeface="Book Antiqua" panose="02040602050305030304" pitchFamily="18" charset="0"/>
                <a:cs typeface="Arial" panose="020B0604020202020204" pitchFamily="34" charset="0"/>
              </a:rPr>
              <a:t>az újnak ellenségei.</a:t>
            </a:r>
            <a:br>
              <a:rPr lang="hu-HU" sz="2800" b="0" i="1" cap="none" dirty="0">
                <a:effectLst/>
                <a:latin typeface="Book Antiqua" panose="02040602050305030304" pitchFamily="18" charset="0"/>
                <a:cs typeface="Arial" panose="020B0604020202020204" pitchFamily="34" charset="0"/>
              </a:rPr>
            </a:br>
            <a:r>
              <a:rPr lang="hu-HU" sz="2800" b="0" i="1" cap="none" dirty="0">
                <a:effectLst/>
                <a:latin typeface="Book Antiqua" panose="02040602050305030304" pitchFamily="18" charset="0"/>
                <a:cs typeface="Arial" panose="020B0604020202020204" pitchFamily="34" charset="0"/>
              </a:rPr>
              <a:t>Akik az új rendből előnyökre számíthatnának csak langyos támogatók lesznek. </a:t>
            </a:r>
            <a:br>
              <a:rPr lang="hu-HU" sz="2800" b="0" i="1" cap="none" dirty="0">
                <a:effectLst/>
                <a:latin typeface="Book Antiqua" panose="02040602050305030304" pitchFamily="18" charset="0"/>
                <a:cs typeface="Arial" panose="020B0604020202020204" pitchFamily="34" charset="0"/>
              </a:rPr>
            </a:br>
            <a:r>
              <a:rPr lang="hu-HU" sz="2800" b="0" i="1" cap="none" dirty="0">
                <a:effectLst/>
                <a:latin typeface="Book Antiqua" panose="02040602050305030304" pitchFamily="18" charset="0"/>
                <a:cs typeface="Arial" panose="020B0604020202020204" pitchFamily="34" charset="0"/>
              </a:rPr>
              <a:t>A reformernek mindig ellenségei vannak" </a:t>
            </a:r>
            <a:br>
              <a:rPr lang="hu-HU" sz="2800" b="0" i="1" cap="none" dirty="0">
                <a:effectLst/>
                <a:latin typeface="Book Antiqua" panose="02040602050305030304" pitchFamily="18" charset="0"/>
                <a:cs typeface="Arial" panose="020B0604020202020204" pitchFamily="34" charset="0"/>
              </a:rPr>
            </a:br>
            <a:r>
              <a:rPr lang="hu-HU" sz="2800" b="0" i="1" cap="none" dirty="0">
                <a:effectLst/>
                <a:latin typeface="Book Antiqua" panose="02040602050305030304" pitchFamily="18" charset="0"/>
                <a:cs typeface="Arial" panose="020B0604020202020204" pitchFamily="34" charset="0"/>
              </a:rPr>
              <a:t> </a:t>
            </a:r>
            <a:r>
              <a:rPr lang="hu-HU" sz="2800" i="1" cap="none" dirty="0">
                <a:latin typeface="Book Antiqua" panose="02040602050305030304" pitchFamily="18" charset="0"/>
                <a:cs typeface="Arial" panose="020B0604020202020204" pitchFamily="34" charset="0"/>
              </a:rPr>
              <a:t>M</a:t>
            </a:r>
            <a:r>
              <a:rPr lang="hu-HU" sz="2800" b="0" i="1" cap="none" dirty="0">
                <a:effectLst/>
                <a:latin typeface="Book Antiqua" panose="02040602050305030304" pitchFamily="18" charset="0"/>
                <a:cs typeface="Arial" panose="020B0604020202020204" pitchFamily="34" charset="0"/>
              </a:rPr>
              <a:t>achiavelli</a:t>
            </a:r>
            <a:br>
              <a:rPr lang="hu-HU" sz="2800" b="0" i="0" cap="none" dirty="0">
                <a:solidFill>
                  <a:srgbClr val="050505"/>
                </a:solidFill>
                <a:effectLst/>
                <a:latin typeface="Book Antiqua" panose="02040602050305030304" pitchFamily="18" charset="0"/>
                <a:cs typeface="Arial" panose="020B0604020202020204" pitchFamily="34" charset="0"/>
              </a:rPr>
            </a:br>
            <a:endParaRPr lang="hu-HU" sz="2800" cap="none" dirty="0">
              <a:latin typeface="Book Antiqua" panose="02040602050305030304" pitchFamily="18" charset="0"/>
              <a:cs typeface="Arial" panose="020B0604020202020204" pitchFamily="34" charset="0"/>
            </a:endParaRPr>
          </a:p>
        </p:txBody>
      </p:sp>
    </p:spTree>
    <p:extLst>
      <p:ext uri="{BB962C8B-B14F-4D97-AF65-F5344CB8AC3E}">
        <p14:creationId xmlns:p14="http://schemas.microsoft.com/office/powerpoint/2010/main" val="682208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99C22AD-E5B2-4DD7-ABC5-962755014205}"/>
              </a:ext>
            </a:extLst>
          </p:cNvPr>
          <p:cNvSpPr>
            <a:spLocks noGrp="1"/>
          </p:cNvSpPr>
          <p:nvPr>
            <p:ph type="title"/>
          </p:nvPr>
        </p:nvSpPr>
        <p:spPr>
          <a:xfrm>
            <a:off x="7865806" y="265471"/>
            <a:ext cx="3706762" cy="1386348"/>
          </a:xfrm>
        </p:spPr>
        <p:txBody>
          <a:bodyPr>
            <a:normAutofit/>
          </a:bodyPr>
          <a:lstStyle/>
          <a:p>
            <a:r>
              <a:rPr lang="hu-HU" b="1" dirty="0">
                <a:latin typeface="Book Antiqua" panose="02040602050305030304" pitchFamily="18" charset="0"/>
                <a:cs typeface="Arial" panose="020B0604020202020204" pitchFamily="34" charset="0"/>
              </a:rPr>
              <a:t>Miért ???</a:t>
            </a:r>
          </a:p>
        </p:txBody>
      </p:sp>
      <p:pic>
        <p:nvPicPr>
          <p:cNvPr id="6" name="Tartalom helye 5">
            <a:extLst>
              <a:ext uri="{FF2B5EF4-FFF2-40B4-BE49-F238E27FC236}">
                <a16:creationId xmlns:a16="http://schemas.microsoft.com/office/drawing/2014/main" id="{EBE6DD16-481D-4312-8326-5864DE499555}"/>
              </a:ext>
            </a:extLst>
          </p:cNvPr>
          <p:cNvPicPr>
            <a:picLocks noChangeAspect="1"/>
          </p:cNvPicPr>
          <p:nvPr/>
        </p:nvPicPr>
        <p:blipFill>
          <a:blip r:embed="rId4"/>
          <a:stretch>
            <a:fillRect/>
          </a:stretch>
        </p:blipFill>
        <p:spPr>
          <a:xfrm>
            <a:off x="643464" y="2123044"/>
            <a:ext cx="5034665" cy="2621193"/>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8" name="Content Placeholder 9">
            <a:extLst>
              <a:ext uri="{FF2B5EF4-FFF2-40B4-BE49-F238E27FC236}">
                <a16:creationId xmlns:a16="http://schemas.microsoft.com/office/drawing/2014/main" id="{DD24FDBB-0249-4BA6-B0A6-0B42FD2AF1EA}"/>
              </a:ext>
            </a:extLst>
          </p:cNvPr>
          <p:cNvSpPr>
            <a:spLocks noGrp="1"/>
          </p:cNvSpPr>
          <p:nvPr>
            <p:ph idx="1"/>
          </p:nvPr>
        </p:nvSpPr>
        <p:spPr>
          <a:xfrm>
            <a:off x="6095999" y="1887794"/>
            <a:ext cx="5746955" cy="4704735"/>
          </a:xfrm>
        </p:spPr>
        <p:txBody>
          <a:bodyPr>
            <a:normAutofit/>
          </a:bodyPr>
          <a:lstStyle/>
          <a:p>
            <a:r>
              <a:rPr lang="hu-HU" sz="2400" dirty="0">
                <a:latin typeface="Book Antiqua" panose="02040602050305030304" pitchFamily="18" charset="0"/>
                <a:cs typeface="Arial" panose="020B0604020202020204" pitchFamily="34" charset="0"/>
              </a:rPr>
              <a:t>Megnövekedett adminisztrációs </a:t>
            </a:r>
            <a:r>
              <a:rPr lang="hu-HU" sz="2400" dirty="0" err="1">
                <a:latin typeface="Book Antiqua" panose="02040602050305030304" pitchFamily="18" charset="0"/>
                <a:cs typeface="Arial" panose="020B0604020202020204" pitchFamily="34" charset="0"/>
              </a:rPr>
              <a:t>terhek</a:t>
            </a:r>
            <a:endParaRPr lang="hu-HU" sz="2400" dirty="0">
              <a:latin typeface="Book Antiqua" panose="02040602050305030304" pitchFamily="18" charset="0"/>
              <a:cs typeface="Arial" panose="020B0604020202020204" pitchFamily="34" charset="0"/>
            </a:endParaRPr>
          </a:p>
          <a:p>
            <a:r>
              <a:rPr lang="hu-HU" sz="2400" dirty="0">
                <a:latin typeface="Book Antiqua" panose="02040602050305030304" pitchFamily="18" charset="0"/>
                <a:cs typeface="Arial" panose="020B0604020202020204" pitchFamily="34" charset="0"/>
              </a:rPr>
              <a:t>Gyermeki fejlődés </a:t>
            </a:r>
            <a:r>
              <a:rPr lang="hu-HU" sz="2400" dirty="0" err="1">
                <a:latin typeface="Book Antiqua" panose="02040602050305030304" pitchFamily="18" charset="0"/>
                <a:cs typeface="Arial" panose="020B0604020202020204" pitchFamily="34" charset="0"/>
              </a:rPr>
              <a:t>nyomonkövető</a:t>
            </a:r>
            <a:r>
              <a:rPr lang="hu-HU" sz="2400" dirty="0">
                <a:latin typeface="Book Antiqua" panose="02040602050305030304" pitchFamily="18" charset="0"/>
                <a:cs typeface="Arial" panose="020B0604020202020204" pitchFamily="34" charset="0"/>
              </a:rPr>
              <a:t> rendszer egységesítése</a:t>
            </a:r>
          </a:p>
          <a:p>
            <a:r>
              <a:rPr lang="hu-HU" sz="2400" dirty="0">
                <a:latin typeface="Book Antiqua" panose="02040602050305030304" pitchFamily="18" charset="0"/>
                <a:cs typeface="Arial" panose="020B0604020202020204" pitchFamily="34" charset="0"/>
              </a:rPr>
              <a:t>Informatikai lehetőségek növekedése</a:t>
            </a:r>
          </a:p>
          <a:p>
            <a:r>
              <a:rPr lang="hu-HU" sz="2400" dirty="0">
                <a:latin typeface="Book Antiqua" panose="02040602050305030304" pitchFamily="18" charset="0"/>
                <a:cs typeface="Arial" panose="020B0604020202020204" pitchFamily="34" charset="0"/>
              </a:rPr>
              <a:t>A rendszer célja: Adminisztrációs </a:t>
            </a:r>
            <a:r>
              <a:rPr lang="hu-HU" sz="2400" dirty="0" err="1">
                <a:latin typeface="Book Antiqua" panose="02040602050305030304" pitchFamily="18" charset="0"/>
                <a:cs typeface="Arial" panose="020B0604020202020204" pitchFamily="34" charset="0"/>
              </a:rPr>
              <a:t>terhek</a:t>
            </a:r>
            <a:r>
              <a:rPr lang="hu-HU" sz="2400" dirty="0">
                <a:latin typeface="Book Antiqua" panose="02040602050305030304" pitchFamily="18" charset="0"/>
                <a:cs typeface="Arial" panose="020B0604020202020204" pitchFamily="34" charset="0"/>
              </a:rPr>
              <a:t> csökkentése, egységes, minden igényt kielégítő, a jogszabályi kereteknek megfelelő rendszer alkalmazása</a:t>
            </a:r>
            <a:r>
              <a:rPr lang="hu-HU" sz="2400" dirty="0">
                <a:latin typeface="Book Antiqua" panose="02040602050305030304" pitchFamily="18" charset="0"/>
              </a:rPr>
              <a:t>.</a:t>
            </a:r>
          </a:p>
        </p:txBody>
      </p:sp>
    </p:spTree>
    <p:extLst>
      <p:ext uri="{BB962C8B-B14F-4D97-AF65-F5344CB8AC3E}">
        <p14:creationId xmlns:p14="http://schemas.microsoft.com/office/powerpoint/2010/main" val="1009332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A5AEFC2-BA7F-4E9B-A109-6642F3AF36CA}"/>
              </a:ext>
            </a:extLst>
          </p:cNvPr>
          <p:cNvSpPr>
            <a:spLocks noGrp="1"/>
          </p:cNvSpPr>
          <p:nvPr>
            <p:ph type="title"/>
          </p:nvPr>
        </p:nvSpPr>
        <p:spPr>
          <a:xfrm>
            <a:off x="825909" y="1"/>
            <a:ext cx="3979205" cy="1489586"/>
          </a:xfrm>
        </p:spPr>
        <p:txBody>
          <a:bodyPr>
            <a:normAutofit/>
          </a:bodyPr>
          <a:lstStyle/>
          <a:p>
            <a:r>
              <a:rPr lang="hu-HU" b="1" dirty="0">
                <a:latin typeface="Arial" panose="020B0604020202020204" pitchFamily="34" charset="0"/>
                <a:cs typeface="Arial" panose="020B0604020202020204" pitchFamily="34" charset="0"/>
              </a:rPr>
              <a:t>A kezdet</a:t>
            </a:r>
          </a:p>
        </p:txBody>
      </p:sp>
      <p:sp>
        <p:nvSpPr>
          <p:cNvPr id="9" name="Content Placeholder 8">
            <a:extLst>
              <a:ext uri="{FF2B5EF4-FFF2-40B4-BE49-F238E27FC236}">
                <a16:creationId xmlns:a16="http://schemas.microsoft.com/office/drawing/2014/main" id="{EA7E72B6-EC1E-46EA-82CC-16481730BC0B}"/>
              </a:ext>
            </a:extLst>
          </p:cNvPr>
          <p:cNvSpPr>
            <a:spLocks noGrp="1"/>
          </p:cNvSpPr>
          <p:nvPr>
            <p:ph idx="1"/>
          </p:nvPr>
        </p:nvSpPr>
        <p:spPr>
          <a:xfrm>
            <a:off x="353961" y="1991032"/>
            <a:ext cx="5742039" cy="4336026"/>
          </a:xfrm>
        </p:spPr>
        <p:txBody>
          <a:bodyPr>
            <a:normAutofit fontScale="92500"/>
          </a:bodyPr>
          <a:lstStyle/>
          <a:p>
            <a:endParaRPr lang="hu-HU" sz="2000" dirty="0">
              <a:latin typeface="Arial" panose="020B0604020202020204" pitchFamily="34" charset="0"/>
              <a:cs typeface="Arial" panose="020B0604020202020204" pitchFamily="34" charset="0"/>
            </a:endParaRPr>
          </a:p>
          <a:p>
            <a:endParaRPr lang="hu-HU" sz="2000" dirty="0">
              <a:latin typeface="Arial" panose="020B0604020202020204" pitchFamily="34" charset="0"/>
              <a:cs typeface="Arial" panose="020B0604020202020204" pitchFamily="34" charset="0"/>
            </a:endParaRPr>
          </a:p>
          <a:p>
            <a:r>
              <a:rPr lang="hu-HU" sz="2000" dirty="0">
                <a:latin typeface="Arial" panose="020B0604020202020204" pitchFamily="34" charset="0"/>
                <a:cs typeface="Arial" panose="020B0604020202020204" pitchFamily="34" charset="0"/>
              </a:rPr>
              <a:t>2018. június - nevelési értekezlet</a:t>
            </a:r>
          </a:p>
          <a:p>
            <a:r>
              <a:rPr lang="hu-HU" sz="2000" dirty="0">
                <a:latin typeface="Arial" panose="020B0604020202020204" pitchFamily="34" charset="0"/>
                <a:cs typeface="Arial" panose="020B0604020202020204" pitchFamily="34" charset="0"/>
              </a:rPr>
              <a:t> </a:t>
            </a:r>
            <a:r>
              <a:rPr lang="hu-HU" sz="2000" b="1" dirty="0">
                <a:latin typeface="Arial" panose="020B0604020202020204" pitchFamily="34" charset="0"/>
                <a:cs typeface="Arial" panose="020B0604020202020204" pitchFamily="34" charset="0"/>
              </a:rPr>
              <a:t>TELJES NEVELŐTESTÜLETI TÁMOGATÁS</a:t>
            </a:r>
          </a:p>
          <a:p>
            <a:r>
              <a:rPr lang="en-US" sz="2000" dirty="0">
                <a:latin typeface="Arial" panose="020B0604020202020204" pitchFamily="34" charset="0"/>
                <a:cs typeface="Arial" panose="020B0604020202020204" pitchFamily="34" charset="0"/>
              </a:rPr>
              <a:t>EFOP-3.2.1-15-2016-00001</a:t>
            </a:r>
            <a:r>
              <a:rPr lang="hu-HU"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Tehetségek</a:t>
            </a:r>
            <a:r>
              <a:rPr lang="en-US" sz="2000" dirty="0">
                <a:latin typeface="Arial" panose="020B0604020202020204" pitchFamily="34" charset="0"/>
                <a:cs typeface="Arial" panose="020B0604020202020204" pitchFamily="34" charset="0"/>
              </a:rPr>
              <a:t> </a:t>
            </a:r>
            <a:r>
              <a:rPr lang="hu-HU" sz="2000" dirty="0">
                <a:latin typeface="Arial" panose="020B0604020202020204" pitchFamily="34" charset="0"/>
                <a:cs typeface="Arial" panose="020B0604020202020204" pitchFamily="34" charset="0"/>
              </a:rPr>
              <a:t>M</a:t>
            </a:r>
            <a:r>
              <a:rPr lang="en-US" sz="2000" dirty="0" err="1">
                <a:latin typeface="Arial" panose="020B0604020202020204" pitchFamily="34" charset="0"/>
                <a:cs typeface="Arial" panose="020B0604020202020204" pitchFamily="34" charset="0"/>
              </a:rPr>
              <a:t>agyarországa</a:t>
            </a:r>
            <a:r>
              <a:rPr lang="hu-HU" sz="2000" dirty="0">
                <a:latin typeface="Arial" panose="020B0604020202020204" pitchFamily="34" charset="0"/>
                <a:cs typeface="Arial" panose="020B0604020202020204" pitchFamily="34" charset="0"/>
              </a:rPr>
              <a:t> – MATEHETSZ – támogatás - beszámoló</a:t>
            </a:r>
          </a:p>
          <a:p>
            <a:r>
              <a:rPr lang="hu-HU" sz="2000" dirty="0">
                <a:latin typeface="Arial" panose="020B0604020202020204" pitchFamily="34" charset="0"/>
                <a:cs typeface="Arial" panose="020B0604020202020204" pitchFamily="34" charset="0"/>
              </a:rPr>
              <a:t>Kezdeti nehézségek</a:t>
            </a:r>
          </a:p>
          <a:p>
            <a:r>
              <a:rPr lang="hu-HU" sz="2000" dirty="0">
                <a:latin typeface="Arial" panose="020B0604020202020204" pitchFamily="34" charset="0"/>
                <a:cs typeface="Arial" panose="020B0604020202020204" pitchFamily="34" charset="0"/>
              </a:rPr>
              <a:t>Folyamatosan fejlődő rendszer kínálat, melyben mi magunk, az érintettek tehetünk javaslatot</a:t>
            </a:r>
          </a:p>
          <a:p>
            <a:r>
              <a:rPr lang="hu-HU" sz="2000" dirty="0">
                <a:latin typeface="Arial" panose="020B0604020202020204" pitchFamily="34" charset="0"/>
                <a:cs typeface="Arial" panose="020B0604020202020204" pitchFamily="34" charset="0"/>
              </a:rPr>
              <a:t>Informatikai eszközpark bővítése</a:t>
            </a:r>
          </a:p>
          <a:p>
            <a:endParaRPr lang="hu-HU" dirty="0"/>
          </a:p>
          <a:p>
            <a:pPr marL="0" indent="0">
              <a:buNone/>
            </a:pPr>
            <a:endParaRPr lang="hu-HU" dirty="0"/>
          </a:p>
          <a:p>
            <a:pPr marL="0" indent="0">
              <a:buNone/>
            </a:pPr>
            <a:endParaRPr lang="hu-HU" dirty="0"/>
          </a:p>
        </p:txBody>
      </p:sp>
      <p:pic>
        <p:nvPicPr>
          <p:cNvPr id="4" name="Tartalom helye 4" descr="A képen szöveg látható&#10;&#10;Automatikusan generált leírás">
            <a:extLst>
              <a:ext uri="{FF2B5EF4-FFF2-40B4-BE49-F238E27FC236}">
                <a16:creationId xmlns:a16="http://schemas.microsoft.com/office/drawing/2014/main" id="{01EC1D23-C220-4AAC-B03D-26CFC07B44B9}"/>
              </a:ext>
            </a:extLst>
          </p:cNvPr>
          <p:cNvPicPr>
            <a:picLocks noChangeAspect="1"/>
          </p:cNvPicPr>
          <p:nvPr/>
        </p:nvPicPr>
        <p:blipFill>
          <a:blip r:embed="rId4"/>
          <a:stretch>
            <a:fillRect/>
          </a:stretch>
        </p:blipFill>
        <p:spPr>
          <a:xfrm>
            <a:off x="6474541" y="796413"/>
            <a:ext cx="5471653" cy="5530645"/>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490602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6A552B3-9ED2-424A-A0C5-AC73E7D1DB6A}"/>
              </a:ext>
            </a:extLst>
          </p:cNvPr>
          <p:cNvSpPr>
            <a:spLocks noGrp="1"/>
          </p:cNvSpPr>
          <p:nvPr>
            <p:ph type="title"/>
          </p:nvPr>
        </p:nvSpPr>
        <p:spPr>
          <a:xfrm>
            <a:off x="825909" y="191581"/>
            <a:ext cx="10014156" cy="1578225"/>
          </a:xfrm>
        </p:spPr>
        <p:txBody>
          <a:bodyPr>
            <a:normAutofit/>
          </a:bodyPr>
          <a:lstStyle/>
          <a:p>
            <a:pPr>
              <a:lnSpc>
                <a:spcPct val="90000"/>
              </a:lnSpc>
            </a:pPr>
            <a:r>
              <a:rPr lang="hu-HU" sz="2500" b="1" dirty="0">
                <a:latin typeface="Book Antiqua" panose="02040602050305030304" pitchFamily="18" charset="0"/>
                <a:cs typeface="Arial" panose="020B0604020202020204" pitchFamily="34" charset="0"/>
              </a:rPr>
              <a:t>Folytatás és tapasztalatok vezetői szemmel  /IS/</a:t>
            </a:r>
          </a:p>
        </p:txBody>
      </p:sp>
      <p:sp>
        <p:nvSpPr>
          <p:cNvPr id="9" name="Content Placeholder 8">
            <a:extLst>
              <a:ext uri="{FF2B5EF4-FFF2-40B4-BE49-F238E27FC236}">
                <a16:creationId xmlns:a16="http://schemas.microsoft.com/office/drawing/2014/main" id="{FD5D38B4-53B9-4FE9-85F0-B800995D2CE5}"/>
              </a:ext>
            </a:extLst>
          </p:cNvPr>
          <p:cNvSpPr>
            <a:spLocks noGrp="1"/>
          </p:cNvSpPr>
          <p:nvPr>
            <p:ph idx="1"/>
          </p:nvPr>
        </p:nvSpPr>
        <p:spPr>
          <a:xfrm>
            <a:off x="802178" y="1578078"/>
            <a:ext cx="4002936" cy="5088342"/>
          </a:xfrm>
        </p:spPr>
        <p:txBody>
          <a:bodyPr>
            <a:normAutofit/>
          </a:bodyPr>
          <a:lstStyle/>
          <a:p>
            <a:r>
              <a:rPr lang="hu-HU" sz="2000" dirty="0">
                <a:latin typeface="Book Antiqua" panose="02040602050305030304" pitchFamily="18" charset="0"/>
                <a:cs typeface="Arial" panose="020B0604020202020204" pitchFamily="34" charset="0"/>
              </a:rPr>
              <a:t>Az intézményvezető bármikor megtekintheti az óvodai csoportok dokumentációit. Munkájukról a személyes találkozást megelőzően tájékozódhat!</a:t>
            </a:r>
          </a:p>
          <a:p>
            <a:r>
              <a:rPr lang="hu-HU" sz="2000" dirty="0">
                <a:latin typeface="Book Antiqua" panose="02040602050305030304" pitchFamily="18" charset="0"/>
                <a:cs typeface="Arial" panose="020B0604020202020204" pitchFamily="34" charset="0"/>
              </a:rPr>
              <a:t>A dokumentumok ellenőrzéséhez nem szükséges bekérni a nyomtatványokat.</a:t>
            </a:r>
          </a:p>
          <a:p>
            <a:r>
              <a:rPr lang="hu-HU" sz="2000" dirty="0">
                <a:latin typeface="Book Antiqua" panose="02040602050305030304" pitchFamily="18" charset="0"/>
                <a:cs typeface="Arial" panose="020B0604020202020204" pitchFamily="34" charset="0"/>
              </a:rPr>
              <a:t>A fenntarthatóság jegyében, csak azt nyomtatjuk, amit szükséges.</a:t>
            </a:r>
          </a:p>
          <a:p>
            <a:r>
              <a:rPr lang="hu-HU" sz="2000" dirty="0">
                <a:latin typeface="Book Antiqua" panose="02040602050305030304" pitchFamily="18" charset="0"/>
                <a:cs typeface="Arial" panose="020B0604020202020204" pitchFamily="34" charset="0"/>
              </a:rPr>
              <a:t> Bármikor segítségére lehet óvodapedagógusainak</a:t>
            </a:r>
          </a:p>
          <a:p>
            <a:endParaRPr lang="en-US" dirty="0"/>
          </a:p>
        </p:txBody>
      </p:sp>
      <p:pic>
        <p:nvPicPr>
          <p:cNvPr id="5" name="Tartalom helye 4">
            <a:extLst>
              <a:ext uri="{FF2B5EF4-FFF2-40B4-BE49-F238E27FC236}">
                <a16:creationId xmlns:a16="http://schemas.microsoft.com/office/drawing/2014/main" id="{3CEFB353-5801-465D-BBEF-543E15198057}"/>
              </a:ext>
            </a:extLst>
          </p:cNvPr>
          <p:cNvPicPr>
            <a:picLocks noChangeAspect="1"/>
          </p:cNvPicPr>
          <p:nvPr/>
        </p:nvPicPr>
        <p:blipFill>
          <a:blip r:embed="rId4"/>
          <a:stretch>
            <a:fillRect/>
          </a:stretch>
        </p:blipFill>
        <p:spPr>
          <a:xfrm>
            <a:off x="5289752" y="1892562"/>
            <a:ext cx="6597448" cy="4404999"/>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289752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76AFA97-D133-4FD6-876B-C69240D0F53A}"/>
              </a:ext>
            </a:extLst>
          </p:cNvPr>
          <p:cNvSpPr>
            <a:spLocks noGrp="1"/>
          </p:cNvSpPr>
          <p:nvPr>
            <p:ph type="title"/>
          </p:nvPr>
        </p:nvSpPr>
        <p:spPr>
          <a:xfrm>
            <a:off x="235974" y="132736"/>
            <a:ext cx="6240646" cy="1519083"/>
          </a:xfrm>
        </p:spPr>
        <p:txBody>
          <a:bodyPr>
            <a:normAutofit/>
          </a:bodyPr>
          <a:lstStyle/>
          <a:p>
            <a:pPr>
              <a:lnSpc>
                <a:spcPct val="90000"/>
              </a:lnSpc>
            </a:pPr>
            <a:r>
              <a:rPr lang="hu-HU" sz="3300" b="1" dirty="0">
                <a:latin typeface="Book Antiqua" panose="02040602050305030304" pitchFamily="18" charset="0"/>
                <a:cs typeface="Arial" panose="020B0604020202020204" pitchFamily="34" charset="0"/>
              </a:rPr>
              <a:t>Intézményi szabályozás</a:t>
            </a:r>
          </a:p>
        </p:txBody>
      </p:sp>
      <p:sp>
        <p:nvSpPr>
          <p:cNvPr id="17" name="Rectangle 16">
            <a:extLst>
              <a:ext uri="{FF2B5EF4-FFF2-40B4-BE49-F238E27FC236}">
                <a16:creationId xmlns:a16="http://schemas.microsoft.com/office/drawing/2014/main" id="{F3DB8A80-BEAF-4E98-9282-88E5F0C98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797333" y="4261157"/>
            <a:ext cx="2971800" cy="170837"/>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13">
            <a:extLst>
              <a:ext uri="{FF2B5EF4-FFF2-40B4-BE49-F238E27FC236}">
                <a16:creationId xmlns:a16="http://schemas.microsoft.com/office/drawing/2014/main" id="{02FB4557-0299-46FE-A018-CA7A24B6FFDB}"/>
              </a:ext>
            </a:extLst>
          </p:cNvPr>
          <p:cNvSpPr>
            <a:spLocks noGrp="1"/>
          </p:cNvSpPr>
          <p:nvPr>
            <p:ph idx="1"/>
          </p:nvPr>
        </p:nvSpPr>
        <p:spPr>
          <a:xfrm>
            <a:off x="368711" y="1533832"/>
            <a:ext cx="5092424" cy="4955457"/>
          </a:xfrm>
        </p:spPr>
        <p:txBody>
          <a:bodyPr>
            <a:normAutofit/>
          </a:bodyPr>
          <a:lstStyle/>
          <a:p>
            <a:r>
              <a:rPr lang="hu-HU" sz="2400" dirty="0">
                <a:latin typeface="Book Antiqua" panose="02040602050305030304" pitchFamily="18" charset="0"/>
                <a:cs typeface="Arial" panose="020B0604020202020204" pitchFamily="34" charset="0"/>
              </a:rPr>
              <a:t>A csoportnapló tartalmaz egy </a:t>
            </a:r>
            <a:r>
              <a:rPr lang="hu-HU" sz="2400" b="1" dirty="0">
                <a:latin typeface="Book Antiqua" panose="02040602050305030304" pitchFamily="18" charset="0"/>
                <a:cs typeface="Arial" panose="020B0604020202020204" pitchFamily="34" charset="0"/>
              </a:rPr>
              <a:t>Tervező</a:t>
            </a:r>
            <a:r>
              <a:rPr lang="hu-HU" sz="2400" dirty="0">
                <a:latin typeface="Book Antiqua" panose="02040602050305030304" pitchFamily="18" charset="0"/>
                <a:cs typeface="Arial" panose="020B0604020202020204" pitchFamily="34" charset="0"/>
              </a:rPr>
              <a:t> linket, mely a csoportnapló végleges kialakítását szolgálja</a:t>
            </a:r>
          </a:p>
          <a:p>
            <a:r>
              <a:rPr lang="hu-HU" sz="2400" dirty="0">
                <a:latin typeface="Book Antiqua" panose="02040602050305030304" pitchFamily="18" charset="0"/>
                <a:cs typeface="Arial" panose="020B0604020202020204" pitchFamily="34" charset="0"/>
              </a:rPr>
              <a:t>A naptár funkció, intézményi szinten tartalmazza a nevelés nélküli illetve különböző projektnapokat</a:t>
            </a:r>
            <a:endParaRPr lang="en-US" sz="2400" dirty="0">
              <a:latin typeface="Book Antiqua" panose="02040602050305030304" pitchFamily="18" charset="0"/>
              <a:cs typeface="Arial" panose="020B0604020202020204" pitchFamily="34" charset="0"/>
            </a:endParaRPr>
          </a:p>
        </p:txBody>
      </p:sp>
      <p:sp>
        <p:nvSpPr>
          <p:cNvPr id="19" name="Rounded Rectangle 30">
            <a:extLst>
              <a:ext uri="{FF2B5EF4-FFF2-40B4-BE49-F238E27FC236}">
                <a16:creationId xmlns:a16="http://schemas.microsoft.com/office/drawing/2014/main" id="{486DF671-1997-42F6-A87A-16FF49BD5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4408" y="626261"/>
            <a:ext cx="5433751" cy="2711655"/>
          </a:xfrm>
          <a:prstGeom prst="roundRect">
            <a:avLst>
              <a:gd name="adj" fmla="val 7505"/>
            </a:avLst>
          </a:prstGeom>
          <a:solidFill>
            <a:schemeClr val="tx1"/>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artalom helye 4">
            <a:extLst>
              <a:ext uri="{FF2B5EF4-FFF2-40B4-BE49-F238E27FC236}">
                <a16:creationId xmlns:a16="http://schemas.microsoft.com/office/drawing/2014/main" id="{EFE9149F-31A6-4A23-9712-4D6E3BC1567D}"/>
              </a:ext>
            </a:extLst>
          </p:cNvPr>
          <p:cNvPicPr>
            <a:picLocks noChangeAspect="1"/>
          </p:cNvPicPr>
          <p:nvPr/>
        </p:nvPicPr>
        <p:blipFill>
          <a:blip r:embed="rId4"/>
          <a:stretch>
            <a:fillRect/>
          </a:stretch>
        </p:blipFill>
        <p:spPr>
          <a:xfrm>
            <a:off x="6550556" y="728133"/>
            <a:ext cx="4520664" cy="2497667"/>
          </a:xfrm>
          <a:prstGeom prst="roundRect">
            <a:avLst>
              <a:gd name="adj" fmla="val 5453"/>
            </a:avLst>
          </a:prstGeom>
          <a:ln w="50800" cap="sq" cmpd="dbl">
            <a:noFill/>
            <a:miter lim="800000"/>
          </a:ln>
          <a:effectLst/>
        </p:spPr>
      </p:pic>
      <p:sp>
        <p:nvSpPr>
          <p:cNvPr id="21" name="Rounded Rectangle 35">
            <a:extLst>
              <a:ext uri="{FF2B5EF4-FFF2-40B4-BE49-F238E27FC236}">
                <a16:creationId xmlns:a16="http://schemas.microsoft.com/office/drawing/2014/main" id="{6771D16E-6F08-4154-BB82-11660C2ADE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4408" y="3515716"/>
            <a:ext cx="5433751" cy="2711655"/>
          </a:xfrm>
          <a:prstGeom prst="roundRect">
            <a:avLst>
              <a:gd name="adj" fmla="val 7505"/>
            </a:avLst>
          </a:prstGeom>
          <a:solidFill>
            <a:schemeClr val="tx1"/>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Tartalom helye 9">
            <a:extLst>
              <a:ext uri="{FF2B5EF4-FFF2-40B4-BE49-F238E27FC236}">
                <a16:creationId xmlns:a16="http://schemas.microsoft.com/office/drawing/2014/main" id="{ED8148B8-23E6-4993-81EF-4475A1136954}"/>
              </a:ext>
            </a:extLst>
          </p:cNvPr>
          <p:cNvPicPr>
            <a:picLocks noChangeAspect="1"/>
          </p:cNvPicPr>
          <p:nvPr/>
        </p:nvPicPr>
        <p:blipFill>
          <a:blip r:embed="rId5"/>
          <a:stretch>
            <a:fillRect/>
          </a:stretch>
        </p:blipFill>
        <p:spPr>
          <a:xfrm>
            <a:off x="6476620" y="3617588"/>
            <a:ext cx="4668535" cy="2497667"/>
          </a:xfrm>
          <a:prstGeom prst="roundRect">
            <a:avLst>
              <a:gd name="adj" fmla="val 5453"/>
            </a:avLst>
          </a:prstGeom>
          <a:ln w="50800" cap="sq" cmpd="dbl">
            <a:noFill/>
            <a:miter lim="800000"/>
          </a:ln>
          <a:effectLst/>
        </p:spPr>
      </p:pic>
    </p:spTree>
    <p:extLst>
      <p:ext uri="{BB962C8B-B14F-4D97-AF65-F5344CB8AC3E}">
        <p14:creationId xmlns:p14="http://schemas.microsoft.com/office/powerpoint/2010/main" val="2757285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a:extLst>
              <a:ext uri="{FF2B5EF4-FFF2-40B4-BE49-F238E27FC236}">
                <a16:creationId xmlns:a16="http://schemas.microsoft.com/office/drawing/2014/main" id="{71FF319C-2217-4D0F-835A-4B20452D0AE2}"/>
              </a:ext>
            </a:extLst>
          </p:cNvPr>
          <p:cNvPicPr>
            <a:picLocks noChangeAspect="1"/>
          </p:cNvPicPr>
          <p:nvPr/>
        </p:nvPicPr>
        <p:blipFill>
          <a:blip r:embed="rId3"/>
          <a:stretch>
            <a:fillRect/>
          </a:stretch>
        </p:blipFill>
        <p:spPr>
          <a:xfrm>
            <a:off x="0" y="1673"/>
            <a:ext cx="12192000" cy="6854653"/>
          </a:xfrm>
          <a:prstGeom prst="rect">
            <a:avLst/>
          </a:prstGeom>
        </p:spPr>
      </p:pic>
    </p:spTree>
    <p:extLst>
      <p:ext uri="{BB962C8B-B14F-4D97-AF65-F5344CB8AC3E}">
        <p14:creationId xmlns:p14="http://schemas.microsoft.com/office/powerpoint/2010/main" val="19605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a:extLst>
              <a:ext uri="{FF2B5EF4-FFF2-40B4-BE49-F238E27FC236}">
                <a16:creationId xmlns:a16="http://schemas.microsoft.com/office/drawing/2014/main" id="{FC47171E-30EC-4566-91D1-E9AD9EC5CBC6}"/>
              </a:ext>
            </a:extLst>
          </p:cNvPr>
          <p:cNvPicPr>
            <a:picLocks noChangeAspect="1"/>
          </p:cNvPicPr>
          <p:nvPr/>
        </p:nvPicPr>
        <p:blipFill>
          <a:blip r:embed="rId3"/>
          <a:stretch>
            <a:fillRect/>
          </a:stretch>
        </p:blipFill>
        <p:spPr>
          <a:xfrm>
            <a:off x="0" y="1673"/>
            <a:ext cx="12192000" cy="6854653"/>
          </a:xfrm>
          <a:prstGeom prst="rect">
            <a:avLst/>
          </a:prstGeom>
        </p:spPr>
      </p:pic>
    </p:spTree>
    <p:extLst>
      <p:ext uri="{BB962C8B-B14F-4D97-AF65-F5344CB8AC3E}">
        <p14:creationId xmlns:p14="http://schemas.microsoft.com/office/powerpoint/2010/main" val="3884198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FDC26C9-3923-4F5B-884B-45F0E0E3E6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Cím 1">
            <a:extLst>
              <a:ext uri="{FF2B5EF4-FFF2-40B4-BE49-F238E27FC236}">
                <a16:creationId xmlns:a16="http://schemas.microsoft.com/office/drawing/2014/main" id="{2D54D194-0E9D-4377-BA97-BAF09A368F0E}"/>
              </a:ext>
            </a:extLst>
          </p:cNvPr>
          <p:cNvSpPr>
            <a:spLocks noGrp="1"/>
          </p:cNvSpPr>
          <p:nvPr>
            <p:ph type="title"/>
          </p:nvPr>
        </p:nvSpPr>
        <p:spPr>
          <a:xfrm>
            <a:off x="132735" y="191729"/>
            <a:ext cx="4970207" cy="1112833"/>
          </a:xfrm>
        </p:spPr>
        <p:txBody>
          <a:bodyPr vert="horz" lIns="91440" tIns="45720" rIns="91440" bIns="45720" rtlCol="0" anchor="ctr">
            <a:noAutofit/>
          </a:bodyPr>
          <a:lstStyle/>
          <a:p>
            <a:r>
              <a:rPr lang="en-US" sz="4000" b="1" dirty="0" err="1">
                <a:latin typeface="Book Antiqua" panose="02040602050305030304" pitchFamily="18" charset="0"/>
                <a:cs typeface="Arial" panose="020B0604020202020204" pitchFamily="34" charset="0"/>
              </a:rPr>
              <a:t>Tervezés</a:t>
            </a:r>
            <a:r>
              <a:rPr lang="en-US" sz="4000" b="1" dirty="0">
                <a:latin typeface="Book Antiqua" panose="02040602050305030304" pitchFamily="18" charset="0"/>
                <a:cs typeface="Arial" panose="020B0604020202020204" pitchFamily="34" charset="0"/>
              </a:rPr>
              <a:t> - </a:t>
            </a:r>
            <a:r>
              <a:rPr lang="en-US" sz="4000" b="1" dirty="0" err="1">
                <a:latin typeface="Book Antiqua" panose="02040602050305030304" pitchFamily="18" charset="0"/>
                <a:cs typeface="Arial" panose="020B0604020202020204" pitchFamily="34" charset="0"/>
              </a:rPr>
              <a:t>Nevelőmunka</a:t>
            </a:r>
            <a:endParaRPr lang="en-US" sz="4000" b="1" dirty="0">
              <a:latin typeface="Book Antiqua" panose="02040602050305030304" pitchFamily="18" charset="0"/>
              <a:cs typeface="Arial" panose="020B0604020202020204" pitchFamily="34" charset="0"/>
            </a:endParaRPr>
          </a:p>
        </p:txBody>
      </p:sp>
      <p:sp>
        <p:nvSpPr>
          <p:cNvPr id="3" name="Tartalom helye 2">
            <a:extLst>
              <a:ext uri="{FF2B5EF4-FFF2-40B4-BE49-F238E27FC236}">
                <a16:creationId xmlns:a16="http://schemas.microsoft.com/office/drawing/2014/main" id="{0BCB4361-A3F0-4C10-B1F0-3EE8D6F065EC}"/>
              </a:ext>
            </a:extLst>
          </p:cNvPr>
          <p:cNvSpPr>
            <a:spLocks noGrp="1"/>
          </p:cNvSpPr>
          <p:nvPr>
            <p:ph sz="half" idx="1"/>
          </p:nvPr>
        </p:nvSpPr>
        <p:spPr>
          <a:xfrm>
            <a:off x="802178" y="1710813"/>
            <a:ext cx="4002936" cy="4955457"/>
          </a:xfrm>
        </p:spPr>
        <p:txBody>
          <a:bodyPr vert="horz" lIns="91440" tIns="45720" rIns="91440" bIns="45720" rtlCol="0" anchor="ctr">
            <a:normAutofit lnSpcReduction="10000"/>
          </a:bodyPr>
          <a:lstStyle/>
          <a:p>
            <a:pPr>
              <a:lnSpc>
                <a:spcPct val="90000"/>
              </a:lnSpc>
            </a:pPr>
            <a:endParaRPr lang="hu-HU" dirty="0">
              <a:latin typeface="Arial" panose="020B0604020202020204" pitchFamily="34" charset="0"/>
              <a:cs typeface="Arial" panose="020B0604020202020204" pitchFamily="34" charset="0"/>
            </a:endParaRPr>
          </a:p>
          <a:p>
            <a:pPr>
              <a:lnSpc>
                <a:spcPct val="90000"/>
              </a:lnSpc>
            </a:pPr>
            <a:endParaRPr lang="hu-HU" dirty="0">
              <a:latin typeface="Arial" panose="020B0604020202020204" pitchFamily="34" charset="0"/>
              <a:cs typeface="Arial" panose="020B0604020202020204" pitchFamily="34" charset="0"/>
            </a:endParaRPr>
          </a:p>
          <a:p>
            <a:pPr>
              <a:lnSpc>
                <a:spcPct val="90000"/>
              </a:lnSpc>
            </a:pPr>
            <a:r>
              <a:rPr lang="en-US" sz="2000" dirty="0" err="1">
                <a:latin typeface="Book Antiqua" panose="02040602050305030304" pitchFamily="18" charset="0"/>
                <a:cs typeface="Arial" panose="020B0604020202020204" pitchFamily="34" charset="0"/>
              </a:rPr>
              <a:t>Félévente</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az</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aktuális</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nevelési</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feladatokhoz</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igazodó</a:t>
            </a:r>
            <a:r>
              <a:rPr lang="en-US" sz="2000" dirty="0">
                <a:latin typeface="Book Antiqua" panose="02040602050305030304" pitchFamily="18" charset="0"/>
                <a:cs typeface="Arial" panose="020B0604020202020204" pitchFamily="34" charset="0"/>
              </a:rPr>
              <a:t> </a:t>
            </a:r>
            <a:r>
              <a:rPr lang="en-US" sz="2000" b="1" dirty="0" err="1">
                <a:latin typeface="Book Antiqua" panose="02040602050305030304" pitchFamily="18" charset="0"/>
                <a:cs typeface="Arial" panose="020B0604020202020204" pitchFamily="34" charset="0"/>
              </a:rPr>
              <a:t>kérdőívek</a:t>
            </a:r>
            <a:r>
              <a:rPr lang="en-US" sz="2000" b="1" dirty="0">
                <a:latin typeface="Book Antiqua" panose="02040602050305030304" pitchFamily="18" charset="0"/>
                <a:cs typeface="Arial" panose="020B0604020202020204" pitchFamily="34" charset="0"/>
              </a:rPr>
              <a:t> online </a:t>
            </a:r>
            <a:r>
              <a:rPr lang="en-US" sz="2000" b="1" dirty="0" err="1">
                <a:latin typeface="Book Antiqua" panose="02040602050305030304" pitchFamily="18" charset="0"/>
                <a:cs typeface="Arial" panose="020B0604020202020204" pitchFamily="34" charset="0"/>
              </a:rPr>
              <a:t>kitöltésével</a:t>
            </a:r>
            <a:r>
              <a:rPr lang="hu-HU" sz="2000" dirty="0">
                <a:latin typeface="Book Antiqua" panose="02040602050305030304" pitchFamily="18" charset="0"/>
                <a:cs typeface="Arial" panose="020B0604020202020204" pitchFamily="34" charset="0"/>
              </a:rPr>
              <a:t>, </a:t>
            </a:r>
            <a:r>
              <a:rPr lang="hu-HU" sz="2000" b="1" dirty="0">
                <a:latin typeface="Book Antiqua" panose="02040602050305030304" pitchFamily="18" charset="0"/>
                <a:cs typeface="Arial" panose="020B0604020202020204" pitchFamily="34" charset="0"/>
              </a:rPr>
              <a:t>f</a:t>
            </a:r>
            <a:r>
              <a:rPr lang="en-US" sz="2000" b="1" dirty="0" err="1">
                <a:latin typeface="Book Antiqua" panose="02040602050305030304" pitchFamily="18" charset="0"/>
                <a:cs typeface="Arial" panose="020B0604020202020204" pitchFamily="34" charset="0"/>
              </a:rPr>
              <a:t>éléves</a:t>
            </a:r>
            <a:r>
              <a:rPr lang="en-US" sz="2000" b="1" dirty="0">
                <a:latin typeface="Book Antiqua" panose="02040602050305030304" pitchFamily="18" charset="0"/>
                <a:cs typeface="Arial" panose="020B0604020202020204" pitchFamily="34" charset="0"/>
              </a:rPr>
              <a:t> </a:t>
            </a:r>
            <a:r>
              <a:rPr lang="en-US" sz="2000" b="1" dirty="0" err="1">
                <a:latin typeface="Book Antiqua" panose="02040602050305030304" pitchFamily="18" charset="0"/>
                <a:cs typeface="Arial" panose="020B0604020202020204" pitchFamily="34" charset="0"/>
              </a:rPr>
              <a:t>nevelési</a:t>
            </a:r>
            <a:r>
              <a:rPr lang="en-US" sz="2000" b="1" dirty="0">
                <a:latin typeface="Book Antiqua" panose="02040602050305030304" pitchFamily="18" charset="0"/>
                <a:cs typeface="Arial" panose="020B0604020202020204" pitchFamily="34" charset="0"/>
              </a:rPr>
              <a:t> </a:t>
            </a:r>
            <a:r>
              <a:rPr lang="hu-HU" sz="2000" b="1" dirty="0">
                <a:latin typeface="Book Antiqua" panose="02040602050305030304" pitchFamily="18" charset="0"/>
                <a:cs typeface="Arial" panose="020B0604020202020204" pitchFamily="34" charset="0"/>
              </a:rPr>
              <a:t>feladatok értékelése</a:t>
            </a:r>
            <a:r>
              <a:rPr lang="en-US" sz="2000" b="1"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készül</a:t>
            </a:r>
            <a:r>
              <a:rPr lang="hu-HU" sz="2000" dirty="0">
                <a:latin typeface="Book Antiqua" panose="02040602050305030304" pitchFamily="18" charset="0"/>
                <a:cs typeface="Arial" panose="020B0604020202020204" pitchFamily="34" charset="0"/>
              </a:rPr>
              <a:t> el</a:t>
            </a:r>
            <a:endParaRPr lang="en-US" sz="2000" dirty="0">
              <a:latin typeface="Book Antiqua" panose="02040602050305030304" pitchFamily="18" charset="0"/>
              <a:cs typeface="Arial" panose="020B0604020202020204" pitchFamily="34" charset="0"/>
            </a:endParaRPr>
          </a:p>
          <a:p>
            <a:pPr>
              <a:lnSpc>
                <a:spcPct val="90000"/>
              </a:lnSpc>
            </a:pPr>
            <a:r>
              <a:rPr lang="en-US" sz="2000" dirty="0">
                <a:latin typeface="Book Antiqua" panose="02040602050305030304" pitchFamily="18" charset="0"/>
                <a:cs typeface="Arial" panose="020B0604020202020204" pitchFamily="34" charset="0"/>
              </a:rPr>
              <a:t>A </a:t>
            </a:r>
            <a:r>
              <a:rPr lang="en-US" sz="2000" dirty="0" err="1">
                <a:latin typeface="Book Antiqua" panose="02040602050305030304" pitchFamily="18" charset="0"/>
                <a:cs typeface="Arial" panose="020B0604020202020204" pitchFamily="34" charset="0"/>
              </a:rPr>
              <a:t>rendszer</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az</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értékelés</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alapján</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összeállítja</a:t>
            </a:r>
            <a:r>
              <a:rPr lang="en-US" sz="2000" dirty="0">
                <a:latin typeface="Book Antiqua" panose="02040602050305030304" pitchFamily="18" charset="0"/>
                <a:cs typeface="Arial" panose="020B0604020202020204" pitchFamily="34" charset="0"/>
              </a:rPr>
              <a:t> a </a:t>
            </a:r>
            <a:r>
              <a:rPr lang="en-US" sz="2000" b="1" dirty="0" err="1">
                <a:latin typeface="Book Antiqua" panose="02040602050305030304" pitchFamily="18" charset="0"/>
                <a:cs typeface="Arial" panose="020B0604020202020204" pitchFamily="34" charset="0"/>
              </a:rPr>
              <a:t>következő</a:t>
            </a:r>
            <a:r>
              <a:rPr lang="en-US" sz="2000" b="1" dirty="0">
                <a:latin typeface="Book Antiqua" panose="02040602050305030304" pitchFamily="18" charset="0"/>
                <a:cs typeface="Arial" panose="020B0604020202020204" pitchFamily="34" charset="0"/>
              </a:rPr>
              <a:t> </a:t>
            </a:r>
            <a:r>
              <a:rPr lang="en-US" sz="2000" b="1" dirty="0" err="1">
                <a:latin typeface="Book Antiqua" panose="02040602050305030304" pitchFamily="18" charset="0"/>
                <a:cs typeface="Arial" panose="020B0604020202020204" pitchFamily="34" charset="0"/>
              </a:rPr>
              <a:t>félév</a:t>
            </a:r>
            <a:r>
              <a:rPr lang="en-US" sz="2000" b="1" dirty="0">
                <a:latin typeface="Book Antiqua" panose="02040602050305030304" pitchFamily="18" charset="0"/>
                <a:cs typeface="Arial" panose="020B0604020202020204" pitchFamily="34" charset="0"/>
              </a:rPr>
              <a:t> </a:t>
            </a:r>
            <a:r>
              <a:rPr lang="en-US" sz="2000" b="1" dirty="0" err="1">
                <a:latin typeface="Book Antiqua" panose="02040602050305030304" pitchFamily="18" charset="0"/>
                <a:cs typeface="Arial" panose="020B0604020202020204" pitchFamily="34" charset="0"/>
              </a:rPr>
              <a:t>nevelési</a:t>
            </a:r>
            <a:r>
              <a:rPr lang="en-US" sz="2000" b="1" dirty="0">
                <a:latin typeface="Book Antiqua" panose="02040602050305030304" pitchFamily="18" charset="0"/>
                <a:cs typeface="Arial" panose="020B0604020202020204" pitchFamily="34" charset="0"/>
              </a:rPr>
              <a:t> </a:t>
            </a:r>
            <a:r>
              <a:rPr lang="en-US" sz="2000" b="1" dirty="0" err="1">
                <a:latin typeface="Book Antiqua" panose="02040602050305030304" pitchFamily="18" charset="0"/>
                <a:cs typeface="Arial" panose="020B0604020202020204" pitchFamily="34" charset="0"/>
              </a:rPr>
              <a:t>feladatait</a:t>
            </a:r>
            <a:r>
              <a:rPr lang="en-US" sz="2000" b="1" dirty="0">
                <a:latin typeface="Book Antiqua" panose="02040602050305030304" pitchFamily="18" charset="0"/>
                <a:cs typeface="Arial" panose="020B0604020202020204" pitchFamily="34" charset="0"/>
              </a:rPr>
              <a:t> </a:t>
            </a:r>
            <a:r>
              <a:rPr lang="en-US" sz="2000" b="1" dirty="0" err="1">
                <a:latin typeface="Book Antiqua" panose="02040602050305030304" pitchFamily="18" charset="0"/>
                <a:cs typeface="Arial" panose="020B0604020202020204" pitchFamily="34" charset="0"/>
              </a:rPr>
              <a:t>tartalmazó</a:t>
            </a:r>
            <a:r>
              <a:rPr lang="en-US" sz="2000" b="1" dirty="0">
                <a:latin typeface="Book Antiqua" panose="02040602050305030304" pitchFamily="18" charset="0"/>
                <a:cs typeface="Arial" panose="020B0604020202020204" pitchFamily="34" charset="0"/>
              </a:rPr>
              <a:t> </a:t>
            </a:r>
            <a:r>
              <a:rPr lang="en-US" sz="2000" b="1" dirty="0" err="1">
                <a:latin typeface="Book Antiqua" panose="02040602050305030304" pitchFamily="18" charset="0"/>
                <a:cs typeface="Arial" panose="020B0604020202020204" pitchFamily="34" charset="0"/>
              </a:rPr>
              <a:t>dokumentumot</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jelölve</a:t>
            </a:r>
            <a:r>
              <a:rPr lang="en-US" sz="2000" dirty="0">
                <a:latin typeface="Book Antiqua" panose="02040602050305030304" pitchFamily="18" charset="0"/>
                <a:cs typeface="Arial" panose="020B0604020202020204" pitchFamily="34" charset="0"/>
              </a:rPr>
              <a:t> benne a </a:t>
            </a:r>
            <a:r>
              <a:rPr lang="en-US" sz="2000" dirty="0" err="1">
                <a:latin typeface="Book Antiqua" panose="02040602050305030304" pitchFamily="18" charset="0"/>
                <a:cs typeface="Arial" panose="020B0604020202020204" pitchFamily="34" charset="0"/>
              </a:rPr>
              <a:t>csoport</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számára</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érettségüknek</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megfelelően</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aktuális</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feladatokat</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illetve</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azokat</a:t>
            </a:r>
            <a:r>
              <a:rPr lang="en-US" sz="2000" dirty="0">
                <a:latin typeface="Book Antiqua" panose="02040602050305030304" pitchFamily="18" charset="0"/>
                <a:cs typeface="Arial" panose="020B0604020202020204" pitchFamily="34" charset="0"/>
              </a:rPr>
              <a:t> a </a:t>
            </a:r>
            <a:r>
              <a:rPr lang="en-US" sz="2000" dirty="0" err="1">
                <a:latin typeface="Book Antiqua" panose="02040602050305030304" pitchFamily="18" charset="0"/>
                <a:cs typeface="Arial" panose="020B0604020202020204" pitchFamily="34" charset="0"/>
              </a:rPr>
              <a:t>gyermekeket</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akiknek</a:t>
            </a:r>
            <a:r>
              <a:rPr lang="en-US" sz="2000" dirty="0">
                <a:latin typeface="Book Antiqua" panose="02040602050305030304" pitchFamily="18" charset="0"/>
                <a:cs typeface="Arial" panose="020B0604020202020204" pitchFamily="34" charset="0"/>
              </a:rPr>
              <a:t> a </a:t>
            </a:r>
            <a:r>
              <a:rPr lang="en-US" sz="2000" dirty="0" err="1">
                <a:latin typeface="Book Antiqua" panose="02040602050305030304" pitchFamily="18" charset="0"/>
                <a:cs typeface="Arial" panose="020B0604020202020204" pitchFamily="34" charset="0"/>
              </a:rPr>
              <a:t>csoportétól</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elmaradó</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más</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nevelési</a:t>
            </a:r>
            <a:r>
              <a:rPr lang="en-US" sz="2000" dirty="0">
                <a:latin typeface="Book Antiqua" panose="02040602050305030304" pitchFamily="18" charset="0"/>
                <a:cs typeface="Arial" panose="020B0604020202020204" pitchFamily="34" charset="0"/>
              </a:rPr>
              <a:t> </a:t>
            </a:r>
            <a:r>
              <a:rPr lang="en-US" sz="2000" dirty="0" err="1">
                <a:latin typeface="Book Antiqua" panose="02040602050305030304" pitchFamily="18" charset="0"/>
                <a:cs typeface="Arial" panose="020B0604020202020204" pitchFamily="34" charset="0"/>
              </a:rPr>
              <a:t>feladatai</a:t>
            </a:r>
            <a:r>
              <a:rPr lang="en-US" sz="2000" dirty="0">
                <a:latin typeface="Book Antiqua" panose="02040602050305030304" pitchFamily="18" charset="0"/>
                <a:cs typeface="Arial" panose="020B0604020202020204" pitchFamily="34" charset="0"/>
              </a:rPr>
              <a:t> is </a:t>
            </a:r>
            <a:r>
              <a:rPr lang="en-US" sz="2000" dirty="0" err="1">
                <a:latin typeface="Book Antiqua" panose="02040602050305030304" pitchFamily="18" charset="0"/>
                <a:cs typeface="Arial" panose="020B0604020202020204" pitchFamily="34" charset="0"/>
              </a:rPr>
              <a:t>vannak</a:t>
            </a:r>
            <a:endParaRPr lang="en-US" sz="2000" dirty="0">
              <a:latin typeface="Book Antiqua" panose="02040602050305030304" pitchFamily="18" charset="0"/>
              <a:cs typeface="Arial" panose="020B0604020202020204" pitchFamily="34" charset="0"/>
            </a:endParaRPr>
          </a:p>
          <a:p>
            <a:pPr>
              <a:lnSpc>
                <a:spcPct val="90000"/>
              </a:lnSpc>
            </a:pPr>
            <a:endParaRPr lang="en-US" sz="1500" dirty="0"/>
          </a:p>
          <a:p>
            <a:pPr>
              <a:lnSpc>
                <a:spcPct val="90000"/>
              </a:lnSpc>
            </a:pPr>
            <a:endParaRPr lang="en-US" sz="1500" dirty="0"/>
          </a:p>
        </p:txBody>
      </p:sp>
      <p:pic>
        <p:nvPicPr>
          <p:cNvPr id="5" name="Tartalom helye 4">
            <a:extLst>
              <a:ext uri="{FF2B5EF4-FFF2-40B4-BE49-F238E27FC236}">
                <a16:creationId xmlns:a16="http://schemas.microsoft.com/office/drawing/2014/main" id="{2B5E68D2-7D86-477B-B19F-2E4929B6BB21}"/>
              </a:ext>
            </a:extLst>
          </p:cNvPr>
          <p:cNvPicPr>
            <a:picLocks noGrp="1" noChangeAspect="1"/>
          </p:cNvPicPr>
          <p:nvPr>
            <p:ph sz="half" idx="2"/>
          </p:nvPr>
        </p:nvPicPr>
        <p:blipFill>
          <a:blip r:embed="rId5"/>
          <a:stretch>
            <a:fillRect/>
          </a:stretch>
        </p:blipFill>
        <p:spPr>
          <a:xfrm>
            <a:off x="5289752" y="501445"/>
            <a:ext cx="6095593" cy="5855110"/>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398477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7B89E15-A4A4-49E1-A493-78CE4D98E583}"/>
              </a:ext>
            </a:extLst>
          </p:cNvPr>
          <p:cNvSpPr>
            <a:spLocks noGrp="1"/>
          </p:cNvSpPr>
          <p:nvPr>
            <p:ph type="title"/>
          </p:nvPr>
        </p:nvSpPr>
        <p:spPr>
          <a:xfrm>
            <a:off x="650846" y="162232"/>
            <a:ext cx="5328637" cy="1076633"/>
          </a:xfrm>
        </p:spPr>
        <p:txBody>
          <a:bodyPr>
            <a:normAutofit fontScale="90000"/>
          </a:bodyPr>
          <a:lstStyle/>
          <a:p>
            <a:r>
              <a:rPr lang="hu-HU" dirty="0">
                <a:latin typeface="Arial" panose="020B0604020202020204" pitchFamily="34" charset="0"/>
                <a:cs typeface="Arial" panose="020B0604020202020204" pitchFamily="34" charset="0"/>
              </a:rPr>
              <a:t> </a:t>
            </a:r>
            <a:r>
              <a:rPr lang="hu-HU" dirty="0">
                <a:latin typeface="Book Antiqua" panose="02040602050305030304" pitchFamily="18" charset="0"/>
                <a:cs typeface="Arial" panose="020B0604020202020204" pitchFamily="34" charset="0"/>
              </a:rPr>
              <a:t>Tematikus -tervezés</a:t>
            </a:r>
          </a:p>
        </p:txBody>
      </p:sp>
      <p:sp>
        <p:nvSpPr>
          <p:cNvPr id="16" name="Content Placeholder 15">
            <a:extLst>
              <a:ext uri="{FF2B5EF4-FFF2-40B4-BE49-F238E27FC236}">
                <a16:creationId xmlns:a16="http://schemas.microsoft.com/office/drawing/2014/main" id="{2A83E9A5-0725-4637-92AD-A8D9B3CDEF22}"/>
              </a:ext>
            </a:extLst>
          </p:cNvPr>
          <p:cNvSpPr>
            <a:spLocks noGrp="1"/>
          </p:cNvSpPr>
          <p:nvPr>
            <p:ph idx="1"/>
          </p:nvPr>
        </p:nvSpPr>
        <p:spPr>
          <a:xfrm>
            <a:off x="650846" y="1238866"/>
            <a:ext cx="4812897" cy="5456902"/>
          </a:xfrm>
        </p:spPr>
        <p:txBody>
          <a:bodyPr>
            <a:normAutofit fontScale="92500" lnSpcReduction="10000"/>
          </a:bodyPr>
          <a:lstStyle/>
          <a:p>
            <a:pPr marL="0" indent="0">
              <a:buNone/>
            </a:pPr>
            <a:endParaRPr lang="hu-HU" sz="1800" dirty="0"/>
          </a:p>
          <a:p>
            <a:endParaRPr lang="hu-HU" dirty="0">
              <a:latin typeface="Arial" panose="020B0604020202020204" pitchFamily="34" charset="0"/>
              <a:cs typeface="Arial" panose="020B0604020202020204" pitchFamily="34" charset="0"/>
            </a:endParaRPr>
          </a:p>
          <a:p>
            <a:r>
              <a:rPr lang="hu-HU" sz="1900" dirty="0">
                <a:latin typeface="Book Antiqua" panose="02040602050305030304" pitchFamily="18" charset="0"/>
                <a:cs typeface="Arial" panose="020B0604020202020204" pitchFamily="34" charset="0"/>
              </a:rPr>
              <a:t>A heti terv készítése során az óvodapedagógus az intézményhez rendelt, törvényben meghatározott </a:t>
            </a:r>
            <a:r>
              <a:rPr lang="hu-HU" sz="1900" b="1" dirty="0">
                <a:latin typeface="Book Antiqua" panose="02040602050305030304" pitchFamily="18" charset="0"/>
                <a:cs typeface="Arial" panose="020B0604020202020204" pitchFamily="34" charset="0"/>
              </a:rPr>
              <a:t>tevékenységterületek</a:t>
            </a:r>
            <a:r>
              <a:rPr lang="hu-HU" sz="1900" dirty="0">
                <a:latin typeface="Book Antiqua" panose="02040602050305030304" pitchFamily="18" charset="0"/>
                <a:cs typeface="Arial" panose="020B0604020202020204" pitchFamily="34" charset="0"/>
              </a:rPr>
              <a:t>en kívül saját helyi speciális tevékenységterületeket is kaphat, ahol a </a:t>
            </a:r>
            <a:r>
              <a:rPr lang="hu-HU" sz="1900" b="1" dirty="0">
                <a:latin typeface="Book Antiqua" panose="02040602050305030304" pitchFamily="18" charset="0"/>
                <a:cs typeface="Arial" panose="020B0604020202020204" pitchFamily="34" charset="0"/>
              </a:rPr>
              <a:t>Fejlesztési Cél, Feladat </a:t>
            </a:r>
            <a:r>
              <a:rPr lang="hu-HU" sz="1900" dirty="0">
                <a:latin typeface="Book Antiqua" panose="02040602050305030304" pitchFamily="18" charset="0"/>
                <a:cs typeface="Arial" panose="020B0604020202020204" pitchFamily="34" charset="0"/>
              </a:rPr>
              <a:t>kiválasztása történik előre megadott, vagy saját adatok alapján.</a:t>
            </a:r>
          </a:p>
          <a:p>
            <a:r>
              <a:rPr lang="hu-HU" sz="1900" dirty="0">
                <a:latin typeface="Book Antiqua" panose="02040602050305030304" pitchFamily="18" charset="0"/>
                <a:cs typeface="Arial" panose="020B0604020202020204" pitchFamily="34" charset="0"/>
              </a:rPr>
              <a:t>A </a:t>
            </a:r>
            <a:r>
              <a:rPr lang="hu-HU" sz="1900" b="1" dirty="0">
                <a:latin typeface="Book Antiqua" panose="02040602050305030304" pitchFamily="18" charset="0"/>
                <a:cs typeface="Arial" panose="020B0604020202020204" pitchFamily="34" charset="0"/>
              </a:rPr>
              <a:t>Módszer</a:t>
            </a:r>
            <a:r>
              <a:rPr lang="hu-HU" sz="1900" dirty="0">
                <a:latin typeface="Book Antiqua" panose="02040602050305030304" pitchFamily="18" charset="0"/>
                <a:cs typeface="Arial" panose="020B0604020202020204" pitchFamily="34" charset="0"/>
              </a:rPr>
              <a:t> és a </a:t>
            </a:r>
            <a:r>
              <a:rPr lang="hu-HU" sz="1900" b="1" dirty="0">
                <a:latin typeface="Book Antiqua" panose="02040602050305030304" pitchFamily="18" charset="0"/>
                <a:cs typeface="Arial" panose="020B0604020202020204" pitchFamily="34" charset="0"/>
              </a:rPr>
              <a:t>Foglalkoztatási forma </a:t>
            </a:r>
            <a:r>
              <a:rPr lang="hu-HU" sz="1900" dirty="0">
                <a:latin typeface="Book Antiqua" panose="02040602050305030304" pitchFamily="18" charset="0"/>
                <a:cs typeface="Arial" panose="020B0604020202020204" pitchFamily="34" charset="0"/>
              </a:rPr>
              <a:t>meghatározása után tovább léphetünk a konkrét tevékenységek kiválasztásához</a:t>
            </a:r>
          </a:p>
          <a:p>
            <a:r>
              <a:rPr lang="hu-HU" sz="1900" dirty="0">
                <a:latin typeface="Book Antiqua" panose="02040602050305030304" pitchFamily="18" charset="0"/>
                <a:cs typeface="Arial" panose="020B0604020202020204" pitchFamily="34" charset="0"/>
              </a:rPr>
              <a:t>A konkrét tevékenységek kiválasztása Tevékenységenként, korcsoportok szerint rendszerezett  </a:t>
            </a:r>
            <a:r>
              <a:rPr lang="hu-HU" sz="1900" b="1" dirty="0">
                <a:latin typeface="Book Antiqua" panose="02040602050305030304" pitchFamily="18" charset="0"/>
                <a:cs typeface="Arial" panose="020B0604020202020204" pitchFamily="34" charset="0"/>
              </a:rPr>
              <a:t>adatbázisokból</a:t>
            </a:r>
            <a:r>
              <a:rPr lang="hu-HU" sz="1900" dirty="0">
                <a:latin typeface="Book Antiqua" panose="02040602050305030304" pitchFamily="18" charset="0"/>
                <a:cs typeface="Arial" panose="020B0604020202020204" pitchFamily="34" charset="0"/>
              </a:rPr>
              <a:t> kiválasztás alapján történik, mely természetesen az óvodapedagógusok által intézményenként </a:t>
            </a:r>
            <a:r>
              <a:rPr lang="hu-HU" sz="1900" b="1" dirty="0">
                <a:latin typeface="Book Antiqua" panose="02040602050305030304" pitchFamily="18" charset="0"/>
                <a:cs typeface="Arial" panose="020B0604020202020204" pitchFamily="34" charset="0"/>
              </a:rPr>
              <a:t>bővíthető</a:t>
            </a:r>
            <a:endParaRPr lang="hu-HU" sz="1900" dirty="0">
              <a:latin typeface="Book Antiqua" panose="02040602050305030304" pitchFamily="18" charset="0"/>
              <a:cs typeface="Arial" panose="020B0604020202020204" pitchFamily="34" charset="0"/>
            </a:endParaRPr>
          </a:p>
          <a:p>
            <a:pPr marL="0" indent="0">
              <a:buNone/>
            </a:pPr>
            <a:endParaRPr lang="hu-HU" sz="1800" b="1" dirty="0"/>
          </a:p>
          <a:p>
            <a:endParaRPr lang="hu-HU" sz="1800" dirty="0"/>
          </a:p>
          <a:p>
            <a:endParaRPr lang="en-US" dirty="0"/>
          </a:p>
        </p:txBody>
      </p:sp>
      <p:sp>
        <p:nvSpPr>
          <p:cNvPr id="19" name="Rounded Rectangle 10">
            <a:extLst>
              <a:ext uri="{FF2B5EF4-FFF2-40B4-BE49-F238E27FC236}">
                <a16:creationId xmlns:a16="http://schemas.microsoft.com/office/drawing/2014/main" id="{B39E7E1F-1C77-41F6-AAB6-75A47D2E1D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4575" y="626261"/>
            <a:ext cx="5433751" cy="3284719"/>
          </a:xfrm>
          <a:prstGeom prst="roundRect">
            <a:avLst>
              <a:gd name="adj" fmla="val 7505"/>
            </a:avLst>
          </a:prstGeom>
          <a:solidFill>
            <a:schemeClr val="tx1"/>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Tartalom helye 11">
            <a:extLst>
              <a:ext uri="{FF2B5EF4-FFF2-40B4-BE49-F238E27FC236}">
                <a16:creationId xmlns:a16="http://schemas.microsoft.com/office/drawing/2014/main" id="{C1572B35-A620-4BDE-BE3D-F58CFDFC10A8}"/>
              </a:ext>
            </a:extLst>
          </p:cNvPr>
          <p:cNvPicPr>
            <a:picLocks noChangeAspect="1"/>
          </p:cNvPicPr>
          <p:nvPr/>
        </p:nvPicPr>
        <p:blipFill>
          <a:blip r:embed="rId4"/>
          <a:stretch>
            <a:fillRect/>
          </a:stretch>
        </p:blipFill>
        <p:spPr>
          <a:xfrm>
            <a:off x="6208876" y="869150"/>
            <a:ext cx="5204358" cy="2784332"/>
          </a:xfrm>
          <a:prstGeom prst="roundRect">
            <a:avLst>
              <a:gd name="adj" fmla="val 5453"/>
            </a:avLst>
          </a:prstGeom>
          <a:ln w="50800" cap="sq" cmpd="dbl">
            <a:noFill/>
            <a:miter lim="800000"/>
          </a:ln>
          <a:effectLst/>
        </p:spPr>
      </p:pic>
      <p:sp>
        <p:nvSpPr>
          <p:cNvPr id="21" name="Rounded Rectangle 12">
            <a:extLst>
              <a:ext uri="{FF2B5EF4-FFF2-40B4-BE49-F238E27FC236}">
                <a16:creationId xmlns:a16="http://schemas.microsoft.com/office/drawing/2014/main" id="{465C0CBA-C8C4-4C7A-AAB2-7B131D867C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4576" y="4088780"/>
            <a:ext cx="2627580" cy="2138591"/>
          </a:xfrm>
          <a:prstGeom prst="roundRect">
            <a:avLst>
              <a:gd name="adj" fmla="val 7505"/>
            </a:avLst>
          </a:prstGeom>
          <a:solidFill>
            <a:schemeClr val="tx1"/>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Tartalom helye 9">
            <a:extLst>
              <a:ext uri="{FF2B5EF4-FFF2-40B4-BE49-F238E27FC236}">
                <a16:creationId xmlns:a16="http://schemas.microsoft.com/office/drawing/2014/main" id="{92539056-6B6F-4328-BA94-C607B460CB89}"/>
              </a:ext>
            </a:extLst>
          </p:cNvPr>
          <p:cNvPicPr>
            <a:picLocks noChangeAspect="1"/>
          </p:cNvPicPr>
          <p:nvPr/>
        </p:nvPicPr>
        <p:blipFill>
          <a:blip r:embed="rId5"/>
          <a:stretch>
            <a:fillRect/>
          </a:stretch>
        </p:blipFill>
        <p:spPr>
          <a:xfrm>
            <a:off x="6208876" y="4487453"/>
            <a:ext cx="2398979" cy="1343428"/>
          </a:xfrm>
          <a:prstGeom prst="roundRect">
            <a:avLst>
              <a:gd name="adj" fmla="val 5453"/>
            </a:avLst>
          </a:prstGeom>
          <a:ln w="50800" cap="sq" cmpd="dbl">
            <a:noFill/>
            <a:miter lim="800000"/>
          </a:ln>
          <a:effectLst/>
        </p:spPr>
      </p:pic>
      <p:sp>
        <p:nvSpPr>
          <p:cNvPr id="23" name="Rounded Rectangle 14">
            <a:extLst>
              <a:ext uri="{FF2B5EF4-FFF2-40B4-BE49-F238E27FC236}">
                <a16:creationId xmlns:a16="http://schemas.microsoft.com/office/drawing/2014/main" id="{CFA9D308-D98B-44A3-B7EB-8A1D782280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5509" y="4088780"/>
            <a:ext cx="2627580" cy="2138591"/>
          </a:xfrm>
          <a:prstGeom prst="roundRect">
            <a:avLst>
              <a:gd name="adj" fmla="val 7505"/>
            </a:avLst>
          </a:prstGeom>
          <a:solidFill>
            <a:schemeClr val="tx1"/>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artalom helye 4">
            <a:extLst>
              <a:ext uri="{FF2B5EF4-FFF2-40B4-BE49-F238E27FC236}">
                <a16:creationId xmlns:a16="http://schemas.microsoft.com/office/drawing/2014/main" id="{954F3A51-FAA5-475B-B12D-1603A9627DC0}"/>
              </a:ext>
            </a:extLst>
          </p:cNvPr>
          <p:cNvPicPr>
            <a:picLocks noChangeAspect="1"/>
          </p:cNvPicPr>
          <p:nvPr/>
        </p:nvPicPr>
        <p:blipFill>
          <a:blip r:embed="rId6"/>
          <a:stretch>
            <a:fillRect/>
          </a:stretch>
        </p:blipFill>
        <p:spPr>
          <a:xfrm>
            <a:off x="9019809" y="4496449"/>
            <a:ext cx="2398979" cy="1325435"/>
          </a:xfrm>
          <a:prstGeom prst="roundRect">
            <a:avLst>
              <a:gd name="adj" fmla="val 5453"/>
            </a:avLst>
          </a:prstGeom>
          <a:ln w="50800" cap="sq" cmpd="dbl">
            <a:noFill/>
            <a:miter lim="800000"/>
          </a:ln>
          <a:effectLst/>
        </p:spPr>
      </p:pic>
    </p:spTree>
    <p:extLst>
      <p:ext uri="{BB962C8B-B14F-4D97-AF65-F5344CB8AC3E}">
        <p14:creationId xmlns:p14="http://schemas.microsoft.com/office/powerpoint/2010/main" val="4201337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a:extLst>
              <a:ext uri="{FF2B5EF4-FFF2-40B4-BE49-F238E27FC236}">
                <a16:creationId xmlns:a16="http://schemas.microsoft.com/office/drawing/2014/main" id="{63DF18D4-EEDB-438C-8205-7087C66E8D33}"/>
              </a:ext>
            </a:extLst>
          </p:cNvPr>
          <p:cNvPicPr>
            <a:picLocks noChangeAspect="1"/>
          </p:cNvPicPr>
          <p:nvPr/>
        </p:nvPicPr>
        <p:blipFill>
          <a:blip r:embed="rId3"/>
          <a:stretch>
            <a:fillRect/>
          </a:stretch>
        </p:blipFill>
        <p:spPr>
          <a:xfrm>
            <a:off x="0" y="1673"/>
            <a:ext cx="12192000" cy="6854653"/>
          </a:xfrm>
          <a:prstGeom prst="rect">
            <a:avLst/>
          </a:prstGeom>
        </p:spPr>
      </p:pic>
    </p:spTree>
    <p:extLst>
      <p:ext uri="{BB962C8B-B14F-4D97-AF65-F5344CB8AC3E}">
        <p14:creationId xmlns:p14="http://schemas.microsoft.com/office/powerpoint/2010/main" val="1818632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DB9A304-2174-4C23-8196-E970A92564BE}"/>
              </a:ext>
            </a:extLst>
          </p:cNvPr>
          <p:cNvSpPr>
            <a:spLocks noGrp="1"/>
          </p:cNvSpPr>
          <p:nvPr>
            <p:ph type="title"/>
          </p:nvPr>
        </p:nvSpPr>
        <p:spPr>
          <a:xfrm>
            <a:off x="685801" y="609600"/>
            <a:ext cx="11186650" cy="1456267"/>
          </a:xfrm>
        </p:spPr>
        <p:txBody>
          <a:bodyPr/>
          <a:lstStyle/>
          <a:p>
            <a:r>
              <a:rPr lang="hu-HU" b="1" dirty="0">
                <a:latin typeface="Book Antiqua" panose="02040602050305030304" pitchFamily="18" charset="0"/>
                <a:cs typeface="Arial" panose="020B0604020202020204" pitchFamily="34" charset="0"/>
              </a:rPr>
              <a:t>Gyermeki fejlődés </a:t>
            </a:r>
            <a:r>
              <a:rPr lang="hu-HU" b="1" dirty="0" err="1">
                <a:latin typeface="Book Antiqua" panose="02040602050305030304" pitchFamily="18" charset="0"/>
                <a:cs typeface="Arial" panose="020B0604020202020204" pitchFamily="34" charset="0"/>
              </a:rPr>
              <a:t>nyomonkövetése</a:t>
            </a:r>
            <a:endParaRPr lang="hu-HU" dirty="0">
              <a:latin typeface="Book Antiqua" panose="02040602050305030304" pitchFamily="18" charset="0"/>
            </a:endParaRPr>
          </a:p>
        </p:txBody>
      </p:sp>
      <p:graphicFrame>
        <p:nvGraphicFramePr>
          <p:cNvPr id="6" name="Tartalom helye 2">
            <a:extLst>
              <a:ext uri="{FF2B5EF4-FFF2-40B4-BE49-F238E27FC236}">
                <a16:creationId xmlns:a16="http://schemas.microsoft.com/office/drawing/2014/main" id="{3F9066CD-9BE0-422F-B215-32B94099CA3A}"/>
              </a:ext>
            </a:extLst>
          </p:cNvPr>
          <p:cNvGraphicFramePr>
            <a:graphicFrameLocks noGrp="1"/>
          </p:cNvGraphicFramePr>
          <p:nvPr>
            <p:ph sz="half" idx="1"/>
            <p:extLst>
              <p:ext uri="{D42A27DB-BD31-4B8C-83A1-F6EECF244321}">
                <p14:modId xmlns:p14="http://schemas.microsoft.com/office/powerpoint/2010/main" val="1741059011"/>
              </p:ext>
            </p:extLst>
          </p:nvPr>
        </p:nvGraphicFramePr>
        <p:xfrm>
          <a:off x="685802" y="2142067"/>
          <a:ext cx="4995334" cy="36491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Tartalom helye 9">
            <a:extLst>
              <a:ext uri="{FF2B5EF4-FFF2-40B4-BE49-F238E27FC236}">
                <a16:creationId xmlns:a16="http://schemas.microsoft.com/office/drawing/2014/main" id="{19030ADE-6E36-466B-B43A-497019C2D32C}"/>
              </a:ext>
            </a:extLst>
          </p:cNvPr>
          <p:cNvPicPr>
            <a:picLocks noGrp="1" noChangeAspect="1"/>
          </p:cNvPicPr>
          <p:nvPr>
            <p:ph sz="half" idx="2"/>
          </p:nvPr>
        </p:nvPicPr>
        <p:blipFill>
          <a:blip r:embed="rId8"/>
          <a:stretch>
            <a:fillRect/>
          </a:stretch>
        </p:blipFill>
        <p:spPr>
          <a:xfrm>
            <a:off x="5821362" y="2065867"/>
            <a:ext cx="6051089" cy="4482417"/>
          </a:xfrm>
        </p:spPr>
      </p:pic>
    </p:spTree>
    <p:extLst>
      <p:ext uri="{BB962C8B-B14F-4D97-AF65-F5344CB8AC3E}">
        <p14:creationId xmlns:p14="http://schemas.microsoft.com/office/powerpoint/2010/main" val="3685717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descr="A képen szöveg látható&#10;&#10;Automatikusan generált leírás">
            <a:extLst>
              <a:ext uri="{FF2B5EF4-FFF2-40B4-BE49-F238E27FC236}">
                <a16:creationId xmlns:a16="http://schemas.microsoft.com/office/drawing/2014/main" id="{8F058D29-EE34-481F-9D39-460502918260}"/>
              </a:ext>
            </a:extLst>
          </p:cNvPr>
          <p:cNvPicPr>
            <a:picLocks noChangeAspect="1"/>
          </p:cNvPicPr>
          <p:nvPr/>
        </p:nvPicPr>
        <p:blipFill>
          <a:blip r:embed="rId3"/>
          <a:stretch>
            <a:fillRect/>
          </a:stretch>
        </p:blipFill>
        <p:spPr>
          <a:xfrm>
            <a:off x="0" y="1673"/>
            <a:ext cx="12192000" cy="6854653"/>
          </a:xfrm>
          <a:prstGeom prst="rect">
            <a:avLst/>
          </a:prstGeom>
        </p:spPr>
      </p:pic>
    </p:spTree>
    <p:extLst>
      <p:ext uri="{BB962C8B-B14F-4D97-AF65-F5344CB8AC3E}">
        <p14:creationId xmlns:p14="http://schemas.microsoft.com/office/powerpoint/2010/main" val="1310990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217C99B0-A03B-452B-AA94-0C82EC45F1D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Cím 1">
            <a:extLst>
              <a:ext uri="{FF2B5EF4-FFF2-40B4-BE49-F238E27FC236}">
                <a16:creationId xmlns:a16="http://schemas.microsoft.com/office/drawing/2014/main" id="{165844B2-F012-46D2-8D0F-93AFF0503D83}"/>
              </a:ext>
            </a:extLst>
          </p:cNvPr>
          <p:cNvSpPr>
            <a:spLocks noGrp="1"/>
          </p:cNvSpPr>
          <p:nvPr>
            <p:ph type="title" idx="4294967295"/>
          </p:nvPr>
        </p:nvSpPr>
        <p:spPr>
          <a:xfrm>
            <a:off x="685800" y="235483"/>
            <a:ext cx="4785744" cy="1195112"/>
          </a:xfrm>
        </p:spPr>
        <p:txBody>
          <a:bodyPr vert="horz" lIns="91440" tIns="45720" rIns="91440" bIns="45720" rtlCol="0" anchor="ctr">
            <a:normAutofit/>
          </a:bodyPr>
          <a:lstStyle/>
          <a:p>
            <a:pPr>
              <a:lnSpc>
                <a:spcPct val="90000"/>
              </a:lnSpc>
            </a:pPr>
            <a:r>
              <a:rPr lang="en-US" sz="3300" b="1" dirty="0" err="1">
                <a:latin typeface="Book Antiqua" panose="02040602050305030304" pitchFamily="18" charset="0"/>
                <a:cs typeface="Arial" panose="020B0604020202020204" pitchFamily="34" charset="0"/>
              </a:rPr>
              <a:t>Gyermeki</a:t>
            </a:r>
            <a:r>
              <a:rPr lang="en-US" sz="3300" b="1" dirty="0">
                <a:latin typeface="Book Antiqua" panose="02040602050305030304" pitchFamily="18" charset="0"/>
                <a:cs typeface="Arial" panose="020B0604020202020204" pitchFamily="34" charset="0"/>
              </a:rPr>
              <a:t> </a:t>
            </a:r>
            <a:r>
              <a:rPr lang="en-US" sz="3300" b="1" dirty="0" err="1">
                <a:latin typeface="Book Antiqua" panose="02040602050305030304" pitchFamily="18" charset="0"/>
                <a:cs typeface="Arial" panose="020B0604020202020204" pitchFamily="34" charset="0"/>
              </a:rPr>
              <a:t>fejlődés</a:t>
            </a:r>
            <a:r>
              <a:rPr lang="en-US" sz="3300" b="1" dirty="0">
                <a:latin typeface="Book Antiqua" panose="02040602050305030304" pitchFamily="18" charset="0"/>
                <a:cs typeface="Arial" panose="020B0604020202020204" pitchFamily="34" charset="0"/>
              </a:rPr>
              <a:t> </a:t>
            </a:r>
            <a:r>
              <a:rPr lang="en-US" sz="3300" b="1" dirty="0" err="1">
                <a:latin typeface="Book Antiqua" panose="02040602050305030304" pitchFamily="18" charset="0"/>
                <a:cs typeface="Arial" panose="020B0604020202020204" pitchFamily="34" charset="0"/>
              </a:rPr>
              <a:t>nyomonkövetése</a:t>
            </a:r>
            <a:endParaRPr lang="en-US" sz="3300" b="1" dirty="0">
              <a:latin typeface="Book Antiqua" panose="02040602050305030304" pitchFamily="18" charset="0"/>
              <a:cs typeface="Arial" panose="020B0604020202020204" pitchFamily="34" charset="0"/>
            </a:endParaRPr>
          </a:p>
        </p:txBody>
      </p:sp>
      <p:pic>
        <p:nvPicPr>
          <p:cNvPr id="7" name="Tartalom helye 6">
            <a:extLst>
              <a:ext uri="{FF2B5EF4-FFF2-40B4-BE49-F238E27FC236}">
                <a16:creationId xmlns:a16="http://schemas.microsoft.com/office/drawing/2014/main" id="{F19C098F-8A26-46C5-821A-C1CB27ECFFFC}"/>
              </a:ext>
            </a:extLst>
          </p:cNvPr>
          <p:cNvPicPr>
            <a:picLocks noGrp="1" noChangeAspect="1"/>
          </p:cNvPicPr>
          <p:nvPr>
            <p:ph sz="half" idx="4294967295"/>
          </p:nvPr>
        </p:nvPicPr>
        <p:blipFill>
          <a:blip r:embed="rId4"/>
          <a:stretch>
            <a:fillRect/>
          </a:stretch>
        </p:blipFill>
        <p:spPr>
          <a:xfrm>
            <a:off x="9189652" y="258537"/>
            <a:ext cx="2652126" cy="3266962"/>
          </a:xfrm>
          <a:prstGeom prst="roundRect">
            <a:avLst>
              <a:gd name="adj" fmla="val 7306"/>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pic>
        <p:nvPicPr>
          <p:cNvPr id="10" name="Kép 9">
            <a:extLst>
              <a:ext uri="{FF2B5EF4-FFF2-40B4-BE49-F238E27FC236}">
                <a16:creationId xmlns:a16="http://schemas.microsoft.com/office/drawing/2014/main" id="{40FC31CA-CF91-4745-9F2E-3CC1C103E6B3}"/>
              </a:ext>
            </a:extLst>
          </p:cNvPr>
          <p:cNvPicPr>
            <a:picLocks noChangeAspect="1"/>
          </p:cNvPicPr>
          <p:nvPr/>
        </p:nvPicPr>
        <p:blipFill>
          <a:blip r:embed="rId5"/>
          <a:stretch>
            <a:fillRect/>
          </a:stretch>
        </p:blipFill>
        <p:spPr>
          <a:xfrm>
            <a:off x="6004534" y="258537"/>
            <a:ext cx="2652127" cy="3451612"/>
          </a:xfrm>
          <a:prstGeom prst="roundRect">
            <a:avLst>
              <a:gd name="adj" fmla="val 7306"/>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pic>
        <p:nvPicPr>
          <p:cNvPr id="9" name="Kép 8">
            <a:extLst>
              <a:ext uri="{FF2B5EF4-FFF2-40B4-BE49-F238E27FC236}">
                <a16:creationId xmlns:a16="http://schemas.microsoft.com/office/drawing/2014/main" id="{3C49D1BF-9986-4DBB-97D5-FB6F0058553D}"/>
              </a:ext>
            </a:extLst>
          </p:cNvPr>
          <p:cNvPicPr>
            <a:picLocks noChangeAspect="1"/>
          </p:cNvPicPr>
          <p:nvPr/>
        </p:nvPicPr>
        <p:blipFill>
          <a:blip r:embed="rId6"/>
          <a:stretch>
            <a:fillRect/>
          </a:stretch>
        </p:blipFill>
        <p:spPr>
          <a:xfrm>
            <a:off x="6103513" y="4045783"/>
            <a:ext cx="5477363" cy="2576732"/>
          </a:xfrm>
          <a:prstGeom prst="roundRect">
            <a:avLst>
              <a:gd name="adj" fmla="val 7306"/>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12" name="Szövegdoboz 11">
            <a:extLst>
              <a:ext uri="{FF2B5EF4-FFF2-40B4-BE49-F238E27FC236}">
                <a16:creationId xmlns:a16="http://schemas.microsoft.com/office/drawing/2014/main" id="{B92E9EFD-26C5-47AE-A16D-768E42A28637}"/>
              </a:ext>
            </a:extLst>
          </p:cNvPr>
          <p:cNvSpPr txBox="1"/>
          <p:nvPr/>
        </p:nvSpPr>
        <p:spPr>
          <a:xfrm>
            <a:off x="483357" y="1553192"/>
            <a:ext cx="4988187" cy="3724096"/>
          </a:xfrm>
          <a:prstGeom prst="rect">
            <a:avLst/>
          </a:prstGeom>
          <a:noFill/>
        </p:spPr>
        <p:txBody>
          <a:bodyPr wrap="square">
            <a:spAutoFit/>
          </a:bodyPr>
          <a:lstStyle/>
          <a:p>
            <a:endParaRPr lang="hu-HU"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hu-HU"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hu-HU" sz="2000" dirty="0">
                <a:latin typeface="Book Antiqua" panose="02040602050305030304" pitchFamily="18" charset="0"/>
                <a:cs typeface="Arial" panose="020B0604020202020204" pitchFamily="34" charset="0"/>
              </a:rPr>
              <a:t>Az értékelés területei Képességek/részképességek alapján csoportosítottak.</a:t>
            </a:r>
          </a:p>
          <a:p>
            <a:pPr marL="285750" indent="-285750">
              <a:buFont typeface="Arial" panose="020B0604020202020204" pitchFamily="34" charset="0"/>
              <a:buChar char="•"/>
            </a:pPr>
            <a:r>
              <a:rPr lang="hu-HU" sz="2000" dirty="0">
                <a:latin typeface="Book Antiqua" panose="02040602050305030304" pitchFamily="18" charset="0"/>
                <a:cs typeface="Arial" panose="020B0604020202020204" pitchFamily="34" charset="0"/>
              </a:rPr>
              <a:t>A kiértékelés online kérdőívvel történik gyermekenként </a:t>
            </a:r>
            <a:r>
              <a:rPr lang="hu-HU" sz="2000" b="1" dirty="0" err="1">
                <a:latin typeface="Book Antiqua" panose="02040602050305030304" pitchFamily="18" charset="0"/>
                <a:cs typeface="Arial" panose="020B0604020202020204" pitchFamily="34" charset="0"/>
              </a:rPr>
              <a:t>félévente</a:t>
            </a:r>
            <a:r>
              <a:rPr lang="hu-HU" sz="2000" b="1" dirty="0">
                <a:latin typeface="Book Antiqua" panose="02040602050305030304" pitchFamily="18" charset="0"/>
                <a:cs typeface="Arial" panose="020B0604020202020204" pitchFamily="34" charset="0"/>
              </a:rPr>
              <a:t>. </a:t>
            </a:r>
            <a:endParaRPr lang="hu-HU" sz="2000" dirty="0">
              <a:latin typeface="Book Antiqua" panose="02040602050305030304" pitchFamily="18" charset="0"/>
              <a:cs typeface="Arial" panose="020B0604020202020204" pitchFamily="34" charset="0"/>
            </a:endParaRPr>
          </a:p>
          <a:p>
            <a:pPr marL="285750" indent="-285750">
              <a:buFont typeface="Arial" panose="020B0604020202020204" pitchFamily="34" charset="0"/>
              <a:buChar char="•"/>
            </a:pPr>
            <a:r>
              <a:rPr lang="hu-HU" sz="2000" dirty="0">
                <a:latin typeface="Book Antiqua" panose="02040602050305030304" pitchFamily="18" charset="0"/>
                <a:cs typeface="Arial" panose="020B0604020202020204" pitchFamily="34" charset="0"/>
              </a:rPr>
              <a:t>Az </a:t>
            </a:r>
            <a:r>
              <a:rPr lang="hu-HU" sz="2000" b="1" dirty="0">
                <a:latin typeface="Book Antiqua" panose="02040602050305030304" pitchFamily="18" charset="0"/>
                <a:cs typeface="Arial" panose="020B0604020202020204" pitchFamily="34" charset="0"/>
              </a:rPr>
              <a:t>értékelés szempontrendszere azonos </a:t>
            </a:r>
            <a:r>
              <a:rPr lang="hu-HU" sz="2000" dirty="0">
                <a:latin typeface="Book Antiqua" panose="02040602050305030304" pitchFamily="18" charset="0"/>
                <a:cs typeface="Arial" panose="020B0604020202020204" pitchFamily="34" charset="0"/>
              </a:rPr>
              <a:t>az óvodai évek alatt</a:t>
            </a:r>
          </a:p>
          <a:p>
            <a:pPr marL="285750" indent="-285750">
              <a:buFont typeface="Arial" panose="020B0604020202020204" pitchFamily="34" charset="0"/>
              <a:buChar char="•"/>
            </a:pPr>
            <a:r>
              <a:rPr lang="hu-HU" sz="2000" dirty="0">
                <a:latin typeface="Book Antiqua" panose="02040602050305030304" pitchFamily="18" charset="0"/>
                <a:cs typeface="Arial" panose="020B0604020202020204" pitchFamily="34" charset="0"/>
              </a:rPr>
              <a:t>Emellett</a:t>
            </a:r>
            <a:r>
              <a:rPr lang="hu-HU" sz="2000" b="1" dirty="0">
                <a:latin typeface="Book Antiqua" panose="02040602050305030304" pitchFamily="18" charset="0"/>
                <a:cs typeface="Arial" panose="020B0604020202020204" pitchFamily="34" charset="0"/>
              </a:rPr>
              <a:t> grafikonos és szöveges kimutatás </a:t>
            </a:r>
            <a:r>
              <a:rPr lang="hu-HU" sz="2000" dirty="0">
                <a:latin typeface="Book Antiqua" panose="02040602050305030304" pitchFamily="18" charset="0"/>
                <a:cs typeface="Arial" panose="020B0604020202020204" pitchFamily="34" charset="0"/>
              </a:rPr>
              <a:t>készül a gyerekek egyéni fejlesztési tervének dokumentációjához</a:t>
            </a:r>
          </a:p>
        </p:txBody>
      </p:sp>
    </p:spTree>
    <p:extLst>
      <p:ext uri="{BB962C8B-B14F-4D97-AF65-F5344CB8AC3E}">
        <p14:creationId xmlns:p14="http://schemas.microsoft.com/office/powerpoint/2010/main" val="1170493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DAD7BC3E-179B-494E-9F21-FE10F267E9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5" name="Cím 4">
            <a:extLst>
              <a:ext uri="{FF2B5EF4-FFF2-40B4-BE49-F238E27FC236}">
                <a16:creationId xmlns:a16="http://schemas.microsoft.com/office/drawing/2014/main" id="{C9A1A3FA-45F2-4F49-9552-EB25E90144BD}"/>
              </a:ext>
            </a:extLst>
          </p:cNvPr>
          <p:cNvSpPr>
            <a:spLocks noGrp="1"/>
          </p:cNvSpPr>
          <p:nvPr>
            <p:ph type="title"/>
          </p:nvPr>
        </p:nvSpPr>
        <p:spPr>
          <a:xfrm>
            <a:off x="486877" y="221227"/>
            <a:ext cx="5943420" cy="1385035"/>
          </a:xfrm>
        </p:spPr>
        <p:txBody>
          <a:bodyPr vert="horz" lIns="91440" tIns="45720" rIns="91440" bIns="45720" rtlCol="0" anchor="b">
            <a:noAutofit/>
          </a:bodyPr>
          <a:lstStyle/>
          <a:p>
            <a:pPr algn="ctr"/>
            <a:r>
              <a:rPr lang="en-US" b="1" dirty="0" err="1">
                <a:latin typeface="Book Antiqua" panose="02040602050305030304" pitchFamily="18" charset="0"/>
              </a:rPr>
              <a:t>Gyermeki</a:t>
            </a:r>
            <a:r>
              <a:rPr lang="en-US" b="1" dirty="0">
                <a:latin typeface="Book Antiqua" panose="02040602050305030304" pitchFamily="18" charset="0"/>
              </a:rPr>
              <a:t> </a:t>
            </a:r>
            <a:r>
              <a:rPr lang="en-US" b="1" dirty="0" err="1">
                <a:latin typeface="Book Antiqua" panose="02040602050305030304" pitchFamily="18" charset="0"/>
              </a:rPr>
              <a:t>fejlődés</a:t>
            </a:r>
            <a:r>
              <a:rPr lang="en-US" b="1" dirty="0">
                <a:latin typeface="Book Antiqua" panose="02040602050305030304" pitchFamily="18" charset="0"/>
              </a:rPr>
              <a:t> </a:t>
            </a:r>
            <a:r>
              <a:rPr lang="en-US" b="1" dirty="0" err="1">
                <a:latin typeface="Book Antiqua" panose="02040602050305030304" pitchFamily="18" charset="0"/>
              </a:rPr>
              <a:t>nyomonkövetése</a:t>
            </a:r>
            <a:endParaRPr lang="en-US" dirty="0">
              <a:latin typeface="Book Antiqua" panose="02040602050305030304" pitchFamily="18" charset="0"/>
            </a:endParaRPr>
          </a:p>
        </p:txBody>
      </p:sp>
      <p:pic>
        <p:nvPicPr>
          <p:cNvPr id="8" name="Tartalom helye 7">
            <a:extLst>
              <a:ext uri="{FF2B5EF4-FFF2-40B4-BE49-F238E27FC236}">
                <a16:creationId xmlns:a16="http://schemas.microsoft.com/office/drawing/2014/main" id="{8FE45A74-1697-46E2-ACDD-C4D80EE3D485}"/>
              </a:ext>
            </a:extLst>
          </p:cNvPr>
          <p:cNvPicPr>
            <a:picLocks noGrp="1" noChangeAspect="1"/>
          </p:cNvPicPr>
          <p:nvPr>
            <p:ph sz="half" idx="4294967295"/>
          </p:nvPr>
        </p:nvPicPr>
        <p:blipFill>
          <a:blip r:embed="rId5"/>
          <a:stretch>
            <a:fillRect/>
          </a:stretch>
        </p:blipFill>
        <p:spPr>
          <a:xfrm>
            <a:off x="9230517" y="176112"/>
            <a:ext cx="2638161" cy="3110295"/>
          </a:xfrm>
          <a:prstGeom prst="roundRect">
            <a:avLst>
              <a:gd name="adj" fmla="val 6267"/>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pic>
        <p:nvPicPr>
          <p:cNvPr id="14" name="Kép 13">
            <a:extLst>
              <a:ext uri="{FF2B5EF4-FFF2-40B4-BE49-F238E27FC236}">
                <a16:creationId xmlns:a16="http://schemas.microsoft.com/office/drawing/2014/main" id="{3DE39183-316C-45E2-AB12-19BAAC51649B}"/>
              </a:ext>
            </a:extLst>
          </p:cNvPr>
          <p:cNvPicPr>
            <a:picLocks noChangeAspect="1"/>
          </p:cNvPicPr>
          <p:nvPr/>
        </p:nvPicPr>
        <p:blipFill>
          <a:blip r:embed="rId6"/>
          <a:stretch>
            <a:fillRect/>
          </a:stretch>
        </p:blipFill>
        <p:spPr>
          <a:xfrm>
            <a:off x="6274980" y="1885668"/>
            <a:ext cx="2638161" cy="1385034"/>
          </a:xfrm>
          <a:prstGeom prst="roundRect">
            <a:avLst>
              <a:gd name="adj" fmla="val 6267"/>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pic>
        <p:nvPicPr>
          <p:cNvPr id="13" name="Tartalom helye 4">
            <a:extLst>
              <a:ext uri="{FF2B5EF4-FFF2-40B4-BE49-F238E27FC236}">
                <a16:creationId xmlns:a16="http://schemas.microsoft.com/office/drawing/2014/main" id="{A766C83F-9055-400C-984D-6910BEE5F169}"/>
              </a:ext>
            </a:extLst>
          </p:cNvPr>
          <p:cNvPicPr>
            <a:picLocks noChangeAspect="1"/>
          </p:cNvPicPr>
          <p:nvPr/>
        </p:nvPicPr>
        <p:blipFill>
          <a:blip r:embed="rId7"/>
          <a:stretch>
            <a:fillRect/>
          </a:stretch>
        </p:blipFill>
        <p:spPr>
          <a:xfrm>
            <a:off x="6129048" y="3522111"/>
            <a:ext cx="5384848" cy="2692424"/>
          </a:xfrm>
          <a:prstGeom prst="roundRect">
            <a:avLst>
              <a:gd name="adj" fmla="val 6267"/>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17" name="Szövegdoboz 16">
            <a:extLst>
              <a:ext uri="{FF2B5EF4-FFF2-40B4-BE49-F238E27FC236}">
                <a16:creationId xmlns:a16="http://schemas.microsoft.com/office/drawing/2014/main" id="{7A41FE32-98F9-4ED8-8099-012D7FB6F171}"/>
              </a:ext>
            </a:extLst>
          </p:cNvPr>
          <p:cNvSpPr txBox="1"/>
          <p:nvPr/>
        </p:nvSpPr>
        <p:spPr>
          <a:xfrm>
            <a:off x="643468" y="2690336"/>
            <a:ext cx="4845287" cy="2862322"/>
          </a:xfrm>
          <a:prstGeom prst="rect">
            <a:avLst/>
          </a:prstGeom>
          <a:noFill/>
        </p:spPr>
        <p:txBody>
          <a:bodyPr wrap="square">
            <a:spAutoFit/>
          </a:bodyPr>
          <a:lstStyle/>
          <a:p>
            <a:pPr marL="285750" indent="-285750">
              <a:buFont typeface="Arial" panose="020B0604020202020204" pitchFamily="34" charset="0"/>
              <a:buChar char="•"/>
            </a:pPr>
            <a:r>
              <a:rPr lang="hu-HU" dirty="0">
                <a:latin typeface="Book Antiqua" panose="02040602050305030304" pitchFamily="18" charset="0"/>
                <a:cs typeface="Arial" panose="020B0604020202020204" pitchFamily="34" charset="0"/>
              </a:rPr>
              <a:t>Az </a:t>
            </a:r>
            <a:r>
              <a:rPr lang="hu-HU" b="1" dirty="0">
                <a:latin typeface="Book Antiqua" panose="02040602050305030304" pitchFamily="18" charset="0"/>
                <a:cs typeface="Arial" panose="020B0604020202020204" pitchFamily="34" charset="0"/>
              </a:rPr>
              <a:t>értékelés eredményeként </a:t>
            </a:r>
            <a:r>
              <a:rPr lang="hu-HU" dirty="0">
                <a:latin typeface="Book Antiqua" panose="02040602050305030304" pitchFamily="18" charset="0"/>
                <a:cs typeface="Arial" panose="020B0604020202020204" pitchFamily="34" charset="0"/>
              </a:rPr>
              <a:t>a rendszer a korosztályokhoz sorolt készségek/részképességek szerint meghatározott </a:t>
            </a:r>
            <a:r>
              <a:rPr lang="hu-HU" b="1" dirty="0">
                <a:latin typeface="Book Antiqua" panose="02040602050305030304" pitchFamily="18" charset="0"/>
                <a:cs typeface="Arial" panose="020B0604020202020204" pitchFamily="34" charset="0"/>
              </a:rPr>
              <a:t>fejlesztő játékokat határoz meg a következő év/félév egyéni fejlesztési feladataiként</a:t>
            </a:r>
          </a:p>
          <a:p>
            <a:pPr marL="285750" indent="-285750">
              <a:buFont typeface="Arial" panose="020B0604020202020204" pitchFamily="34" charset="0"/>
              <a:buChar char="•"/>
            </a:pPr>
            <a:r>
              <a:rPr lang="hu-HU" dirty="0">
                <a:latin typeface="Book Antiqua" panose="02040602050305030304" pitchFamily="18" charset="0"/>
                <a:cs typeface="Arial" panose="020B0604020202020204" pitchFamily="34" charset="0"/>
              </a:rPr>
              <a:t>A csoportba tartozó gyermekek </a:t>
            </a:r>
            <a:r>
              <a:rPr lang="hu-HU" b="1" dirty="0">
                <a:latin typeface="Book Antiqua" panose="02040602050305030304" pitchFamily="18" charset="0"/>
                <a:cs typeface="Arial" panose="020B0604020202020204" pitchFamily="34" charset="0"/>
              </a:rPr>
              <a:t>egyéni fejlesztési terveinek összessége adja a csoportfejlesztési tervet.</a:t>
            </a:r>
          </a:p>
          <a:p>
            <a:pPr marL="285750" indent="-285750">
              <a:buFont typeface="Arial" panose="020B0604020202020204" pitchFamily="34" charset="0"/>
              <a:buChar char="•"/>
            </a:pPr>
            <a:endParaRPr lang="hu-HU"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0696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CD6E863-5AFE-4FD6-B744-99F9ED99E5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Cím 1">
            <a:extLst>
              <a:ext uri="{FF2B5EF4-FFF2-40B4-BE49-F238E27FC236}">
                <a16:creationId xmlns:a16="http://schemas.microsoft.com/office/drawing/2014/main" id="{7E2ACB1D-DF44-4AC9-A9DE-044C09923005}"/>
              </a:ext>
            </a:extLst>
          </p:cNvPr>
          <p:cNvSpPr>
            <a:spLocks noGrp="1"/>
          </p:cNvSpPr>
          <p:nvPr>
            <p:ph type="title"/>
          </p:nvPr>
        </p:nvSpPr>
        <p:spPr>
          <a:xfrm>
            <a:off x="95672" y="290100"/>
            <a:ext cx="5614870" cy="1775767"/>
          </a:xfrm>
        </p:spPr>
        <p:txBody>
          <a:bodyPr vert="horz" lIns="91440" tIns="45720" rIns="91440" bIns="45720" rtlCol="0" anchor="ctr">
            <a:noAutofit/>
          </a:bodyPr>
          <a:lstStyle/>
          <a:p>
            <a:pPr algn="ctr"/>
            <a:r>
              <a:rPr lang="en-US" sz="4000" b="1" dirty="0" err="1">
                <a:latin typeface="Book Antiqua" panose="02040602050305030304" pitchFamily="18" charset="0"/>
                <a:cs typeface="Arial" panose="020B0604020202020204" pitchFamily="34" charset="0"/>
              </a:rPr>
              <a:t>Képesség</a:t>
            </a:r>
            <a:r>
              <a:rPr lang="en-US" sz="4000" b="1" dirty="0">
                <a:latin typeface="Book Antiqua" panose="02040602050305030304" pitchFamily="18" charset="0"/>
                <a:cs typeface="Arial" panose="020B0604020202020204" pitchFamily="34" charset="0"/>
              </a:rPr>
              <a:t> </a:t>
            </a:r>
            <a:r>
              <a:rPr lang="en-US" sz="4000" b="1" dirty="0" err="1">
                <a:latin typeface="Book Antiqua" panose="02040602050305030304" pitchFamily="18" charset="0"/>
                <a:cs typeface="Arial" panose="020B0604020202020204" pitchFamily="34" charset="0"/>
              </a:rPr>
              <a:t>statisztikák</a:t>
            </a:r>
            <a:endParaRPr lang="en-US" sz="4000" b="1" dirty="0">
              <a:latin typeface="Book Antiqua" panose="02040602050305030304" pitchFamily="18" charset="0"/>
              <a:cs typeface="Arial" panose="020B0604020202020204" pitchFamily="34" charset="0"/>
            </a:endParaRPr>
          </a:p>
        </p:txBody>
      </p:sp>
      <p:sp>
        <p:nvSpPr>
          <p:cNvPr id="12" name="Content Placeholder 11">
            <a:extLst>
              <a:ext uri="{FF2B5EF4-FFF2-40B4-BE49-F238E27FC236}">
                <a16:creationId xmlns:a16="http://schemas.microsoft.com/office/drawing/2014/main" id="{F47DFA07-5A66-4FFA-A104-4536D80E51DF}"/>
              </a:ext>
            </a:extLst>
          </p:cNvPr>
          <p:cNvSpPr>
            <a:spLocks noGrp="1"/>
          </p:cNvSpPr>
          <p:nvPr>
            <p:ph sz="half" idx="1"/>
          </p:nvPr>
        </p:nvSpPr>
        <p:spPr>
          <a:xfrm>
            <a:off x="1327255" y="2142067"/>
            <a:ext cx="4099947" cy="3649133"/>
          </a:xfrm>
        </p:spPr>
        <p:txBody>
          <a:bodyPr vert="horz" lIns="91440" tIns="45720" rIns="91440" bIns="45720" rtlCol="0" anchor="ctr">
            <a:normAutofit/>
          </a:bodyPr>
          <a:lstStyle/>
          <a:p>
            <a:r>
              <a:rPr lang="hu-HU" sz="2800" b="1" dirty="0">
                <a:latin typeface="Book Antiqua" panose="02040602050305030304" pitchFamily="18" charset="0"/>
                <a:cs typeface="Arial" panose="020B0604020202020204" pitchFamily="34" charset="0"/>
              </a:rPr>
              <a:t>Egyéni</a:t>
            </a:r>
          </a:p>
          <a:p>
            <a:r>
              <a:rPr lang="hu-HU" sz="2800" b="1" dirty="0">
                <a:latin typeface="Book Antiqua" panose="02040602050305030304" pitchFamily="18" charset="0"/>
                <a:cs typeface="Arial" panose="020B0604020202020204" pitchFamily="34" charset="0"/>
              </a:rPr>
              <a:t>Csoportos</a:t>
            </a:r>
          </a:p>
          <a:p>
            <a:r>
              <a:rPr lang="hu-HU" sz="2800" b="1" dirty="0">
                <a:latin typeface="Book Antiqua" panose="02040602050305030304" pitchFamily="18" charset="0"/>
                <a:cs typeface="Arial" panose="020B0604020202020204" pitchFamily="34" charset="0"/>
              </a:rPr>
              <a:t>Intézményi</a:t>
            </a:r>
          </a:p>
          <a:p>
            <a:r>
              <a:rPr lang="hu-HU" sz="2800" b="1" dirty="0">
                <a:latin typeface="Book Antiqua" panose="02040602050305030304" pitchFamily="18" charset="0"/>
                <a:cs typeface="Arial" panose="020B0604020202020204" pitchFamily="34" charset="0"/>
              </a:rPr>
              <a:t>Tervezés</a:t>
            </a:r>
          </a:p>
          <a:p>
            <a:r>
              <a:rPr lang="hu-HU" sz="2800" b="1" dirty="0">
                <a:latin typeface="Book Antiqua" panose="02040602050305030304" pitchFamily="18" charset="0"/>
                <a:cs typeface="Arial" panose="020B0604020202020204" pitchFamily="34" charset="0"/>
              </a:rPr>
              <a:t>Fejlesztés</a:t>
            </a:r>
          </a:p>
          <a:p>
            <a:r>
              <a:rPr lang="hu-HU" sz="2800" b="1" dirty="0">
                <a:latin typeface="Book Antiqua" panose="02040602050305030304" pitchFamily="18" charset="0"/>
                <a:cs typeface="Arial" panose="020B0604020202020204" pitchFamily="34" charset="0"/>
              </a:rPr>
              <a:t>Intézkedési terv</a:t>
            </a:r>
            <a:endParaRPr lang="en-US" sz="2800" b="1" dirty="0">
              <a:latin typeface="Book Antiqua" panose="02040602050305030304" pitchFamily="18" charset="0"/>
              <a:cs typeface="Arial" panose="020B0604020202020204" pitchFamily="34" charset="0"/>
            </a:endParaRPr>
          </a:p>
        </p:txBody>
      </p:sp>
      <p:pic>
        <p:nvPicPr>
          <p:cNvPr id="8" name="Tartalom helye 7" descr="A képen szöveg, számítógép, computer, beltéri látható&#10;&#10;Automatikusan generált leírás">
            <a:extLst>
              <a:ext uri="{FF2B5EF4-FFF2-40B4-BE49-F238E27FC236}">
                <a16:creationId xmlns:a16="http://schemas.microsoft.com/office/drawing/2014/main" id="{19DD22FF-5670-47FF-8D8F-8313DECEE5CB}"/>
              </a:ext>
            </a:extLst>
          </p:cNvPr>
          <p:cNvPicPr>
            <a:picLocks noGrp="1" noChangeAspect="1"/>
          </p:cNvPicPr>
          <p:nvPr>
            <p:ph sz="half" idx="2"/>
          </p:nvPr>
        </p:nvPicPr>
        <p:blipFill>
          <a:blip r:embed="rId5"/>
          <a:stretch>
            <a:fillRect/>
          </a:stretch>
        </p:blipFill>
        <p:spPr>
          <a:xfrm>
            <a:off x="6754457" y="3428107"/>
            <a:ext cx="4454316" cy="3139793"/>
          </a:xfrm>
          <a:prstGeom prst="roundRect">
            <a:avLst>
              <a:gd name="adj" fmla="val 6267"/>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pic>
        <p:nvPicPr>
          <p:cNvPr id="6" name="Tartalom helye 5">
            <a:extLst>
              <a:ext uri="{FF2B5EF4-FFF2-40B4-BE49-F238E27FC236}">
                <a16:creationId xmlns:a16="http://schemas.microsoft.com/office/drawing/2014/main" id="{3F6C8066-8C54-40C4-867E-68A972BFE802}"/>
              </a:ext>
            </a:extLst>
          </p:cNvPr>
          <p:cNvPicPr>
            <a:picLocks noChangeAspect="1"/>
          </p:cNvPicPr>
          <p:nvPr/>
        </p:nvPicPr>
        <p:blipFill>
          <a:blip r:embed="rId6"/>
          <a:stretch>
            <a:fillRect/>
          </a:stretch>
        </p:blipFill>
        <p:spPr>
          <a:xfrm>
            <a:off x="6481460" y="367842"/>
            <a:ext cx="5331532" cy="2692424"/>
          </a:xfrm>
          <a:prstGeom prst="roundRect">
            <a:avLst>
              <a:gd name="adj" fmla="val 6267"/>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67787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9646296-70B0-4C74-92C8-4C298C67AA30}"/>
              </a:ext>
            </a:extLst>
          </p:cNvPr>
          <p:cNvSpPr>
            <a:spLocks noGrp="1"/>
          </p:cNvSpPr>
          <p:nvPr>
            <p:ph type="title"/>
          </p:nvPr>
        </p:nvSpPr>
        <p:spPr>
          <a:xfrm>
            <a:off x="6400800" y="609600"/>
            <a:ext cx="5147730" cy="1641987"/>
          </a:xfrm>
        </p:spPr>
        <p:txBody>
          <a:bodyPr>
            <a:normAutofit/>
          </a:bodyPr>
          <a:lstStyle/>
          <a:p>
            <a:pPr algn="ctr"/>
            <a:r>
              <a:rPr lang="hu-HU" sz="4000" b="1" dirty="0">
                <a:latin typeface="Book Antiqua" panose="02040602050305030304" pitchFamily="18" charset="0"/>
                <a:cs typeface="Arial" panose="020B0604020202020204" pitchFamily="34" charset="0"/>
              </a:rPr>
              <a:t>Eredmény</a:t>
            </a:r>
          </a:p>
        </p:txBody>
      </p:sp>
      <p:pic>
        <p:nvPicPr>
          <p:cNvPr id="5" name="Tartalom helye 4" descr="A képen szöveg látható&#10;&#10;Automatikusan generált leírás">
            <a:extLst>
              <a:ext uri="{FF2B5EF4-FFF2-40B4-BE49-F238E27FC236}">
                <a16:creationId xmlns:a16="http://schemas.microsoft.com/office/drawing/2014/main" id="{958D1E35-AB89-4213-99D2-0C44C7E30310}"/>
              </a:ext>
            </a:extLst>
          </p:cNvPr>
          <p:cNvPicPr>
            <a:picLocks noChangeAspect="1"/>
          </p:cNvPicPr>
          <p:nvPr/>
        </p:nvPicPr>
        <p:blipFill rotWithShape="1">
          <a:blip r:embed="rId4"/>
          <a:srcRect r="3" b="2971"/>
          <a:stretch/>
        </p:blipFill>
        <p:spPr>
          <a:xfrm>
            <a:off x="20" y="975"/>
            <a:ext cx="6095980" cy="6858000"/>
          </a:xfrm>
          <a:prstGeom prst="rect">
            <a:avLst/>
          </a:prstGeom>
        </p:spPr>
      </p:pic>
      <p:sp>
        <p:nvSpPr>
          <p:cNvPr id="7" name="Content Placeholder 8">
            <a:extLst>
              <a:ext uri="{FF2B5EF4-FFF2-40B4-BE49-F238E27FC236}">
                <a16:creationId xmlns:a16="http://schemas.microsoft.com/office/drawing/2014/main" id="{C28BAFDC-7957-4205-A576-5CEE007F021C}"/>
              </a:ext>
            </a:extLst>
          </p:cNvPr>
          <p:cNvSpPr>
            <a:spLocks noGrp="1"/>
          </p:cNvSpPr>
          <p:nvPr>
            <p:ph idx="1"/>
          </p:nvPr>
        </p:nvSpPr>
        <p:spPr>
          <a:xfrm>
            <a:off x="6400800" y="2251587"/>
            <a:ext cx="5147730" cy="3637935"/>
          </a:xfrm>
        </p:spPr>
        <p:txBody>
          <a:bodyPr>
            <a:normAutofit/>
          </a:bodyPr>
          <a:lstStyle/>
          <a:p>
            <a:r>
              <a:rPr lang="hu-HU" sz="4000" dirty="0">
                <a:latin typeface="Book Antiqua" panose="02040602050305030304" pitchFamily="18" charset="0"/>
              </a:rPr>
              <a:t>Egységesség</a:t>
            </a:r>
          </a:p>
          <a:p>
            <a:r>
              <a:rPr lang="hu-HU" sz="4000" dirty="0">
                <a:latin typeface="Book Antiqua" panose="02040602050305030304" pitchFamily="18" charset="0"/>
              </a:rPr>
              <a:t>Átláthatóság</a:t>
            </a:r>
          </a:p>
          <a:p>
            <a:r>
              <a:rPr lang="hu-HU" sz="4000" dirty="0">
                <a:latin typeface="Book Antiqua" panose="02040602050305030304" pitchFamily="18" charset="0"/>
              </a:rPr>
              <a:t>Hatékonyság</a:t>
            </a:r>
          </a:p>
          <a:p>
            <a:r>
              <a:rPr lang="hu-HU" sz="4000" dirty="0">
                <a:latin typeface="Book Antiqua" panose="02040602050305030304" pitchFamily="18" charset="0"/>
              </a:rPr>
              <a:t>Elismertség</a:t>
            </a:r>
            <a:endParaRPr lang="en-US" sz="4000" dirty="0">
              <a:latin typeface="Book Antiqua" panose="02040602050305030304" pitchFamily="18" charset="0"/>
            </a:endParaRPr>
          </a:p>
        </p:txBody>
      </p:sp>
    </p:spTree>
    <p:extLst>
      <p:ext uri="{BB962C8B-B14F-4D97-AF65-F5344CB8AC3E}">
        <p14:creationId xmlns:p14="http://schemas.microsoft.com/office/powerpoint/2010/main" val="652917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descr="fénypontok">
            <a:extLst>
              <a:ext uri="{FF2B5EF4-FFF2-40B4-BE49-F238E27FC236}">
                <a16:creationId xmlns:a16="http://schemas.microsoft.com/office/drawing/2014/main" id="{20A520D0-11CF-4639-8537-F56A8A2FDCFD}"/>
              </a:ext>
            </a:extLst>
          </p:cNvPr>
          <p:cNvPicPr>
            <a:picLocks noChangeAspect="1"/>
          </p:cNvPicPr>
          <p:nvPr/>
        </p:nvPicPr>
        <p:blipFill rotWithShape="1">
          <a:blip r:embed="rId3">
            <a:alphaModFix amt="20000"/>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2" name="Cím 1">
            <a:extLst>
              <a:ext uri="{FF2B5EF4-FFF2-40B4-BE49-F238E27FC236}">
                <a16:creationId xmlns:a16="http://schemas.microsoft.com/office/drawing/2014/main" id="{D44BCB7C-A6FC-4118-9027-468ECFDE6455}"/>
              </a:ext>
            </a:extLst>
          </p:cNvPr>
          <p:cNvSpPr>
            <a:spLocks noGrp="1"/>
          </p:cNvSpPr>
          <p:nvPr>
            <p:ph type="ctrTitle"/>
          </p:nvPr>
        </p:nvSpPr>
        <p:spPr>
          <a:xfrm>
            <a:off x="2831690" y="2573867"/>
            <a:ext cx="8328435" cy="1032933"/>
          </a:xfrm>
        </p:spPr>
        <p:txBody>
          <a:bodyPr rtlCol="0">
            <a:normAutofit/>
          </a:bodyPr>
          <a:lstStyle/>
          <a:p>
            <a:pPr algn="ctr" rtl="0"/>
            <a:r>
              <a:rPr lang="hu-HU" sz="4000" cap="none" dirty="0">
                <a:latin typeface="Book Antiqua" panose="02040602050305030304" pitchFamily="18" charset="0"/>
                <a:cs typeface="Arial" panose="020B0604020202020204" pitchFamily="34" charset="0"/>
              </a:rPr>
              <a:t>Köszönöm a megtisztelő figyelmet</a:t>
            </a:r>
            <a:r>
              <a:rPr lang="hu-HU" sz="4000" cap="none" dirty="0">
                <a:latin typeface="Arial" panose="020B0604020202020204" pitchFamily="34" charset="0"/>
                <a:cs typeface="Arial" panose="020B0604020202020204" pitchFamily="34" charset="0"/>
              </a:rPr>
              <a:t>!</a:t>
            </a:r>
          </a:p>
        </p:txBody>
      </p:sp>
      <p:sp>
        <p:nvSpPr>
          <p:cNvPr id="3" name="Alcím 2">
            <a:extLst>
              <a:ext uri="{FF2B5EF4-FFF2-40B4-BE49-F238E27FC236}">
                <a16:creationId xmlns:a16="http://schemas.microsoft.com/office/drawing/2014/main" id="{4B64FA72-B055-4AE3-A6FD-8071BD687CBE}"/>
              </a:ext>
            </a:extLst>
          </p:cNvPr>
          <p:cNvSpPr>
            <a:spLocks noGrp="1"/>
          </p:cNvSpPr>
          <p:nvPr>
            <p:ph type="subTitle" idx="1"/>
          </p:nvPr>
        </p:nvSpPr>
        <p:spPr>
          <a:xfrm>
            <a:off x="3962399" y="4380651"/>
            <a:ext cx="7197726" cy="1032933"/>
          </a:xfrm>
        </p:spPr>
        <p:txBody>
          <a:bodyPr rtlCol="0">
            <a:normAutofit lnSpcReduction="10000"/>
          </a:bodyPr>
          <a:lstStyle/>
          <a:p>
            <a:pPr rtl="0"/>
            <a:r>
              <a:rPr lang="hu-HU" sz="2800" cap="none" dirty="0">
                <a:solidFill>
                  <a:schemeClr val="accent1">
                    <a:lumMod val="40000"/>
                    <a:lumOff val="60000"/>
                  </a:schemeClr>
                </a:solidFill>
                <a:latin typeface="Arial" panose="020B0604020202020204" pitchFamily="34" charset="0"/>
                <a:cs typeface="Arial" panose="020B0604020202020204" pitchFamily="34" charset="0"/>
                <a:hlinkClick r:id="rId4"/>
              </a:rPr>
              <a:t>palinkasnegarasosmelinda@gmail.com</a:t>
            </a:r>
            <a:endParaRPr lang="hu-HU" sz="2800" cap="none" dirty="0">
              <a:solidFill>
                <a:schemeClr val="accent1">
                  <a:lumMod val="40000"/>
                  <a:lumOff val="60000"/>
                </a:schemeClr>
              </a:solidFill>
              <a:latin typeface="Arial" panose="020B0604020202020204" pitchFamily="34" charset="0"/>
              <a:cs typeface="Arial" panose="020B0604020202020204" pitchFamily="34" charset="0"/>
            </a:endParaRPr>
          </a:p>
          <a:p>
            <a:pPr rtl="0"/>
            <a:r>
              <a:rPr lang="hu-HU" sz="2800" cap="none" dirty="0">
                <a:solidFill>
                  <a:schemeClr val="accent1">
                    <a:lumMod val="40000"/>
                    <a:lumOff val="60000"/>
                  </a:schemeClr>
                </a:solidFill>
                <a:latin typeface="Arial" panose="020B0604020202020204" pitchFamily="34" charset="0"/>
                <a:cs typeface="Arial" panose="020B0604020202020204" pitchFamily="34" charset="0"/>
              </a:rPr>
              <a:t>Tel: +36 20 235 96 98</a:t>
            </a:r>
          </a:p>
        </p:txBody>
      </p:sp>
    </p:spTree>
    <p:extLst>
      <p:ext uri="{BB962C8B-B14F-4D97-AF65-F5344CB8AC3E}">
        <p14:creationId xmlns:p14="http://schemas.microsoft.com/office/powerpoint/2010/main" val="29399308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Égi">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61DDDE80-2DFA-4F2A-B66F-72059846BDA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E0F1DF1E-36E3-406C-8CF7-DB13BB647087}">
  <ds:schemaRefs>
    <ds:schemaRef ds:uri="http://schemas.microsoft.com/sharepoint/v3/contenttype/forms"/>
  </ds:schemaRefs>
</ds:datastoreItem>
</file>

<file path=customXml/itemProps2.xml><?xml version="1.0" encoding="utf-8"?>
<ds:datastoreItem xmlns:ds="http://schemas.openxmlformats.org/officeDocument/2006/customXml" ds:itemID="{9310845B-7F19-4A9A-BEE4-BEF0501E1A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5274BF-C111-4B7A-8D90-F7666D37C131}">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TF22566005</Template>
  <TotalTime>462</TotalTime>
  <Words>1275</Words>
  <Application>Microsoft Office PowerPoint</Application>
  <PresentationFormat>Szélesvásznú</PresentationFormat>
  <Paragraphs>105</Paragraphs>
  <Slides>18</Slides>
  <Notes>16</Notes>
  <HiddenSlides>0</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18</vt:i4>
      </vt:variant>
    </vt:vector>
  </HeadingPairs>
  <TitlesOfParts>
    <vt:vector size="23" baseType="lpstr">
      <vt:lpstr>Arial</vt:lpstr>
      <vt:lpstr>Book Antiqua</vt:lpstr>
      <vt:lpstr>Calibri</vt:lpstr>
      <vt:lpstr>Calibri Light</vt:lpstr>
      <vt:lpstr>Égi</vt:lpstr>
      <vt:lpstr>„Segítsünk magunkon”   A digitális  tanügyi dokumentáció  gyakorlati megvalósulásának tapasztalatai</vt:lpstr>
      <vt:lpstr> "Nincs semmi amit nehezebb véghez vinni,  mint a dolgok új rendjének a kezdeményezését,  mert mindazok akik a régi rendből előnyökhöz jutottak  az újnak ellenségei. Akik az új rendből előnyökre számíthatnának csak langyos támogatók lesznek.  A reformernek mindig ellenségei vannak"   Machiavelli </vt:lpstr>
      <vt:lpstr>Miért ???</vt:lpstr>
      <vt:lpstr>A kezdet</vt:lpstr>
      <vt:lpstr>Folytatás és tapasztalatok vezetői szemmel  /IS/</vt:lpstr>
      <vt:lpstr>Intézményi szabályozás</vt:lpstr>
      <vt:lpstr>PowerPoint-bemutató</vt:lpstr>
      <vt:lpstr>PowerPoint-bemutató</vt:lpstr>
      <vt:lpstr>Tervezés - Nevelőmunka</vt:lpstr>
      <vt:lpstr> Tematikus -tervezés</vt:lpstr>
      <vt:lpstr>PowerPoint-bemutató</vt:lpstr>
      <vt:lpstr>Gyermeki fejlődés nyomonkövetése</vt:lpstr>
      <vt:lpstr>PowerPoint-bemutató</vt:lpstr>
      <vt:lpstr>Gyermeki fejlődés nyomonkövetése</vt:lpstr>
      <vt:lpstr>Gyermeki fejlődés nyomonkövetése</vt:lpstr>
      <vt:lpstr>Képesség statisztikák</vt:lpstr>
      <vt:lpstr>Eredmény</vt:lpstr>
      <vt:lpstr>Köszönöm a megtisztelő figyelmet!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„Segítsünk magunkon”  A digitális  tanügyi dokumentáció  gyakorlati megvalósulásának tapasztalatai</dc:title>
  <dc:creator>Melinda Pálinkásné Garasos</dc:creator>
  <cp:lastModifiedBy>Pálinkásné Garasos Melinda</cp:lastModifiedBy>
  <cp:revision>20</cp:revision>
  <dcterms:created xsi:type="dcterms:W3CDTF">2021-11-26T05:57:18Z</dcterms:created>
  <dcterms:modified xsi:type="dcterms:W3CDTF">2021-11-29T12:34:11Z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