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9.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7" r:id="rId2"/>
    <p:sldId id="313" r:id="rId3"/>
    <p:sldId id="288" r:id="rId4"/>
    <p:sldId id="296" r:id="rId5"/>
    <p:sldId id="289" r:id="rId6"/>
    <p:sldId id="259" r:id="rId7"/>
    <p:sldId id="263" r:id="rId8"/>
    <p:sldId id="321" r:id="rId9"/>
    <p:sldId id="285" r:id="rId10"/>
    <p:sldId id="320" r:id="rId11"/>
    <p:sldId id="265" r:id="rId12"/>
    <p:sldId id="307" r:id="rId13"/>
    <p:sldId id="322" r:id="rId14"/>
    <p:sldId id="314" r:id="rId15"/>
    <p:sldId id="330" r:id="rId16"/>
    <p:sldId id="323" r:id="rId17"/>
    <p:sldId id="324" r:id="rId18"/>
    <p:sldId id="325" r:id="rId19"/>
    <p:sldId id="326" r:id="rId20"/>
    <p:sldId id="327" r:id="rId21"/>
    <p:sldId id="328" r:id="rId22"/>
    <p:sldId id="329" r:id="rId23"/>
    <p:sldId id="291" r:id="rId24"/>
    <p:sldId id="306" r:id="rId25"/>
    <p:sldId id="301" r:id="rId26"/>
    <p:sldId id="290" r:id="rId27"/>
    <p:sldId id="282" r:id="rId28"/>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5C5C5"/>
    <a:srgbClr val="10FC3D"/>
    <a:srgbClr val="EC20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147" autoAdjust="0"/>
  </p:normalViewPr>
  <p:slideViewPr>
    <p:cSldViewPr snapToGrid="0">
      <p:cViewPr varScale="1">
        <p:scale>
          <a:sx n="77" d="100"/>
          <a:sy n="77" d="100"/>
        </p:scale>
        <p:origin x="835" y="72"/>
      </p:cViewPr>
      <p:guideLst/>
    </p:cSldViewPr>
  </p:slideViewPr>
  <p:outlineViewPr>
    <p:cViewPr>
      <p:scale>
        <a:sx n="33" d="100"/>
        <a:sy n="33" d="100"/>
      </p:scale>
      <p:origin x="0" y="-1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_rels/data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diagrams/_rels/data2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image" Target="../media/image12.jpg"/><Relationship Id="rId4" Type="http://schemas.openxmlformats.org/officeDocument/2006/relationships/image" Target="../media/image15.jpg"/></Relationships>
</file>

<file path=ppt/diagrams/_rels/drawing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diagrams/_rels/drawing2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image" Target="../media/image12.jpg"/><Relationship Id="rId4" Type="http://schemas.openxmlformats.org/officeDocument/2006/relationships/image" Target="../media/image15.jp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428EAD-F7B2-4A59-850E-75838CDB8DE2}"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hu-HU"/>
        </a:p>
      </dgm:t>
    </dgm:pt>
    <dgm:pt modelId="{BCDD96AE-3631-4BF6-A947-29343EEA8621}">
      <dgm:prSet/>
      <dgm:spPr/>
      <dgm:t>
        <a:bodyPr/>
        <a:lstStyle/>
        <a:p>
          <a:pPr rtl="0"/>
          <a:r>
            <a:rPr lang="hu-HU" dirty="0" smtClean="0"/>
            <a:t>Helyzetkép – diagnózis</a:t>
          </a:r>
          <a:endParaRPr lang="hu-HU" dirty="0"/>
        </a:p>
      </dgm:t>
    </dgm:pt>
    <dgm:pt modelId="{A80F48B4-9F9B-4A0C-8D46-6736067F7CFB}" type="parTrans" cxnId="{1751135A-0475-413B-B35B-D745B9FC49CB}">
      <dgm:prSet/>
      <dgm:spPr/>
      <dgm:t>
        <a:bodyPr/>
        <a:lstStyle/>
        <a:p>
          <a:endParaRPr lang="hu-HU"/>
        </a:p>
      </dgm:t>
    </dgm:pt>
    <dgm:pt modelId="{E902F50A-BEEB-422E-A03A-62E673298759}" type="sibTrans" cxnId="{1751135A-0475-413B-B35B-D745B9FC49CB}">
      <dgm:prSet/>
      <dgm:spPr/>
      <dgm:t>
        <a:bodyPr/>
        <a:lstStyle/>
        <a:p>
          <a:endParaRPr lang="hu-HU"/>
        </a:p>
      </dgm:t>
    </dgm:pt>
    <dgm:pt modelId="{C2A4A485-13CE-4ACC-BF51-4AC98D0E3640}" type="pres">
      <dgm:prSet presAssocID="{BD428EAD-F7B2-4A59-850E-75838CDB8DE2}" presName="linear" presStyleCnt="0">
        <dgm:presLayoutVars>
          <dgm:animLvl val="lvl"/>
          <dgm:resizeHandles val="exact"/>
        </dgm:presLayoutVars>
      </dgm:prSet>
      <dgm:spPr/>
      <dgm:t>
        <a:bodyPr/>
        <a:lstStyle/>
        <a:p>
          <a:endParaRPr lang="hu-HU"/>
        </a:p>
      </dgm:t>
    </dgm:pt>
    <dgm:pt modelId="{A4F80526-3684-4047-ACD2-577F8BCFE345}" type="pres">
      <dgm:prSet presAssocID="{BCDD96AE-3631-4BF6-A947-29343EEA8621}" presName="parentText" presStyleLbl="node1" presStyleIdx="0" presStyleCnt="1">
        <dgm:presLayoutVars>
          <dgm:chMax val="0"/>
          <dgm:bulletEnabled val="1"/>
        </dgm:presLayoutVars>
      </dgm:prSet>
      <dgm:spPr/>
      <dgm:t>
        <a:bodyPr/>
        <a:lstStyle/>
        <a:p>
          <a:endParaRPr lang="hu-HU"/>
        </a:p>
      </dgm:t>
    </dgm:pt>
  </dgm:ptLst>
  <dgm:cxnLst>
    <dgm:cxn modelId="{1751135A-0475-413B-B35B-D745B9FC49CB}" srcId="{BD428EAD-F7B2-4A59-850E-75838CDB8DE2}" destId="{BCDD96AE-3631-4BF6-A947-29343EEA8621}" srcOrd="0" destOrd="0" parTransId="{A80F48B4-9F9B-4A0C-8D46-6736067F7CFB}" sibTransId="{E902F50A-BEEB-422E-A03A-62E673298759}"/>
    <dgm:cxn modelId="{9B8215AA-CF60-4264-A367-8F4EB4956416}" type="presOf" srcId="{BD428EAD-F7B2-4A59-850E-75838CDB8DE2}" destId="{C2A4A485-13CE-4ACC-BF51-4AC98D0E3640}" srcOrd="0" destOrd="0" presId="urn:microsoft.com/office/officeart/2005/8/layout/vList2"/>
    <dgm:cxn modelId="{C20A087C-52CB-4883-B2A9-259CC344B4D0}" type="presOf" srcId="{BCDD96AE-3631-4BF6-A947-29343EEA8621}" destId="{A4F80526-3684-4047-ACD2-577F8BCFE345}" srcOrd="0" destOrd="0" presId="urn:microsoft.com/office/officeart/2005/8/layout/vList2"/>
    <dgm:cxn modelId="{0E3B3C08-5A20-4640-A451-8A586B5668FF}" type="presParOf" srcId="{C2A4A485-13CE-4ACC-BF51-4AC98D0E3640}" destId="{A4F80526-3684-4047-ACD2-577F8BCFE34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061254-42ED-4337-8CB3-F1570851387F}" type="doc">
      <dgm:prSet loTypeId="urn:microsoft.com/office/officeart/2008/layout/RadialCluster" loCatId="relationship" qsTypeId="urn:microsoft.com/office/officeart/2005/8/quickstyle/3d1" qsCatId="3D" csTypeId="urn:microsoft.com/office/officeart/2005/8/colors/colorful1" csCatId="colorful" phldr="1"/>
      <dgm:spPr/>
      <dgm:t>
        <a:bodyPr/>
        <a:lstStyle/>
        <a:p>
          <a:endParaRPr lang="hu-HU"/>
        </a:p>
      </dgm:t>
    </dgm:pt>
    <dgm:pt modelId="{E7C73BE9-4BD0-477C-B439-FC5DACD1F3C5}">
      <dgm:prSet phldrT="[Szöveg]"/>
      <dgm:spPr/>
      <dgm:t>
        <a:bodyPr/>
        <a:lstStyle/>
        <a:p>
          <a:r>
            <a:rPr lang="hu-HU" dirty="0" smtClean="0"/>
            <a:t>Az anyanyelvi nevelés problematikus helyzete</a:t>
          </a:r>
          <a:endParaRPr lang="hu-HU" dirty="0"/>
        </a:p>
      </dgm:t>
    </dgm:pt>
    <dgm:pt modelId="{9D617957-F263-4635-99B8-8298C5A234EA}" type="parTrans" cxnId="{E83368E6-92E2-47BF-B3AB-879DFEFDA3C3}">
      <dgm:prSet/>
      <dgm:spPr/>
      <dgm:t>
        <a:bodyPr/>
        <a:lstStyle/>
        <a:p>
          <a:endParaRPr lang="hu-HU"/>
        </a:p>
      </dgm:t>
    </dgm:pt>
    <dgm:pt modelId="{EF816D12-B283-42A9-9E56-8E2C430641A9}" type="sibTrans" cxnId="{E83368E6-92E2-47BF-B3AB-879DFEFDA3C3}">
      <dgm:prSet/>
      <dgm:spPr/>
      <dgm:t>
        <a:bodyPr/>
        <a:lstStyle/>
        <a:p>
          <a:endParaRPr lang="hu-HU"/>
        </a:p>
      </dgm:t>
    </dgm:pt>
    <dgm:pt modelId="{50614D11-8F06-47CC-B9B2-540AC5B4186D}">
      <dgm:prSet phldrT="[Szöveg]"/>
      <dgm:spPr/>
      <dgm:t>
        <a:bodyPr/>
        <a:lstStyle/>
        <a:p>
          <a:r>
            <a:rPr lang="hu-HU" dirty="0" smtClean="0"/>
            <a:t>nincs összhangban a nyelvtudomány szemléletével (Kugler 2015, Tolcsvai Nagy 2015) </a:t>
          </a:r>
          <a:endParaRPr lang="hu-HU" dirty="0"/>
        </a:p>
      </dgm:t>
    </dgm:pt>
    <dgm:pt modelId="{33DAD20F-0CAA-4A5A-AF41-DA247E954BA5}" type="parTrans" cxnId="{5BF2906A-93D2-4C3A-BECD-5F25C30D0E08}">
      <dgm:prSet/>
      <dgm:spPr/>
      <dgm:t>
        <a:bodyPr/>
        <a:lstStyle/>
        <a:p>
          <a:endParaRPr lang="hu-HU"/>
        </a:p>
      </dgm:t>
    </dgm:pt>
    <dgm:pt modelId="{0D3225E8-9116-41D5-8B50-32C5ED535301}" type="sibTrans" cxnId="{5BF2906A-93D2-4C3A-BECD-5F25C30D0E08}">
      <dgm:prSet/>
      <dgm:spPr/>
      <dgm:t>
        <a:bodyPr/>
        <a:lstStyle/>
        <a:p>
          <a:endParaRPr lang="hu-HU"/>
        </a:p>
      </dgm:t>
    </dgm:pt>
    <dgm:pt modelId="{B3D2CF14-54DB-4BBE-A9BF-5CAD3794774B}">
      <dgm:prSet phldrT="[Szöveg]"/>
      <dgm:spPr/>
      <dgm:t>
        <a:bodyPr/>
        <a:lstStyle/>
        <a:p>
          <a:r>
            <a:rPr lang="hu-HU" dirty="0" smtClean="0"/>
            <a:t>a nyelvtanórák háttérbe szorulása, a tanári elutasítottság (</a:t>
          </a:r>
          <a:r>
            <a:rPr lang="hu-HU" dirty="0" err="1" smtClean="0"/>
            <a:t>Kerber</a:t>
          </a:r>
          <a:r>
            <a:rPr lang="hu-HU" dirty="0" smtClean="0"/>
            <a:t> 2002)</a:t>
          </a:r>
          <a:endParaRPr lang="hu-HU" dirty="0"/>
        </a:p>
      </dgm:t>
    </dgm:pt>
    <dgm:pt modelId="{38BBB39E-1339-4CFE-B452-A4FB8DA96455}" type="parTrans" cxnId="{FDFAE0CB-1DDE-4AF9-BA64-9490E5F5F693}">
      <dgm:prSet/>
      <dgm:spPr/>
      <dgm:t>
        <a:bodyPr/>
        <a:lstStyle/>
        <a:p>
          <a:endParaRPr lang="hu-HU"/>
        </a:p>
      </dgm:t>
    </dgm:pt>
    <dgm:pt modelId="{2D30D489-F6E8-43BE-81A0-2A677E9BBE54}" type="sibTrans" cxnId="{FDFAE0CB-1DDE-4AF9-BA64-9490E5F5F693}">
      <dgm:prSet/>
      <dgm:spPr/>
      <dgm:t>
        <a:bodyPr/>
        <a:lstStyle/>
        <a:p>
          <a:endParaRPr lang="hu-HU"/>
        </a:p>
      </dgm:t>
    </dgm:pt>
    <dgm:pt modelId="{546961F9-89CE-42E1-B8BB-635E143DF393}">
      <dgm:prSet phldrT="[Szöveg]"/>
      <dgm:spPr/>
      <dgm:t>
        <a:bodyPr/>
        <a:lstStyle/>
        <a:p>
          <a:r>
            <a:rPr lang="hu-HU" dirty="0" smtClean="0"/>
            <a:t>a tanulói elutasítottság, kedvezőtlen attitűdök (Csapó 2015)</a:t>
          </a:r>
          <a:endParaRPr lang="hu-HU" dirty="0"/>
        </a:p>
      </dgm:t>
    </dgm:pt>
    <dgm:pt modelId="{460B68C4-6306-493C-9158-2BCB26184E25}" type="parTrans" cxnId="{049A8345-3D86-4B22-96BD-D25F6337CF53}">
      <dgm:prSet/>
      <dgm:spPr/>
      <dgm:t>
        <a:bodyPr/>
        <a:lstStyle/>
        <a:p>
          <a:endParaRPr lang="hu-HU"/>
        </a:p>
      </dgm:t>
    </dgm:pt>
    <dgm:pt modelId="{FB6D1853-A563-4332-AFC4-034C759F80A8}" type="sibTrans" cxnId="{049A8345-3D86-4B22-96BD-D25F6337CF53}">
      <dgm:prSet/>
      <dgm:spPr/>
      <dgm:t>
        <a:bodyPr/>
        <a:lstStyle/>
        <a:p>
          <a:endParaRPr lang="hu-HU"/>
        </a:p>
      </dgm:t>
    </dgm:pt>
    <dgm:pt modelId="{AC2AB994-AB89-4121-9855-A0DC0503C3B9}">
      <dgm:prSet phldrT="[Szöveg]"/>
      <dgm:spPr/>
      <dgm:t>
        <a:bodyPr/>
        <a:lstStyle/>
        <a:p>
          <a:r>
            <a:rPr lang="hu-HU" dirty="0" smtClean="0"/>
            <a:t>nincs összhangban a pedagógiai szemlélet </a:t>
          </a:r>
          <a:r>
            <a:rPr lang="hu-HU" dirty="0" err="1" smtClean="0"/>
            <a:t>megújilásával</a:t>
          </a:r>
          <a:r>
            <a:rPr lang="hu-HU" dirty="0" smtClean="0"/>
            <a:t> (</a:t>
          </a:r>
          <a:r>
            <a:rPr lang="hu-HU" dirty="0" err="1" smtClean="0"/>
            <a:t>Nahalka</a:t>
          </a:r>
          <a:r>
            <a:rPr lang="hu-HU" dirty="0" smtClean="0"/>
            <a:t> 2013, 2019)</a:t>
          </a:r>
          <a:endParaRPr lang="hu-HU" dirty="0"/>
        </a:p>
      </dgm:t>
    </dgm:pt>
    <dgm:pt modelId="{8FE0C500-73FE-49F0-8B13-0BCC13487FBB}" type="parTrans" cxnId="{A5FBCC4A-27C6-4839-9486-8A7387BF5BF9}">
      <dgm:prSet/>
      <dgm:spPr/>
      <dgm:t>
        <a:bodyPr/>
        <a:lstStyle/>
        <a:p>
          <a:endParaRPr lang="hu-HU"/>
        </a:p>
      </dgm:t>
    </dgm:pt>
    <dgm:pt modelId="{26BC2F00-B2D4-4E94-A425-7B2E82E57540}" type="sibTrans" cxnId="{A5FBCC4A-27C6-4839-9486-8A7387BF5BF9}">
      <dgm:prSet/>
      <dgm:spPr/>
      <dgm:t>
        <a:bodyPr/>
        <a:lstStyle/>
        <a:p>
          <a:endParaRPr lang="hu-HU"/>
        </a:p>
      </dgm:t>
    </dgm:pt>
    <dgm:pt modelId="{CEBF7AAE-AF84-46F7-B8C7-E9E3EFB6E556}">
      <dgm:prSet phldrT="[Szöveg]"/>
      <dgm:spPr/>
      <dgm:t>
        <a:bodyPr/>
        <a:lstStyle/>
        <a:p>
          <a:r>
            <a:rPr lang="hu-HU" b="1" dirty="0" smtClean="0"/>
            <a:t>a tanulók nyelvi hátterére, tevékenységére való építés hiánya (Bartha 2002, Sándor 2016, Tolcsvai Nagy 2013</a:t>
          </a:r>
          <a:r>
            <a:rPr lang="hu-HU" dirty="0" smtClean="0"/>
            <a:t>)</a:t>
          </a:r>
          <a:endParaRPr lang="hu-HU" dirty="0"/>
        </a:p>
      </dgm:t>
    </dgm:pt>
    <dgm:pt modelId="{8560673F-3C1E-4ADC-9AB4-1488B56DFEFE}" type="sibTrans" cxnId="{91FE5076-485E-4374-B979-1A229F56416D}">
      <dgm:prSet/>
      <dgm:spPr/>
      <dgm:t>
        <a:bodyPr/>
        <a:lstStyle/>
        <a:p>
          <a:endParaRPr lang="hu-HU"/>
        </a:p>
      </dgm:t>
    </dgm:pt>
    <dgm:pt modelId="{BDC2977E-C13B-4A02-A858-37B80C0EFBFE}" type="parTrans" cxnId="{91FE5076-485E-4374-B979-1A229F56416D}">
      <dgm:prSet/>
      <dgm:spPr/>
      <dgm:t>
        <a:bodyPr/>
        <a:lstStyle/>
        <a:p>
          <a:endParaRPr lang="hu-HU"/>
        </a:p>
      </dgm:t>
    </dgm:pt>
    <dgm:pt modelId="{C301BBE8-71EB-4CE4-84DF-3F5B2050B30E}" type="pres">
      <dgm:prSet presAssocID="{3A061254-42ED-4337-8CB3-F1570851387F}" presName="Name0" presStyleCnt="0">
        <dgm:presLayoutVars>
          <dgm:chMax val="1"/>
          <dgm:chPref val="1"/>
          <dgm:dir/>
          <dgm:animOne val="branch"/>
          <dgm:animLvl val="lvl"/>
        </dgm:presLayoutVars>
      </dgm:prSet>
      <dgm:spPr/>
      <dgm:t>
        <a:bodyPr/>
        <a:lstStyle/>
        <a:p>
          <a:endParaRPr lang="hu-HU"/>
        </a:p>
      </dgm:t>
    </dgm:pt>
    <dgm:pt modelId="{3CAB2D4E-5C4B-4608-977F-CEEC48267B72}" type="pres">
      <dgm:prSet presAssocID="{E7C73BE9-4BD0-477C-B439-FC5DACD1F3C5}" presName="singleCycle" presStyleCnt="0"/>
      <dgm:spPr/>
      <dgm:t>
        <a:bodyPr/>
        <a:lstStyle/>
        <a:p>
          <a:endParaRPr lang="hu-HU"/>
        </a:p>
      </dgm:t>
    </dgm:pt>
    <dgm:pt modelId="{B9DC2238-3D81-4ACA-B410-C7F45A3D468E}" type="pres">
      <dgm:prSet presAssocID="{E7C73BE9-4BD0-477C-B439-FC5DACD1F3C5}" presName="singleCenter" presStyleLbl="node1" presStyleIdx="0" presStyleCnt="6">
        <dgm:presLayoutVars>
          <dgm:chMax val="7"/>
          <dgm:chPref val="7"/>
        </dgm:presLayoutVars>
      </dgm:prSet>
      <dgm:spPr/>
      <dgm:t>
        <a:bodyPr/>
        <a:lstStyle/>
        <a:p>
          <a:endParaRPr lang="hu-HU"/>
        </a:p>
      </dgm:t>
    </dgm:pt>
    <dgm:pt modelId="{FF50B382-F462-4DA4-B33A-3090E398A749}" type="pres">
      <dgm:prSet presAssocID="{33DAD20F-0CAA-4A5A-AF41-DA247E954BA5}" presName="Name56" presStyleLbl="parChTrans1D2" presStyleIdx="0" presStyleCnt="5"/>
      <dgm:spPr/>
      <dgm:t>
        <a:bodyPr/>
        <a:lstStyle/>
        <a:p>
          <a:endParaRPr lang="hu-HU"/>
        </a:p>
      </dgm:t>
    </dgm:pt>
    <dgm:pt modelId="{B608B28D-B1D6-48D1-A3C7-0B70E544E95A}" type="pres">
      <dgm:prSet presAssocID="{50614D11-8F06-47CC-B9B2-540AC5B4186D}" presName="text0" presStyleLbl="node1" presStyleIdx="1" presStyleCnt="6" custScaleX="172476" custScaleY="109629">
        <dgm:presLayoutVars>
          <dgm:bulletEnabled val="1"/>
        </dgm:presLayoutVars>
      </dgm:prSet>
      <dgm:spPr/>
      <dgm:t>
        <a:bodyPr/>
        <a:lstStyle/>
        <a:p>
          <a:endParaRPr lang="hu-HU"/>
        </a:p>
      </dgm:t>
    </dgm:pt>
    <dgm:pt modelId="{F00E09E5-998A-4787-BC8E-223A2A929172}" type="pres">
      <dgm:prSet presAssocID="{BDC2977E-C13B-4A02-A858-37B80C0EFBFE}" presName="Name56" presStyleLbl="parChTrans1D2" presStyleIdx="1" presStyleCnt="5"/>
      <dgm:spPr/>
      <dgm:t>
        <a:bodyPr/>
        <a:lstStyle/>
        <a:p>
          <a:endParaRPr lang="hu-HU"/>
        </a:p>
      </dgm:t>
    </dgm:pt>
    <dgm:pt modelId="{169E5CCE-3EA6-4B89-A550-AD68982D25D2}" type="pres">
      <dgm:prSet presAssocID="{CEBF7AAE-AF84-46F7-B8C7-E9E3EFB6E556}" presName="text0" presStyleLbl="node1" presStyleIdx="2" presStyleCnt="6" custScaleX="252938" custScaleY="175227" custRadScaleRad="126732" custRadScaleInc="-14307">
        <dgm:presLayoutVars>
          <dgm:bulletEnabled val="1"/>
        </dgm:presLayoutVars>
      </dgm:prSet>
      <dgm:spPr/>
      <dgm:t>
        <a:bodyPr/>
        <a:lstStyle/>
        <a:p>
          <a:endParaRPr lang="hu-HU"/>
        </a:p>
      </dgm:t>
    </dgm:pt>
    <dgm:pt modelId="{6D8FC347-4D15-4001-BABE-437100754516}" type="pres">
      <dgm:prSet presAssocID="{8FE0C500-73FE-49F0-8B13-0BCC13487FBB}" presName="Name56" presStyleLbl="parChTrans1D2" presStyleIdx="2" presStyleCnt="5"/>
      <dgm:spPr/>
      <dgm:t>
        <a:bodyPr/>
        <a:lstStyle/>
        <a:p>
          <a:endParaRPr lang="hu-HU"/>
        </a:p>
      </dgm:t>
    </dgm:pt>
    <dgm:pt modelId="{A5058E16-E0B9-4B46-875D-A820D720AD20}" type="pres">
      <dgm:prSet presAssocID="{AC2AB994-AB89-4121-9855-A0DC0503C3B9}" presName="text0" presStyleLbl="node1" presStyleIdx="3" presStyleCnt="6" custScaleX="185077" custScaleY="125243">
        <dgm:presLayoutVars>
          <dgm:bulletEnabled val="1"/>
        </dgm:presLayoutVars>
      </dgm:prSet>
      <dgm:spPr/>
      <dgm:t>
        <a:bodyPr/>
        <a:lstStyle/>
        <a:p>
          <a:endParaRPr lang="hu-HU"/>
        </a:p>
      </dgm:t>
    </dgm:pt>
    <dgm:pt modelId="{FE7671EA-E512-4FB9-80C6-F17E6C8AB2AB}" type="pres">
      <dgm:prSet presAssocID="{38BBB39E-1339-4CFE-B452-A4FB8DA96455}" presName="Name56" presStyleLbl="parChTrans1D2" presStyleIdx="3" presStyleCnt="5"/>
      <dgm:spPr/>
      <dgm:t>
        <a:bodyPr/>
        <a:lstStyle/>
        <a:p>
          <a:endParaRPr lang="hu-HU"/>
        </a:p>
      </dgm:t>
    </dgm:pt>
    <dgm:pt modelId="{DE3BF8E7-46C5-4319-8E97-6D052FCB161D}" type="pres">
      <dgm:prSet presAssocID="{B3D2CF14-54DB-4BBE-A9BF-5CAD3794774B}" presName="text0" presStyleLbl="node1" presStyleIdx="4" presStyleCnt="6" custScaleX="184056" custScaleY="109382">
        <dgm:presLayoutVars>
          <dgm:bulletEnabled val="1"/>
        </dgm:presLayoutVars>
      </dgm:prSet>
      <dgm:spPr/>
      <dgm:t>
        <a:bodyPr/>
        <a:lstStyle/>
        <a:p>
          <a:endParaRPr lang="hu-HU"/>
        </a:p>
      </dgm:t>
    </dgm:pt>
    <dgm:pt modelId="{3AF6D7E2-70E0-4665-AC7F-E80DB90CB5E0}" type="pres">
      <dgm:prSet presAssocID="{460B68C4-6306-493C-9158-2BCB26184E25}" presName="Name56" presStyleLbl="parChTrans1D2" presStyleIdx="4" presStyleCnt="5"/>
      <dgm:spPr/>
      <dgm:t>
        <a:bodyPr/>
        <a:lstStyle/>
        <a:p>
          <a:endParaRPr lang="hu-HU"/>
        </a:p>
      </dgm:t>
    </dgm:pt>
    <dgm:pt modelId="{67AD7745-90DA-4116-BF02-5DDD5804871F}" type="pres">
      <dgm:prSet presAssocID="{546961F9-89CE-42E1-B8BB-635E143DF393}" presName="text0" presStyleLbl="node1" presStyleIdx="5" presStyleCnt="6" custScaleX="171120" custScaleY="119297">
        <dgm:presLayoutVars>
          <dgm:bulletEnabled val="1"/>
        </dgm:presLayoutVars>
      </dgm:prSet>
      <dgm:spPr/>
      <dgm:t>
        <a:bodyPr/>
        <a:lstStyle/>
        <a:p>
          <a:endParaRPr lang="hu-HU"/>
        </a:p>
      </dgm:t>
    </dgm:pt>
  </dgm:ptLst>
  <dgm:cxnLst>
    <dgm:cxn modelId="{27615DC6-37BA-41C8-AC75-48EB18EC5A2B}" type="presOf" srcId="{B3D2CF14-54DB-4BBE-A9BF-5CAD3794774B}" destId="{DE3BF8E7-46C5-4319-8E97-6D052FCB161D}" srcOrd="0" destOrd="0" presId="urn:microsoft.com/office/officeart/2008/layout/RadialCluster"/>
    <dgm:cxn modelId="{BEE04BD9-8858-410A-9C91-43FBACF10F57}" type="presOf" srcId="{3A061254-42ED-4337-8CB3-F1570851387F}" destId="{C301BBE8-71EB-4CE4-84DF-3F5B2050B30E}" srcOrd="0" destOrd="0" presId="urn:microsoft.com/office/officeart/2008/layout/RadialCluster"/>
    <dgm:cxn modelId="{049A8345-3D86-4B22-96BD-D25F6337CF53}" srcId="{E7C73BE9-4BD0-477C-B439-FC5DACD1F3C5}" destId="{546961F9-89CE-42E1-B8BB-635E143DF393}" srcOrd="4" destOrd="0" parTransId="{460B68C4-6306-493C-9158-2BCB26184E25}" sibTransId="{FB6D1853-A563-4332-AFC4-034C759F80A8}"/>
    <dgm:cxn modelId="{E83368E6-92E2-47BF-B3AB-879DFEFDA3C3}" srcId="{3A061254-42ED-4337-8CB3-F1570851387F}" destId="{E7C73BE9-4BD0-477C-B439-FC5DACD1F3C5}" srcOrd="0" destOrd="0" parTransId="{9D617957-F263-4635-99B8-8298C5A234EA}" sibTransId="{EF816D12-B283-42A9-9E56-8E2C430641A9}"/>
    <dgm:cxn modelId="{D6A686A0-D2E5-47A9-924B-6ECA6A716B00}" type="presOf" srcId="{546961F9-89CE-42E1-B8BB-635E143DF393}" destId="{67AD7745-90DA-4116-BF02-5DDD5804871F}" srcOrd="0" destOrd="0" presId="urn:microsoft.com/office/officeart/2008/layout/RadialCluster"/>
    <dgm:cxn modelId="{F6302A11-0F12-4C8E-8853-6D6349F7973F}" type="presOf" srcId="{33DAD20F-0CAA-4A5A-AF41-DA247E954BA5}" destId="{FF50B382-F462-4DA4-B33A-3090E398A749}" srcOrd="0" destOrd="0" presId="urn:microsoft.com/office/officeart/2008/layout/RadialCluster"/>
    <dgm:cxn modelId="{4347BB21-EAB2-40F2-9568-80C40A56C0F6}" type="presOf" srcId="{50614D11-8F06-47CC-B9B2-540AC5B4186D}" destId="{B608B28D-B1D6-48D1-A3C7-0B70E544E95A}" srcOrd="0" destOrd="0" presId="urn:microsoft.com/office/officeart/2008/layout/RadialCluster"/>
    <dgm:cxn modelId="{72B7E7E2-D832-4426-B2DF-D82DBCA8C9EC}" type="presOf" srcId="{BDC2977E-C13B-4A02-A858-37B80C0EFBFE}" destId="{F00E09E5-998A-4787-BC8E-223A2A929172}" srcOrd="0" destOrd="0" presId="urn:microsoft.com/office/officeart/2008/layout/RadialCluster"/>
    <dgm:cxn modelId="{5BF2906A-93D2-4C3A-BECD-5F25C30D0E08}" srcId="{E7C73BE9-4BD0-477C-B439-FC5DACD1F3C5}" destId="{50614D11-8F06-47CC-B9B2-540AC5B4186D}" srcOrd="0" destOrd="0" parTransId="{33DAD20F-0CAA-4A5A-AF41-DA247E954BA5}" sibTransId="{0D3225E8-9116-41D5-8B50-32C5ED535301}"/>
    <dgm:cxn modelId="{8780CA81-E5ED-4AB8-81CC-5EC493552901}" type="presOf" srcId="{CEBF7AAE-AF84-46F7-B8C7-E9E3EFB6E556}" destId="{169E5CCE-3EA6-4B89-A550-AD68982D25D2}" srcOrd="0" destOrd="0" presId="urn:microsoft.com/office/officeart/2008/layout/RadialCluster"/>
    <dgm:cxn modelId="{39B07DEE-E125-4FB6-8A85-5A664A21C324}" type="presOf" srcId="{38BBB39E-1339-4CFE-B452-A4FB8DA96455}" destId="{FE7671EA-E512-4FB9-80C6-F17E6C8AB2AB}" srcOrd="0" destOrd="0" presId="urn:microsoft.com/office/officeart/2008/layout/RadialCluster"/>
    <dgm:cxn modelId="{FDFAE0CB-1DDE-4AF9-BA64-9490E5F5F693}" srcId="{E7C73BE9-4BD0-477C-B439-FC5DACD1F3C5}" destId="{B3D2CF14-54DB-4BBE-A9BF-5CAD3794774B}" srcOrd="3" destOrd="0" parTransId="{38BBB39E-1339-4CFE-B452-A4FB8DA96455}" sibTransId="{2D30D489-F6E8-43BE-81A0-2A677E9BBE54}"/>
    <dgm:cxn modelId="{F37DE97E-8E99-4C5B-BFC8-A5644D3D66B5}" type="presOf" srcId="{AC2AB994-AB89-4121-9855-A0DC0503C3B9}" destId="{A5058E16-E0B9-4B46-875D-A820D720AD20}" srcOrd="0" destOrd="0" presId="urn:microsoft.com/office/officeart/2008/layout/RadialCluster"/>
    <dgm:cxn modelId="{2C3544AD-BB80-42FA-B586-1A9F2D6EEDEA}" type="presOf" srcId="{460B68C4-6306-493C-9158-2BCB26184E25}" destId="{3AF6D7E2-70E0-4665-AC7F-E80DB90CB5E0}" srcOrd="0" destOrd="0" presId="urn:microsoft.com/office/officeart/2008/layout/RadialCluster"/>
    <dgm:cxn modelId="{91FE5076-485E-4374-B979-1A229F56416D}" srcId="{E7C73BE9-4BD0-477C-B439-FC5DACD1F3C5}" destId="{CEBF7AAE-AF84-46F7-B8C7-E9E3EFB6E556}" srcOrd="1" destOrd="0" parTransId="{BDC2977E-C13B-4A02-A858-37B80C0EFBFE}" sibTransId="{8560673F-3C1E-4ADC-9AB4-1488B56DFEFE}"/>
    <dgm:cxn modelId="{8B34D26E-6EF4-45CF-B27F-5446B2F2F887}" type="presOf" srcId="{E7C73BE9-4BD0-477C-B439-FC5DACD1F3C5}" destId="{B9DC2238-3D81-4ACA-B410-C7F45A3D468E}" srcOrd="0" destOrd="0" presId="urn:microsoft.com/office/officeart/2008/layout/RadialCluster"/>
    <dgm:cxn modelId="{A5FBCC4A-27C6-4839-9486-8A7387BF5BF9}" srcId="{E7C73BE9-4BD0-477C-B439-FC5DACD1F3C5}" destId="{AC2AB994-AB89-4121-9855-A0DC0503C3B9}" srcOrd="2" destOrd="0" parTransId="{8FE0C500-73FE-49F0-8B13-0BCC13487FBB}" sibTransId="{26BC2F00-B2D4-4E94-A425-7B2E82E57540}"/>
    <dgm:cxn modelId="{DB7524EC-EEB6-4861-BF91-DBA44010523B}" type="presOf" srcId="{8FE0C500-73FE-49F0-8B13-0BCC13487FBB}" destId="{6D8FC347-4D15-4001-BABE-437100754516}" srcOrd="0" destOrd="0" presId="urn:microsoft.com/office/officeart/2008/layout/RadialCluster"/>
    <dgm:cxn modelId="{2FC90247-0097-450A-B3C9-FCA30EBFAEC4}" type="presParOf" srcId="{C301BBE8-71EB-4CE4-84DF-3F5B2050B30E}" destId="{3CAB2D4E-5C4B-4608-977F-CEEC48267B72}" srcOrd="0" destOrd="0" presId="urn:microsoft.com/office/officeart/2008/layout/RadialCluster"/>
    <dgm:cxn modelId="{E88559BD-84AC-4304-A348-3A2ECBAAE7F2}" type="presParOf" srcId="{3CAB2D4E-5C4B-4608-977F-CEEC48267B72}" destId="{B9DC2238-3D81-4ACA-B410-C7F45A3D468E}" srcOrd="0" destOrd="0" presId="urn:microsoft.com/office/officeart/2008/layout/RadialCluster"/>
    <dgm:cxn modelId="{B968CBA2-43A6-4304-98E3-25D1183E32AF}" type="presParOf" srcId="{3CAB2D4E-5C4B-4608-977F-CEEC48267B72}" destId="{FF50B382-F462-4DA4-B33A-3090E398A749}" srcOrd="1" destOrd="0" presId="urn:microsoft.com/office/officeart/2008/layout/RadialCluster"/>
    <dgm:cxn modelId="{F669F372-444E-423F-B4C8-69C4C27F9AF3}" type="presParOf" srcId="{3CAB2D4E-5C4B-4608-977F-CEEC48267B72}" destId="{B608B28D-B1D6-48D1-A3C7-0B70E544E95A}" srcOrd="2" destOrd="0" presId="urn:microsoft.com/office/officeart/2008/layout/RadialCluster"/>
    <dgm:cxn modelId="{4367500E-2DDB-46E4-9A2A-662A87BA51DE}" type="presParOf" srcId="{3CAB2D4E-5C4B-4608-977F-CEEC48267B72}" destId="{F00E09E5-998A-4787-BC8E-223A2A929172}" srcOrd="3" destOrd="0" presId="urn:microsoft.com/office/officeart/2008/layout/RadialCluster"/>
    <dgm:cxn modelId="{BF5EE3CA-C3AA-4B41-B91B-3C2166681763}" type="presParOf" srcId="{3CAB2D4E-5C4B-4608-977F-CEEC48267B72}" destId="{169E5CCE-3EA6-4B89-A550-AD68982D25D2}" srcOrd="4" destOrd="0" presId="urn:microsoft.com/office/officeart/2008/layout/RadialCluster"/>
    <dgm:cxn modelId="{79A9CED1-ED0E-4462-950A-F28153348305}" type="presParOf" srcId="{3CAB2D4E-5C4B-4608-977F-CEEC48267B72}" destId="{6D8FC347-4D15-4001-BABE-437100754516}" srcOrd="5" destOrd="0" presId="urn:microsoft.com/office/officeart/2008/layout/RadialCluster"/>
    <dgm:cxn modelId="{EE2EC07E-3477-4E1B-BA45-8E44BA422FBA}" type="presParOf" srcId="{3CAB2D4E-5C4B-4608-977F-CEEC48267B72}" destId="{A5058E16-E0B9-4B46-875D-A820D720AD20}" srcOrd="6" destOrd="0" presId="urn:microsoft.com/office/officeart/2008/layout/RadialCluster"/>
    <dgm:cxn modelId="{559C1270-0701-4D13-83EB-F793045E89FD}" type="presParOf" srcId="{3CAB2D4E-5C4B-4608-977F-CEEC48267B72}" destId="{FE7671EA-E512-4FB9-80C6-F17E6C8AB2AB}" srcOrd="7" destOrd="0" presId="urn:microsoft.com/office/officeart/2008/layout/RadialCluster"/>
    <dgm:cxn modelId="{3E2436E6-0866-4025-B8F7-DDB060DC3E96}" type="presParOf" srcId="{3CAB2D4E-5C4B-4608-977F-CEEC48267B72}" destId="{DE3BF8E7-46C5-4319-8E97-6D052FCB161D}" srcOrd="8" destOrd="0" presId="urn:microsoft.com/office/officeart/2008/layout/RadialCluster"/>
    <dgm:cxn modelId="{26A96318-2DB0-47F0-B108-E69EA34EE07A}" type="presParOf" srcId="{3CAB2D4E-5C4B-4608-977F-CEEC48267B72}" destId="{3AF6D7E2-70E0-4665-AC7F-E80DB90CB5E0}" srcOrd="9" destOrd="0" presId="urn:microsoft.com/office/officeart/2008/layout/RadialCluster"/>
    <dgm:cxn modelId="{A20A6DFA-E596-45F7-9BA4-544165375BA3}" type="presParOf" srcId="{3CAB2D4E-5C4B-4608-977F-CEEC48267B72}" destId="{67AD7745-90DA-4116-BF02-5DDD5804871F}" srcOrd="10" destOrd="0" presId="urn:microsoft.com/office/officeart/2008/layout/RadialCluster"/>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4D32CB-E3B8-47FC-9763-5BB74DF0EFD4}"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hu-HU"/>
        </a:p>
      </dgm:t>
    </dgm:pt>
    <dgm:pt modelId="{1C0A6CB2-D83E-4587-ABF0-CCA610B5E701}">
      <dgm:prSet/>
      <dgm:spPr/>
      <dgm:t>
        <a:bodyPr/>
        <a:lstStyle/>
        <a:p>
          <a:pPr rtl="0"/>
          <a:r>
            <a:rPr lang="hu-HU" smtClean="0"/>
            <a:t>A tanulók saját nyelvi tevékenységére való építés hiánya </a:t>
          </a:r>
          <a:endParaRPr lang="hu-HU"/>
        </a:p>
      </dgm:t>
    </dgm:pt>
    <dgm:pt modelId="{FE9D2EB8-10A2-48AE-ACB0-973597EF280C}" type="parTrans" cxnId="{BF17F778-39B0-4E5F-89D8-7DA4126F4D34}">
      <dgm:prSet/>
      <dgm:spPr/>
      <dgm:t>
        <a:bodyPr/>
        <a:lstStyle/>
        <a:p>
          <a:endParaRPr lang="hu-HU"/>
        </a:p>
      </dgm:t>
    </dgm:pt>
    <dgm:pt modelId="{297BD877-7058-421E-85C0-2EF4BFA8FAAD}" type="sibTrans" cxnId="{BF17F778-39B0-4E5F-89D8-7DA4126F4D34}">
      <dgm:prSet/>
      <dgm:spPr/>
      <dgm:t>
        <a:bodyPr/>
        <a:lstStyle/>
        <a:p>
          <a:endParaRPr lang="hu-HU"/>
        </a:p>
      </dgm:t>
    </dgm:pt>
    <dgm:pt modelId="{7AF9D29B-A572-4FD3-90CD-985B2D8D6DFF}" type="pres">
      <dgm:prSet presAssocID="{8B4D32CB-E3B8-47FC-9763-5BB74DF0EFD4}" presName="linear" presStyleCnt="0">
        <dgm:presLayoutVars>
          <dgm:animLvl val="lvl"/>
          <dgm:resizeHandles val="exact"/>
        </dgm:presLayoutVars>
      </dgm:prSet>
      <dgm:spPr/>
      <dgm:t>
        <a:bodyPr/>
        <a:lstStyle/>
        <a:p>
          <a:endParaRPr lang="hu-HU"/>
        </a:p>
      </dgm:t>
    </dgm:pt>
    <dgm:pt modelId="{BD75B489-A460-4AD0-ABA0-568552CB78EA}" type="pres">
      <dgm:prSet presAssocID="{1C0A6CB2-D83E-4587-ABF0-CCA610B5E701}" presName="parentText" presStyleLbl="node1" presStyleIdx="0" presStyleCnt="1">
        <dgm:presLayoutVars>
          <dgm:chMax val="0"/>
          <dgm:bulletEnabled val="1"/>
        </dgm:presLayoutVars>
      </dgm:prSet>
      <dgm:spPr/>
      <dgm:t>
        <a:bodyPr/>
        <a:lstStyle/>
        <a:p>
          <a:endParaRPr lang="hu-HU"/>
        </a:p>
      </dgm:t>
    </dgm:pt>
  </dgm:ptLst>
  <dgm:cxnLst>
    <dgm:cxn modelId="{BCD772C8-5744-493A-A9C7-A2579EA3A799}" type="presOf" srcId="{8B4D32CB-E3B8-47FC-9763-5BB74DF0EFD4}" destId="{7AF9D29B-A572-4FD3-90CD-985B2D8D6DFF}" srcOrd="0" destOrd="0" presId="urn:microsoft.com/office/officeart/2005/8/layout/vList2"/>
    <dgm:cxn modelId="{BF17F778-39B0-4E5F-89D8-7DA4126F4D34}" srcId="{8B4D32CB-E3B8-47FC-9763-5BB74DF0EFD4}" destId="{1C0A6CB2-D83E-4587-ABF0-CCA610B5E701}" srcOrd="0" destOrd="0" parTransId="{FE9D2EB8-10A2-48AE-ACB0-973597EF280C}" sibTransId="{297BD877-7058-421E-85C0-2EF4BFA8FAAD}"/>
    <dgm:cxn modelId="{97F3CEE1-2606-403F-B913-46A149D20448}" type="presOf" srcId="{1C0A6CB2-D83E-4587-ABF0-CCA610B5E701}" destId="{BD75B489-A460-4AD0-ABA0-568552CB78EA}" srcOrd="0" destOrd="0" presId="urn:microsoft.com/office/officeart/2005/8/layout/vList2"/>
    <dgm:cxn modelId="{91692810-36F5-49B8-A904-ABA628407750}" type="presParOf" srcId="{7AF9D29B-A572-4FD3-90CD-985B2D8D6DFF}" destId="{BD75B489-A460-4AD0-ABA0-568552CB78E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2550D6-905C-4213-A25B-56E6FBBAA91A}" type="doc">
      <dgm:prSet loTypeId="urn:microsoft.com/office/officeart/2005/8/layout/vList2" loCatId="list" qsTypeId="urn:microsoft.com/office/officeart/2005/8/quickstyle/simple1" qsCatId="simple" csTypeId="urn:microsoft.com/office/officeart/2005/8/colors/accent1_1" csCatId="accent1"/>
      <dgm:spPr/>
      <dgm:t>
        <a:bodyPr/>
        <a:lstStyle/>
        <a:p>
          <a:endParaRPr lang="hu-HU"/>
        </a:p>
      </dgm:t>
    </dgm:pt>
    <dgm:pt modelId="{312C19A1-E0FD-4CBB-85A2-651F0D3A3B86}">
      <dgm:prSet/>
      <dgm:spPr/>
      <dgm:t>
        <a:bodyPr/>
        <a:lstStyle/>
        <a:p>
          <a:pPr rtl="0"/>
          <a:r>
            <a:rPr lang="hu-HU" smtClean="0"/>
            <a:t>A nyelvtantanítás a legtöbbször még mindig a több évszázados hagyománynak megfelelő módon történik: egy a gyermekekhez közel álló, életüket átható jelenségről távoli, elvont, meg- és felfoghatatlan szabályokat tanítunk</a:t>
          </a:r>
          <a:endParaRPr lang="hu-HU"/>
        </a:p>
      </dgm:t>
    </dgm:pt>
    <dgm:pt modelId="{60E6942C-D23D-43CD-BB7F-ADDD1E85A1C5}" type="parTrans" cxnId="{2DB381AB-4E79-42FB-89F2-7A32A175859E}">
      <dgm:prSet/>
      <dgm:spPr/>
      <dgm:t>
        <a:bodyPr/>
        <a:lstStyle/>
        <a:p>
          <a:endParaRPr lang="hu-HU"/>
        </a:p>
      </dgm:t>
    </dgm:pt>
    <dgm:pt modelId="{E51BA228-99DE-41F1-A40C-97C102ECDE2E}" type="sibTrans" cxnId="{2DB381AB-4E79-42FB-89F2-7A32A175859E}">
      <dgm:prSet/>
      <dgm:spPr/>
      <dgm:t>
        <a:bodyPr/>
        <a:lstStyle/>
        <a:p>
          <a:endParaRPr lang="hu-HU"/>
        </a:p>
      </dgm:t>
    </dgm:pt>
    <dgm:pt modelId="{E672A710-EE59-4790-B392-ADAD60FEE90F}">
      <dgm:prSet/>
      <dgm:spPr/>
      <dgm:t>
        <a:bodyPr/>
        <a:lstStyle/>
        <a:p>
          <a:pPr rtl="0"/>
          <a:r>
            <a:rPr lang="hu-HU" smtClean="0"/>
            <a:t>Egy átlagos nyelvtanórán a gyermek meglévő tudása és a megtanításra szánt új tudás nem találkozik</a:t>
          </a:r>
          <a:endParaRPr lang="hu-HU"/>
        </a:p>
      </dgm:t>
    </dgm:pt>
    <dgm:pt modelId="{A65F0FAF-8952-40D4-9955-4EB81292D729}" type="parTrans" cxnId="{067C2B68-FCC1-4AA3-B116-580B8DC12E93}">
      <dgm:prSet/>
      <dgm:spPr/>
      <dgm:t>
        <a:bodyPr/>
        <a:lstStyle/>
        <a:p>
          <a:endParaRPr lang="hu-HU"/>
        </a:p>
      </dgm:t>
    </dgm:pt>
    <dgm:pt modelId="{EFC17468-80F4-4D00-B4C2-341C6F0D8657}" type="sibTrans" cxnId="{067C2B68-FCC1-4AA3-B116-580B8DC12E93}">
      <dgm:prSet/>
      <dgm:spPr/>
      <dgm:t>
        <a:bodyPr/>
        <a:lstStyle/>
        <a:p>
          <a:endParaRPr lang="hu-HU"/>
        </a:p>
      </dgm:t>
    </dgm:pt>
    <dgm:pt modelId="{3ADCD1C5-4F05-4BE6-8E8F-A12A0645F50A}">
      <dgm:prSet/>
      <dgm:spPr/>
      <dgm:t>
        <a:bodyPr/>
        <a:lstStyle/>
        <a:p>
          <a:pPr rtl="0"/>
          <a:r>
            <a:rPr lang="hu-HU" smtClean="0"/>
            <a:t>A gyermek nyelvi képessége, nyelvről alkotott, azzal kapcsolatos elképzelései nagyon messze vannak attól az elvont fogalomrendszertől, amit nyelvtanként értelmezünk az iskolában.</a:t>
          </a:r>
          <a:endParaRPr lang="hu-HU"/>
        </a:p>
      </dgm:t>
    </dgm:pt>
    <dgm:pt modelId="{F2FA9580-308A-4328-82F7-13EDF7145CB7}" type="parTrans" cxnId="{721A16A8-6EA2-4C43-B42C-7F6EB901755D}">
      <dgm:prSet/>
      <dgm:spPr/>
      <dgm:t>
        <a:bodyPr/>
        <a:lstStyle/>
        <a:p>
          <a:endParaRPr lang="hu-HU"/>
        </a:p>
      </dgm:t>
    </dgm:pt>
    <dgm:pt modelId="{350A8454-6479-422C-9F48-7E55EDF17B56}" type="sibTrans" cxnId="{721A16A8-6EA2-4C43-B42C-7F6EB901755D}">
      <dgm:prSet/>
      <dgm:spPr/>
      <dgm:t>
        <a:bodyPr/>
        <a:lstStyle/>
        <a:p>
          <a:endParaRPr lang="hu-HU"/>
        </a:p>
      </dgm:t>
    </dgm:pt>
    <dgm:pt modelId="{CE1ADE6B-D4C3-41A3-B22B-02043DB6D191}">
      <dgm:prSet/>
      <dgm:spPr/>
      <dgm:t>
        <a:bodyPr/>
        <a:lstStyle/>
        <a:p>
          <a:pPr rtl="0"/>
          <a:r>
            <a:rPr lang="hu-HU" smtClean="0"/>
            <a:t>A diákok hatalmas nyelvi tapasztalati anyaga is visszhangtalanul, visszajelzés nélkül marad</a:t>
          </a:r>
          <a:endParaRPr lang="hu-HU"/>
        </a:p>
      </dgm:t>
    </dgm:pt>
    <dgm:pt modelId="{34FB10FF-6F45-494C-AFE1-8F662F414140}" type="parTrans" cxnId="{EF7BD822-043B-4E77-8B7F-474D2827F653}">
      <dgm:prSet/>
      <dgm:spPr/>
      <dgm:t>
        <a:bodyPr/>
        <a:lstStyle/>
        <a:p>
          <a:endParaRPr lang="hu-HU"/>
        </a:p>
      </dgm:t>
    </dgm:pt>
    <dgm:pt modelId="{5A47E0E4-B8AD-45BB-9F37-07946DB61A48}" type="sibTrans" cxnId="{EF7BD822-043B-4E77-8B7F-474D2827F653}">
      <dgm:prSet/>
      <dgm:spPr/>
      <dgm:t>
        <a:bodyPr/>
        <a:lstStyle/>
        <a:p>
          <a:endParaRPr lang="hu-HU"/>
        </a:p>
      </dgm:t>
    </dgm:pt>
    <dgm:pt modelId="{D487AD26-5F66-4B56-881D-856E6A0D56AD}" type="pres">
      <dgm:prSet presAssocID="{D12550D6-905C-4213-A25B-56E6FBBAA91A}" presName="linear" presStyleCnt="0">
        <dgm:presLayoutVars>
          <dgm:animLvl val="lvl"/>
          <dgm:resizeHandles val="exact"/>
        </dgm:presLayoutVars>
      </dgm:prSet>
      <dgm:spPr/>
      <dgm:t>
        <a:bodyPr/>
        <a:lstStyle/>
        <a:p>
          <a:endParaRPr lang="hu-HU"/>
        </a:p>
      </dgm:t>
    </dgm:pt>
    <dgm:pt modelId="{F5BB9EAC-1E4F-4FAF-8CFC-8B3B761ECD25}" type="pres">
      <dgm:prSet presAssocID="{312C19A1-E0FD-4CBB-85A2-651F0D3A3B86}" presName="parentText" presStyleLbl="node1" presStyleIdx="0" presStyleCnt="4">
        <dgm:presLayoutVars>
          <dgm:chMax val="0"/>
          <dgm:bulletEnabled val="1"/>
        </dgm:presLayoutVars>
      </dgm:prSet>
      <dgm:spPr/>
      <dgm:t>
        <a:bodyPr/>
        <a:lstStyle/>
        <a:p>
          <a:endParaRPr lang="hu-HU"/>
        </a:p>
      </dgm:t>
    </dgm:pt>
    <dgm:pt modelId="{EAF79730-DF1D-4913-B7BE-1E4103D2F92A}" type="pres">
      <dgm:prSet presAssocID="{E51BA228-99DE-41F1-A40C-97C102ECDE2E}" presName="spacer" presStyleCnt="0"/>
      <dgm:spPr/>
    </dgm:pt>
    <dgm:pt modelId="{C89950D8-BCC1-409E-9594-BB6AF8F92B71}" type="pres">
      <dgm:prSet presAssocID="{E672A710-EE59-4790-B392-ADAD60FEE90F}" presName="parentText" presStyleLbl="node1" presStyleIdx="1" presStyleCnt="4">
        <dgm:presLayoutVars>
          <dgm:chMax val="0"/>
          <dgm:bulletEnabled val="1"/>
        </dgm:presLayoutVars>
      </dgm:prSet>
      <dgm:spPr/>
      <dgm:t>
        <a:bodyPr/>
        <a:lstStyle/>
        <a:p>
          <a:endParaRPr lang="hu-HU"/>
        </a:p>
      </dgm:t>
    </dgm:pt>
    <dgm:pt modelId="{0828CD82-A4A7-41EC-AA0A-AEE8279BF896}" type="pres">
      <dgm:prSet presAssocID="{EFC17468-80F4-4D00-B4C2-341C6F0D8657}" presName="spacer" presStyleCnt="0"/>
      <dgm:spPr/>
    </dgm:pt>
    <dgm:pt modelId="{F6CB8494-2E93-47CC-A9F8-60BFEAB2F777}" type="pres">
      <dgm:prSet presAssocID="{3ADCD1C5-4F05-4BE6-8E8F-A12A0645F50A}" presName="parentText" presStyleLbl="node1" presStyleIdx="2" presStyleCnt="4">
        <dgm:presLayoutVars>
          <dgm:chMax val="0"/>
          <dgm:bulletEnabled val="1"/>
        </dgm:presLayoutVars>
      </dgm:prSet>
      <dgm:spPr/>
      <dgm:t>
        <a:bodyPr/>
        <a:lstStyle/>
        <a:p>
          <a:endParaRPr lang="hu-HU"/>
        </a:p>
      </dgm:t>
    </dgm:pt>
    <dgm:pt modelId="{891A61DD-491C-489A-B41E-8DFA7072F521}" type="pres">
      <dgm:prSet presAssocID="{350A8454-6479-422C-9F48-7E55EDF17B56}" presName="spacer" presStyleCnt="0"/>
      <dgm:spPr/>
    </dgm:pt>
    <dgm:pt modelId="{F1DEA18C-1C1E-4104-84A1-1F1EDC47665D}" type="pres">
      <dgm:prSet presAssocID="{CE1ADE6B-D4C3-41A3-B22B-02043DB6D191}" presName="parentText" presStyleLbl="node1" presStyleIdx="3" presStyleCnt="4">
        <dgm:presLayoutVars>
          <dgm:chMax val="0"/>
          <dgm:bulletEnabled val="1"/>
        </dgm:presLayoutVars>
      </dgm:prSet>
      <dgm:spPr/>
      <dgm:t>
        <a:bodyPr/>
        <a:lstStyle/>
        <a:p>
          <a:endParaRPr lang="hu-HU"/>
        </a:p>
      </dgm:t>
    </dgm:pt>
  </dgm:ptLst>
  <dgm:cxnLst>
    <dgm:cxn modelId="{2DB381AB-4E79-42FB-89F2-7A32A175859E}" srcId="{D12550D6-905C-4213-A25B-56E6FBBAA91A}" destId="{312C19A1-E0FD-4CBB-85A2-651F0D3A3B86}" srcOrd="0" destOrd="0" parTransId="{60E6942C-D23D-43CD-BB7F-ADDD1E85A1C5}" sibTransId="{E51BA228-99DE-41F1-A40C-97C102ECDE2E}"/>
    <dgm:cxn modelId="{721A16A8-6EA2-4C43-B42C-7F6EB901755D}" srcId="{D12550D6-905C-4213-A25B-56E6FBBAA91A}" destId="{3ADCD1C5-4F05-4BE6-8E8F-A12A0645F50A}" srcOrd="2" destOrd="0" parTransId="{F2FA9580-308A-4328-82F7-13EDF7145CB7}" sibTransId="{350A8454-6479-422C-9F48-7E55EDF17B56}"/>
    <dgm:cxn modelId="{24531A5D-B5C2-43D9-83F0-D51D559141AF}" type="presOf" srcId="{E672A710-EE59-4790-B392-ADAD60FEE90F}" destId="{C89950D8-BCC1-409E-9594-BB6AF8F92B71}" srcOrd="0" destOrd="0" presId="urn:microsoft.com/office/officeart/2005/8/layout/vList2"/>
    <dgm:cxn modelId="{067C2B68-FCC1-4AA3-B116-580B8DC12E93}" srcId="{D12550D6-905C-4213-A25B-56E6FBBAA91A}" destId="{E672A710-EE59-4790-B392-ADAD60FEE90F}" srcOrd="1" destOrd="0" parTransId="{A65F0FAF-8952-40D4-9955-4EB81292D729}" sibTransId="{EFC17468-80F4-4D00-B4C2-341C6F0D8657}"/>
    <dgm:cxn modelId="{9A501B18-BF99-4AA5-B806-8D6C32A45050}" type="presOf" srcId="{CE1ADE6B-D4C3-41A3-B22B-02043DB6D191}" destId="{F1DEA18C-1C1E-4104-84A1-1F1EDC47665D}" srcOrd="0" destOrd="0" presId="urn:microsoft.com/office/officeart/2005/8/layout/vList2"/>
    <dgm:cxn modelId="{D0E03BAE-8641-48C1-9DEE-662EA5CF8800}" type="presOf" srcId="{3ADCD1C5-4F05-4BE6-8E8F-A12A0645F50A}" destId="{F6CB8494-2E93-47CC-A9F8-60BFEAB2F777}" srcOrd="0" destOrd="0" presId="urn:microsoft.com/office/officeart/2005/8/layout/vList2"/>
    <dgm:cxn modelId="{3F779B79-B17C-43F7-A509-A27BF9173B16}" type="presOf" srcId="{312C19A1-E0FD-4CBB-85A2-651F0D3A3B86}" destId="{F5BB9EAC-1E4F-4FAF-8CFC-8B3B761ECD25}" srcOrd="0" destOrd="0" presId="urn:microsoft.com/office/officeart/2005/8/layout/vList2"/>
    <dgm:cxn modelId="{521468C3-2DD7-400F-A209-5D337E9C2CC6}" type="presOf" srcId="{D12550D6-905C-4213-A25B-56E6FBBAA91A}" destId="{D487AD26-5F66-4B56-881D-856E6A0D56AD}" srcOrd="0" destOrd="0" presId="urn:microsoft.com/office/officeart/2005/8/layout/vList2"/>
    <dgm:cxn modelId="{EF7BD822-043B-4E77-8B7F-474D2827F653}" srcId="{D12550D6-905C-4213-A25B-56E6FBBAA91A}" destId="{CE1ADE6B-D4C3-41A3-B22B-02043DB6D191}" srcOrd="3" destOrd="0" parTransId="{34FB10FF-6F45-494C-AFE1-8F662F414140}" sibTransId="{5A47E0E4-B8AD-45BB-9F37-07946DB61A48}"/>
    <dgm:cxn modelId="{A082693D-0018-4EBF-9A8B-4EC266007DC7}" type="presParOf" srcId="{D487AD26-5F66-4B56-881D-856E6A0D56AD}" destId="{F5BB9EAC-1E4F-4FAF-8CFC-8B3B761ECD25}" srcOrd="0" destOrd="0" presId="urn:microsoft.com/office/officeart/2005/8/layout/vList2"/>
    <dgm:cxn modelId="{00CA6B2B-AD60-47AF-ACD2-7AF6A3BB427D}" type="presParOf" srcId="{D487AD26-5F66-4B56-881D-856E6A0D56AD}" destId="{EAF79730-DF1D-4913-B7BE-1E4103D2F92A}" srcOrd="1" destOrd="0" presId="urn:microsoft.com/office/officeart/2005/8/layout/vList2"/>
    <dgm:cxn modelId="{0756EF0D-BB01-44D4-9A24-107E4E562A22}" type="presParOf" srcId="{D487AD26-5F66-4B56-881D-856E6A0D56AD}" destId="{C89950D8-BCC1-409E-9594-BB6AF8F92B71}" srcOrd="2" destOrd="0" presId="urn:microsoft.com/office/officeart/2005/8/layout/vList2"/>
    <dgm:cxn modelId="{14DFF040-8A5A-4E99-8A68-AEEED2FBF6E8}" type="presParOf" srcId="{D487AD26-5F66-4B56-881D-856E6A0D56AD}" destId="{0828CD82-A4A7-41EC-AA0A-AEE8279BF896}" srcOrd="3" destOrd="0" presId="urn:microsoft.com/office/officeart/2005/8/layout/vList2"/>
    <dgm:cxn modelId="{384F9F0F-8787-40BE-84AF-5A6272105BDE}" type="presParOf" srcId="{D487AD26-5F66-4B56-881D-856E6A0D56AD}" destId="{F6CB8494-2E93-47CC-A9F8-60BFEAB2F777}" srcOrd="4" destOrd="0" presId="urn:microsoft.com/office/officeart/2005/8/layout/vList2"/>
    <dgm:cxn modelId="{CF19AC15-96A4-47B9-8F27-3349C564AF08}" type="presParOf" srcId="{D487AD26-5F66-4B56-881D-856E6A0D56AD}" destId="{891A61DD-491C-489A-B41E-8DFA7072F521}" srcOrd="5" destOrd="0" presId="urn:microsoft.com/office/officeart/2005/8/layout/vList2"/>
    <dgm:cxn modelId="{CA1817F2-F218-4EE4-867B-7B5D6E848845}" type="presParOf" srcId="{D487AD26-5F66-4B56-881D-856E6A0D56AD}" destId="{F1DEA18C-1C1E-4104-84A1-1F1EDC47665D}" srcOrd="6"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0A93F33-4FEC-49C4-9E4D-A90DCDD761EE}"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hu-HU"/>
        </a:p>
      </dgm:t>
    </dgm:pt>
    <dgm:pt modelId="{ED73B0D0-4781-4B7F-90C7-B47203F2389F}">
      <dgm:prSet/>
      <dgm:spPr/>
      <dgm:t>
        <a:bodyPr/>
        <a:lstStyle/>
        <a:p>
          <a:pPr rtl="0"/>
          <a:r>
            <a:rPr lang="hu-HU" smtClean="0"/>
            <a:t>Terápia</a:t>
          </a:r>
          <a:endParaRPr lang="hu-HU"/>
        </a:p>
      </dgm:t>
    </dgm:pt>
    <dgm:pt modelId="{D543B92E-CAA7-439B-94CB-1ACCAA6F2073}" type="parTrans" cxnId="{960CD419-C7A6-4A97-A494-B0E976A203CE}">
      <dgm:prSet/>
      <dgm:spPr/>
      <dgm:t>
        <a:bodyPr/>
        <a:lstStyle/>
        <a:p>
          <a:endParaRPr lang="hu-HU"/>
        </a:p>
      </dgm:t>
    </dgm:pt>
    <dgm:pt modelId="{F083B7D5-FBB1-4C0E-B380-0E7C4CA2E5F4}" type="sibTrans" cxnId="{960CD419-C7A6-4A97-A494-B0E976A203CE}">
      <dgm:prSet/>
      <dgm:spPr/>
      <dgm:t>
        <a:bodyPr/>
        <a:lstStyle/>
        <a:p>
          <a:endParaRPr lang="hu-HU"/>
        </a:p>
      </dgm:t>
    </dgm:pt>
    <dgm:pt modelId="{9027083C-79D7-4D3F-9FF9-FC39ABDD48E4}" type="pres">
      <dgm:prSet presAssocID="{D0A93F33-4FEC-49C4-9E4D-A90DCDD761EE}" presName="linear" presStyleCnt="0">
        <dgm:presLayoutVars>
          <dgm:animLvl val="lvl"/>
          <dgm:resizeHandles val="exact"/>
        </dgm:presLayoutVars>
      </dgm:prSet>
      <dgm:spPr/>
      <dgm:t>
        <a:bodyPr/>
        <a:lstStyle/>
        <a:p>
          <a:endParaRPr lang="hu-HU"/>
        </a:p>
      </dgm:t>
    </dgm:pt>
    <dgm:pt modelId="{EB2F906F-E031-4A19-9441-0A1CCE105459}" type="pres">
      <dgm:prSet presAssocID="{ED73B0D0-4781-4B7F-90C7-B47203F2389F}" presName="parentText" presStyleLbl="node1" presStyleIdx="0" presStyleCnt="1" custLinFactNeighborY="-29029">
        <dgm:presLayoutVars>
          <dgm:chMax val="0"/>
          <dgm:bulletEnabled val="1"/>
        </dgm:presLayoutVars>
      </dgm:prSet>
      <dgm:spPr/>
      <dgm:t>
        <a:bodyPr/>
        <a:lstStyle/>
        <a:p>
          <a:endParaRPr lang="hu-HU"/>
        </a:p>
      </dgm:t>
    </dgm:pt>
  </dgm:ptLst>
  <dgm:cxnLst>
    <dgm:cxn modelId="{21538E34-16CE-4A7A-BB2C-4F5CB5245631}" type="presOf" srcId="{ED73B0D0-4781-4B7F-90C7-B47203F2389F}" destId="{EB2F906F-E031-4A19-9441-0A1CCE105459}" srcOrd="0" destOrd="0" presId="urn:microsoft.com/office/officeart/2005/8/layout/vList2"/>
    <dgm:cxn modelId="{960CD419-C7A6-4A97-A494-B0E976A203CE}" srcId="{D0A93F33-4FEC-49C4-9E4D-A90DCDD761EE}" destId="{ED73B0D0-4781-4B7F-90C7-B47203F2389F}" srcOrd="0" destOrd="0" parTransId="{D543B92E-CAA7-439B-94CB-1ACCAA6F2073}" sibTransId="{F083B7D5-FBB1-4C0E-B380-0E7C4CA2E5F4}"/>
    <dgm:cxn modelId="{DDDBC228-A508-4C15-B0BA-B7C803D8F920}" type="presOf" srcId="{D0A93F33-4FEC-49C4-9E4D-A90DCDD761EE}" destId="{9027083C-79D7-4D3F-9FF9-FC39ABDD48E4}" srcOrd="0" destOrd="0" presId="urn:microsoft.com/office/officeart/2005/8/layout/vList2"/>
    <dgm:cxn modelId="{F35E641F-70ED-49F1-A260-785FBF77D707}" type="presParOf" srcId="{9027083C-79D7-4D3F-9FF9-FC39ABDD48E4}" destId="{EB2F906F-E031-4A19-9441-0A1CCE105459}"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8A6D061-9820-46F9-A49B-E61E66D4F583}" type="doc">
      <dgm:prSet loTypeId="urn:microsoft.com/office/officeart/2005/8/layout/vList2" loCatId="list" qsTypeId="urn:microsoft.com/office/officeart/2005/8/quickstyle/simple3" qsCatId="simple" csTypeId="urn:microsoft.com/office/officeart/2005/8/colors/colorful3" csCatId="colorful"/>
      <dgm:spPr/>
      <dgm:t>
        <a:bodyPr/>
        <a:lstStyle/>
        <a:p>
          <a:endParaRPr lang="hu-HU"/>
        </a:p>
      </dgm:t>
    </dgm:pt>
    <dgm:pt modelId="{F267457B-4759-40AF-BD53-5C2499DBA867}">
      <dgm:prSet/>
      <dgm:spPr/>
      <dgm:t>
        <a:bodyPr/>
        <a:lstStyle/>
        <a:p>
          <a:pPr rtl="0"/>
          <a:r>
            <a:rPr lang="hu-HU" dirty="0" smtClean="0"/>
            <a:t>az anyanyelvi nevelés gyakorlatának teljes átalakulására van szükség</a:t>
          </a:r>
          <a:endParaRPr lang="hu-HU" dirty="0"/>
        </a:p>
      </dgm:t>
    </dgm:pt>
    <dgm:pt modelId="{CBD1AEC1-7C82-4184-A5B4-F913545BC24E}" type="parTrans" cxnId="{C3EE212E-E311-4E06-B30B-3A6F14524BC7}">
      <dgm:prSet/>
      <dgm:spPr/>
      <dgm:t>
        <a:bodyPr/>
        <a:lstStyle/>
        <a:p>
          <a:endParaRPr lang="hu-HU"/>
        </a:p>
      </dgm:t>
    </dgm:pt>
    <dgm:pt modelId="{BDB76196-2ECF-4FED-90DA-FC93EC69ED2F}" type="sibTrans" cxnId="{C3EE212E-E311-4E06-B30B-3A6F14524BC7}">
      <dgm:prSet/>
      <dgm:spPr/>
      <dgm:t>
        <a:bodyPr/>
        <a:lstStyle/>
        <a:p>
          <a:endParaRPr lang="hu-HU"/>
        </a:p>
      </dgm:t>
    </dgm:pt>
    <dgm:pt modelId="{C6F6C8B6-25AF-4B31-ABAA-2E58ADEF6621}">
      <dgm:prSet/>
      <dgm:spPr/>
      <dgm:t>
        <a:bodyPr/>
        <a:lstStyle/>
        <a:p>
          <a:pPr rtl="0"/>
          <a:r>
            <a:rPr lang="hu-HU" dirty="0" smtClean="0"/>
            <a:t>előfeltétel: a tantervi szabályzás reformja</a:t>
          </a:r>
          <a:endParaRPr lang="hu-HU" dirty="0"/>
        </a:p>
      </dgm:t>
    </dgm:pt>
    <dgm:pt modelId="{790C1282-68D9-4372-8598-0FD259328D1A}" type="parTrans" cxnId="{D58E6165-416D-4BEE-9E43-5B295176C482}">
      <dgm:prSet/>
      <dgm:spPr/>
      <dgm:t>
        <a:bodyPr/>
        <a:lstStyle/>
        <a:p>
          <a:endParaRPr lang="hu-HU"/>
        </a:p>
      </dgm:t>
    </dgm:pt>
    <dgm:pt modelId="{C188AFE3-A396-42DD-B8AD-27C3E2C9B338}" type="sibTrans" cxnId="{D58E6165-416D-4BEE-9E43-5B295176C482}">
      <dgm:prSet/>
      <dgm:spPr/>
      <dgm:t>
        <a:bodyPr/>
        <a:lstStyle/>
        <a:p>
          <a:endParaRPr lang="hu-HU"/>
        </a:p>
      </dgm:t>
    </dgm:pt>
    <dgm:pt modelId="{B391A8EC-C7BC-4C26-AA09-107025FB81C9}">
      <dgm:prSet/>
      <dgm:spPr/>
      <dgm:t>
        <a:bodyPr/>
        <a:lstStyle/>
        <a:p>
          <a:pPr rtl="0"/>
          <a:r>
            <a:rPr lang="hu-HU" dirty="0" smtClean="0"/>
            <a:t>a nyelvi tevékenység értelmezése és értékelése rugalmasabban, a sokrétű társas és kognitív vonatkozások figyelembevételével</a:t>
          </a:r>
          <a:endParaRPr lang="hu-HU" dirty="0"/>
        </a:p>
      </dgm:t>
    </dgm:pt>
    <dgm:pt modelId="{43AA1FCD-ED6C-4206-82F2-F64CCC814BB8}" type="parTrans" cxnId="{DD06AD2A-44F0-49E2-9FDF-ACC4A5481AB3}">
      <dgm:prSet/>
      <dgm:spPr/>
      <dgm:t>
        <a:bodyPr/>
        <a:lstStyle/>
        <a:p>
          <a:endParaRPr lang="hu-HU"/>
        </a:p>
      </dgm:t>
    </dgm:pt>
    <dgm:pt modelId="{A7433E69-71BE-48C2-A6C4-386D3DF423C4}" type="sibTrans" cxnId="{DD06AD2A-44F0-49E2-9FDF-ACC4A5481AB3}">
      <dgm:prSet/>
      <dgm:spPr/>
      <dgm:t>
        <a:bodyPr/>
        <a:lstStyle/>
        <a:p>
          <a:endParaRPr lang="hu-HU"/>
        </a:p>
      </dgm:t>
    </dgm:pt>
    <dgm:pt modelId="{741FA117-BD9E-4DA7-B384-9ED1BF361297}">
      <dgm:prSet/>
      <dgm:spPr/>
      <dgm:t>
        <a:bodyPr/>
        <a:lstStyle/>
        <a:p>
          <a:pPr rtl="0"/>
          <a:r>
            <a:rPr lang="hu-HU" dirty="0" smtClean="0"/>
            <a:t>tananyagfejlesztése szükségessége</a:t>
          </a:r>
          <a:endParaRPr lang="hu-HU" dirty="0"/>
        </a:p>
      </dgm:t>
    </dgm:pt>
    <dgm:pt modelId="{BF7456A5-9283-4EC5-A381-E51144570BC7}" type="parTrans" cxnId="{EB1FFAA4-1222-4A93-AD68-3FDC3B7EE3A7}">
      <dgm:prSet/>
      <dgm:spPr/>
      <dgm:t>
        <a:bodyPr/>
        <a:lstStyle/>
        <a:p>
          <a:endParaRPr lang="hu-HU"/>
        </a:p>
      </dgm:t>
    </dgm:pt>
    <dgm:pt modelId="{15114156-52EF-4A29-ABEE-E3976BE7DB9B}" type="sibTrans" cxnId="{EB1FFAA4-1222-4A93-AD68-3FDC3B7EE3A7}">
      <dgm:prSet/>
      <dgm:spPr/>
      <dgm:t>
        <a:bodyPr/>
        <a:lstStyle/>
        <a:p>
          <a:endParaRPr lang="hu-HU"/>
        </a:p>
      </dgm:t>
    </dgm:pt>
    <dgm:pt modelId="{84A60F0C-2CB3-4308-BD1C-D93D32807A53}" type="pres">
      <dgm:prSet presAssocID="{E8A6D061-9820-46F9-A49B-E61E66D4F583}" presName="linear" presStyleCnt="0">
        <dgm:presLayoutVars>
          <dgm:animLvl val="lvl"/>
          <dgm:resizeHandles val="exact"/>
        </dgm:presLayoutVars>
      </dgm:prSet>
      <dgm:spPr/>
      <dgm:t>
        <a:bodyPr/>
        <a:lstStyle/>
        <a:p>
          <a:endParaRPr lang="hu-HU"/>
        </a:p>
      </dgm:t>
    </dgm:pt>
    <dgm:pt modelId="{3DAD0535-98E0-48C8-B9FF-9F6925231FB8}" type="pres">
      <dgm:prSet presAssocID="{F267457B-4759-40AF-BD53-5C2499DBA867}" presName="parentText" presStyleLbl="node1" presStyleIdx="0" presStyleCnt="4">
        <dgm:presLayoutVars>
          <dgm:chMax val="0"/>
          <dgm:bulletEnabled val="1"/>
        </dgm:presLayoutVars>
      </dgm:prSet>
      <dgm:spPr/>
      <dgm:t>
        <a:bodyPr/>
        <a:lstStyle/>
        <a:p>
          <a:endParaRPr lang="hu-HU"/>
        </a:p>
      </dgm:t>
    </dgm:pt>
    <dgm:pt modelId="{16B3ABDE-13C5-4B83-A213-EC0233B6BB31}" type="pres">
      <dgm:prSet presAssocID="{BDB76196-2ECF-4FED-90DA-FC93EC69ED2F}" presName="spacer" presStyleCnt="0"/>
      <dgm:spPr/>
    </dgm:pt>
    <dgm:pt modelId="{12B67568-5696-4902-AD72-49300BCAEACA}" type="pres">
      <dgm:prSet presAssocID="{C6F6C8B6-25AF-4B31-ABAA-2E58ADEF6621}" presName="parentText" presStyleLbl="node1" presStyleIdx="1" presStyleCnt="4">
        <dgm:presLayoutVars>
          <dgm:chMax val="0"/>
          <dgm:bulletEnabled val="1"/>
        </dgm:presLayoutVars>
      </dgm:prSet>
      <dgm:spPr/>
      <dgm:t>
        <a:bodyPr/>
        <a:lstStyle/>
        <a:p>
          <a:endParaRPr lang="hu-HU"/>
        </a:p>
      </dgm:t>
    </dgm:pt>
    <dgm:pt modelId="{4EFF9677-749F-424C-B4A5-278C0FD5DA7A}" type="pres">
      <dgm:prSet presAssocID="{C188AFE3-A396-42DD-B8AD-27C3E2C9B338}" presName="spacer" presStyleCnt="0"/>
      <dgm:spPr/>
    </dgm:pt>
    <dgm:pt modelId="{4D64B747-ECE8-4240-825B-11CEDB9F6A6F}" type="pres">
      <dgm:prSet presAssocID="{B391A8EC-C7BC-4C26-AA09-107025FB81C9}" presName="parentText" presStyleLbl="node1" presStyleIdx="2" presStyleCnt="4">
        <dgm:presLayoutVars>
          <dgm:chMax val="0"/>
          <dgm:bulletEnabled val="1"/>
        </dgm:presLayoutVars>
      </dgm:prSet>
      <dgm:spPr/>
      <dgm:t>
        <a:bodyPr/>
        <a:lstStyle/>
        <a:p>
          <a:endParaRPr lang="hu-HU"/>
        </a:p>
      </dgm:t>
    </dgm:pt>
    <dgm:pt modelId="{E5079F78-4B61-439F-B645-9A6730AAC0FF}" type="pres">
      <dgm:prSet presAssocID="{A7433E69-71BE-48C2-A6C4-386D3DF423C4}" presName="spacer" presStyleCnt="0"/>
      <dgm:spPr/>
    </dgm:pt>
    <dgm:pt modelId="{5479F9E1-4FB3-41FF-BF77-385B78573014}" type="pres">
      <dgm:prSet presAssocID="{741FA117-BD9E-4DA7-B384-9ED1BF361297}" presName="parentText" presStyleLbl="node1" presStyleIdx="3" presStyleCnt="4">
        <dgm:presLayoutVars>
          <dgm:chMax val="0"/>
          <dgm:bulletEnabled val="1"/>
        </dgm:presLayoutVars>
      </dgm:prSet>
      <dgm:spPr/>
      <dgm:t>
        <a:bodyPr/>
        <a:lstStyle/>
        <a:p>
          <a:endParaRPr lang="hu-HU"/>
        </a:p>
      </dgm:t>
    </dgm:pt>
  </dgm:ptLst>
  <dgm:cxnLst>
    <dgm:cxn modelId="{D58E6165-416D-4BEE-9E43-5B295176C482}" srcId="{E8A6D061-9820-46F9-A49B-E61E66D4F583}" destId="{C6F6C8B6-25AF-4B31-ABAA-2E58ADEF6621}" srcOrd="1" destOrd="0" parTransId="{790C1282-68D9-4372-8598-0FD259328D1A}" sibTransId="{C188AFE3-A396-42DD-B8AD-27C3E2C9B338}"/>
    <dgm:cxn modelId="{DD06AD2A-44F0-49E2-9FDF-ACC4A5481AB3}" srcId="{E8A6D061-9820-46F9-A49B-E61E66D4F583}" destId="{B391A8EC-C7BC-4C26-AA09-107025FB81C9}" srcOrd="2" destOrd="0" parTransId="{43AA1FCD-ED6C-4206-82F2-F64CCC814BB8}" sibTransId="{A7433E69-71BE-48C2-A6C4-386D3DF423C4}"/>
    <dgm:cxn modelId="{EB1FFAA4-1222-4A93-AD68-3FDC3B7EE3A7}" srcId="{E8A6D061-9820-46F9-A49B-E61E66D4F583}" destId="{741FA117-BD9E-4DA7-B384-9ED1BF361297}" srcOrd="3" destOrd="0" parTransId="{BF7456A5-9283-4EC5-A381-E51144570BC7}" sibTransId="{15114156-52EF-4A29-ABEE-E3976BE7DB9B}"/>
    <dgm:cxn modelId="{740F29A1-85E7-4E13-8270-0DD60425B2A6}" type="presOf" srcId="{B391A8EC-C7BC-4C26-AA09-107025FB81C9}" destId="{4D64B747-ECE8-4240-825B-11CEDB9F6A6F}" srcOrd="0" destOrd="0" presId="urn:microsoft.com/office/officeart/2005/8/layout/vList2"/>
    <dgm:cxn modelId="{C3EE212E-E311-4E06-B30B-3A6F14524BC7}" srcId="{E8A6D061-9820-46F9-A49B-E61E66D4F583}" destId="{F267457B-4759-40AF-BD53-5C2499DBA867}" srcOrd="0" destOrd="0" parTransId="{CBD1AEC1-7C82-4184-A5B4-F913545BC24E}" sibTransId="{BDB76196-2ECF-4FED-90DA-FC93EC69ED2F}"/>
    <dgm:cxn modelId="{E4888435-700B-455E-8FC4-C688FE73C818}" type="presOf" srcId="{C6F6C8B6-25AF-4B31-ABAA-2E58ADEF6621}" destId="{12B67568-5696-4902-AD72-49300BCAEACA}" srcOrd="0" destOrd="0" presId="urn:microsoft.com/office/officeart/2005/8/layout/vList2"/>
    <dgm:cxn modelId="{0A89A834-A46D-436D-A42C-542D1E1A2B81}" type="presOf" srcId="{F267457B-4759-40AF-BD53-5C2499DBA867}" destId="{3DAD0535-98E0-48C8-B9FF-9F6925231FB8}" srcOrd="0" destOrd="0" presId="urn:microsoft.com/office/officeart/2005/8/layout/vList2"/>
    <dgm:cxn modelId="{37C6EBC6-C97A-4F77-AB7A-944D4FFE5F98}" type="presOf" srcId="{741FA117-BD9E-4DA7-B384-9ED1BF361297}" destId="{5479F9E1-4FB3-41FF-BF77-385B78573014}" srcOrd="0" destOrd="0" presId="urn:microsoft.com/office/officeart/2005/8/layout/vList2"/>
    <dgm:cxn modelId="{5150A6C3-341F-4FA7-8AF0-D99E0559F75F}" type="presOf" srcId="{E8A6D061-9820-46F9-A49B-E61E66D4F583}" destId="{84A60F0C-2CB3-4308-BD1C-D93D32807A53}" srcOrd="0" destOrd="0" presId="urn:microsoft.com/office/officeart/2005/8/layout/vList2"/>
    <dgm:cxn modelId="{A7E21308-51A5-41D1-8F3F-B3A930118989}" type="presParOf" srcId="{84A60F0C-2CB3-4308-BD1C-D93D32807A53}" destId="{3DAD0535-98E0-48C8-B9FF-9F6925231FB8}" srcOrd="0" destOrd="0" presId="urn:microsoft.com/office/officeart/2005/8/layout/vList2"/>
    <dgm:cxn modelId="{23441D88-2264-40CB-959B-1F69A227F2D8}" type="presParOf" srcId="{84A60F0C-2CB3-4308-BD1C-D93D32807A53}" destId="{16B3ABDE-13C5-4B83-A213-EC0233B6BB31}" srcOrd="1" destOrd="0" presId="urn:microsoft.com/office/officeart/2005/8/layout/vList2"/>
    <dgm:cxn modelId="{787D28C7-F1A7-4008-9E51-7E6DF7B8D525}" type="presParOf" srcId="{84A60F0C-2CB3-4308-BD1C-D93D32807A53}" destId="{12B67568-5696-4902-AD72-49300BCAEACA}" srcOrd="2" destOrd="0" presId="urn:microsoft.com/office/officeart/2005/8/layout/vList2"/>
    <dgm:cxn modelId="{3F6F0172-1B1E-4B80-B036-7D9EC30E117A}" type="presParOf" srcId="{84A60F0C-2CB3-4308-BD1C-D93D32807A53}" destId="{4EFF9677-749F-424C-B4A5-278C0FD5DA7A}" srcOrd="3" destOrd="0" presId="urn:microsoft.com/office/officeart/2005/8/layout/vList2"/>
    <dgm:cxn modelId="{95F79318-704A-48A2-871C-7BC80C3AE49E}" type="presParOf" srcId="{84A60F0C-2CB3-4308-BD1C-D93D32807A53}" destId="{4D64B747-ECE8-4240-825B-11CEDB9F6A6F}" srcOrd="4" destOrd="0" presId="urn:microsoft.com/office/officeart/2005/8/layout/vList2"/>
    <dgm:cxn modelId="{825AFEE1-F0A7-4A41-B8CD-9442F21280C7}" type="presParOf" srcId="{84A60F0C-2CB3-4308-BD1C-D93D32807A53}" destId="{E5079F78-4B61-439F-B645-9A6730AAC0FF}" srcOrd="5" destOrd="0" presId="urn:microsoft.com/office/officeart/2005/8/layout/vList2"/>
    <dgm:cxn modelId="{4F57722A-82F0-4D42-8EA4-A74049C8CE69}" type="presParOf" srcId="{84A60F0C-2CB3-4308-BD1C-D93D32807A53}" destId="{5479F9E1-4FB3-41FF-BF77-385B78573014}" srcOrd="6"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D6C026A-DC8B-4841-A747-D8A7E5A0A719}" type="doc">
      <dgm:prSet loTypeId="urn:microsoft.com/office/officeart/2005/8/layout/vList2" loCatId="list" qsTypeId="urn:microsoft.com/office/officeart/2005/8/quickstyle/3d3" qsCatId="3D" csTypeId="urn:microsoft.com/office/officeart/2005/8/colors/accent2_2" csCatId="accent2" phldr="1"/>
      <dgm:spPr/>
      <dgm:t>
        <a:bodyPr/>
        <a:lstStyle/>
        <a:p>
          <a:endParaRPr lang="hu-HU"/>
        </a:p>
      </dgm:t>
    </dgm:pt>
    <dgm:pt modelId="{CD68807A-3F5B-493E-AD0B-20694D1CBBEB}">
      <dgm:prSet/>
      <dgm:spPr/>
      <dgm:t>
        <a:bodyPr/>
        <a:lstStyle/>
        <a:p>
          <a:pPr rtl="0"/>
          <a:r>
            <a:rPr lang="hu-HU" b="1" dirty="0" smtClean="0"/>
            <a:t>átfogó javaslat: probléma- és kutatásalapú anyanyelvi nevelési modell </a:t>
          </a:r>
          <a:endParaRPr lang="hu-HU" b="1" dirty="0"/>
        </a:p>
      </dgm:t>
    </dgm:pt>
    <dgm:pt modelId="{5D0D5A4C-6D03-4EF7-80EA-1ADD900DC468}" type="parTrans" cxnId="{CA7C8886-9C2C-4BC0-80D7-A7498A45C425}">
      <dgm:prSet/>
      <dgm:spPr/>
      <dgm:t>
        <a:bodyPr/>
        <a:lstStyle/>
        <a:p>
          <a:endParaRPr lang="hu-HU"/>
        </a:p>
      </dgm:t>
    </dgm:pt>
    <dgm:pt modelId="{67F141F9-A0AC-4AF5-87D7-CB86DD4C2BF1}" type="sibTrans" cxnId="{CA7C8886-9C2C-4BC0-80D7-A7498A45C425}">
      <dgm:prSet/>
      <dgm:spPr/>
      <dgm:t>
        <a:bodyPr/>
        <a:lstStyle/>
        <a:p>
          <a:endParaRPr lang="hu-HU"/>
        </a:p>
      </dgm:t>
    </dgm:pt>
    <dgm:pt modelId="{F4103F65-341A-400E-9CBA-BB3413910F2D}">
      <dgm:prSet/>
      <dgm:spPr/>
      <dgm:t>
        <a:bodyPr/>
        <a:lstStyle/>
        <a:p>
          <a:pPr rtl="0"/>
          <a:r>
            <a:rPr lang="hu-HU" b="1" dirty="0" smtClean="0"/>
            <a:t>az anyanyelvi neveléshez kapcsolódó ismeretanyag minden szintje és jelensége elérhető a tanulók által megtapasztalt nyelvi helyzetekből, problémákból kiindulva</a:t>
          </a:r>
          <a:endParaRPr lang="hu-HU" b="1" dirty="0"/>
        </a:p>
      </dgm:t>
    </dgm:pt>
    <dgm:pt modelId="{73833F13-86C1-4A2C-B421-449741A1965A}" type="parTrans" cxnId="{1224FAB8-BFAF-4C92-B96A-28540D0DEB05}">
      <dgm:prSet/>
      <dgm:spPr/>
      <dgm:t>
        <a:bodyPr/>
        <a:lstStyle/>
        <a:p>
          <a:endParaRPr lang="hu-HU"/>
        </a:p>
      </dgm:t>
    </dgm:pt>
    <dgm:pt modelId="{454508F3-0410-46A8-9534-0DA846871274}" type="sibTrans" cxnId="{1224FAB8-BFAF-4C92-B96A-28540D0DEB05}">
      <dgm:prSet/>
      <dgm:spPr/>
      <dgm:t>
        <a:bodyPr/>
        <a:lstStyle/>
        <a:p>
          <a:endParaRPr lang="hu-HU"/>
        </a:p>
      </dgm:t>
    </dgm:pt>
    <dgm:pt modelId="{5E4FEA36-4E8C-4800-B6B2-929D6DAEF9C5}" type="pres">
      <dgm:prSet presAssocID="{0D6C026A-DC8B-4841-A747-D8A7E5A0A719}" presName="linear" presStyleCnt="0">
        <dgm:presLayoutVars>
          <dgm:animLvl val="lvl"/>
          <dgm:resizeHandles val="exact"/>
        </dgm:presLayoutVars>
      </dgm:prSet>
      <dgm:spPr/>
      <dgm:t>
        <a:bodyPr/>
        <a:lstStyle/>
        <a:p>
          <a:endParaRPr lang="hu-HU"/>
        </a:p>
      </dgm:t>
    </dgm:pt>
    <dgm:pt modelId="{644D802A-5D4E-4D66-9328-4B03640F1EC6}" type="pres">
      <dgm:prSet presAssocID="{CD68807A-3F5B-493E-AD0B-20694D1CBBEB}" presName="parentText" presStyleLbl="node1" presStyleIdx="0" presStyleCnt="2" custLinFactNeighborX="-226" custLinFactNeighborY="-23234">
        <dgm:presLayoutVars>
          <dgm:chMax val="0"/>
          <dgm:bulletEnabled val="1"/>
        </dgm:presLayoutVars>
      </dgm:prSet>
      <dgm:spPr/>
      <dgm:t>
        <a:bodyPr/>
        <a:lstStyle/>
        <a:p>
          <a:endParaRPr lang="hu-HU"/>
        </a:p>
      </dgm:t>
    </dgm:pt>
    <dgm:pt modelId="{EDB0E723-9E9F-47CD-B7B9-7BCD9E68AAF0}" type="pres">
      <dgm:prSet presAssocID="{67F141F9-A0AC-4AF5-87D7-CB86DD4C2BF1}" presName="spacer" presStyleCnt="0"/>
      <dgm:spPr/>
    </dgm:pt>
    <dgm:pt modelId="{07F77DF9-366C-4774-811D-5F4592647279}" type="pres">
      <dgm:prSet presAssocID="{F4103F65-341A-400E-9CBA-BB3413910F2D}" presName="parentText" presStyleLbl="node1" presStyleIdx="1" presStyleCnt="2">
        <dgm:presLayoutVars>
          <dgm:chMax val="0"/>
          <dgm:bulletEnabled val="1"/>
        </dgm:presLayoutVars>
      </dgm:prSet>
      <dgm:spPr/>
      <dgm:t>
        <a:bodyPr/>
        <a:lstStyle/>
        <a:p>
          <a:endParaRPr lang="hu-HU"/>
        </a:p>
      </dgm:t>
    </dgm:pt>
  </dgm:ptLst>
  <dgm:cxnLst>
    <dgm:cxn modelId="{1224FAB8-BFAF-4C92-B96A-28540D0DEB05}" srcId="{0D6C026A-DC8B-4841-A747-D8A7E5A0A719}" destId="{F4103F65-341A-400E-9CBA-BB3413910F2D}" srcOrd="1" destOrd="0" parTransId="{73833F13-86C1-4A2C-B421-449741A1965A}" sibTransId="{454508F3-0410-46A8-9534-0DA846871274}"/>
    <dgm:cxn modelId="{CA7C8886-9C2C-4BC0-80D7-A7498A45C425}" srcId="{0D6C026A-DC8B-4841-A747-D8A7E5A0A719}" destId="{CD68807A-3F5B-493E-AD0B-20694D1CBBEB}" srcOrd="0" destOrd="0" parTransId="{5D0D5A4C-6D03-4EF7-80EA-1ADD900DC468}" sibTransId="{67F141F9-A0AC-4AF5-87D7-CB86DD4C2BF1}"/>
    <dgm:cxn modelId="{06532817-5A23-4000-A061-E65A4E426CCB}" type="presOf" srcId="{CD68807A-3F5B-493E-AD0B-20694D1CBBEB}" destId="{644D802A-5D4E-4D66-9328-4B03640F1EC6}" srcOrd="0" destOrd="0" presId="urn:microsoft.com/office/officeart/2005/8/layout/vList2"/>
    <dgm:cxn modelId="{EDEC3F65-202D-4A6E-9AA2-0EDCBB471C1F}" type="presOf" srcId="{0D6C026A-DC8B-4841-A747-D8A7E5A0A719}" destId="{5E4FEA36-4E8C-4800-B6B2-929D6DAEF9C5}" srcOrd="0" destOrd="0" presId="urn:microsoft.com/office/officeart/2005/8/layout/vList2"/>
    <dgm:cxn modelId="{059F4636-A3D4-4DFE-85BA-1CB029DBE7E8}" type="presOf" srcId="{F4103F65-341A-400E-9CBA-BB3413910F2D}" destId="{07F77DF9-366C-4774-811D-5F4592647279}" srcOrd="0" destOrd="0" presId="urn:microsoft.com/office/officeart/2005/8/layout/vList2"/>
    <dgm:cxn modelId="{614BAE82-EF6D-411A-86EB-171D3F3EE3A7}" type="presParOf" srcId="{5E4FEA36-4E8C-4800-B6B2-929D6DAEF9C5}" destId="{644D802A-5D4E-4D66-9328-4B03640F1EC6}" srcOrd="0" destOrd="0" presId="urn:microsoft.com/office/officeart/2005/8/layout/vList2"/>
    <dgm:cxn modelId="{99027459-3DFD-4DC3-A034-50FB0FDBE91E}" type="presParOf" srcId="{5E4FEA36-4E8C-4800-B6B2-929D6DAEF9C5}" destId="{EDB0E723-9E9F-47CD-B7B9-7BCD9E68AAF0}" srcOrd="1" destOrd="0" presId="urn:microsoft.com/office/officeart/2005/8/layout/vList2"/>
    <dgm:cxn modelId="{7E822B5F-143A-45D1-BF50-37C83C84B14C}" type="presParOf" srcId="{5E4FEA36-4E8C-4800-B6B2-929D6DAEF9C5}" destId="{07F77DF9-366C-4774-811D-5F4592647279}" srcOrd="2" destOrd="0" presId="urn:microsoft.com/office/officeart/2005/8/layout/vList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5FFB78C-52E8-4013-84FB-893287F4DBB3}" type="doc">
      <dgm:prSet loTypeId="urn:microsoft.com/office/officeart/2005/8/layout/process5" loCatId="process" qsTypeId="urn:microsoft.com/office/officeart/2005/8/quickstyle/simple1" qsCatId="simple" csTypeId="urn:microsoft.com/office/officeart/2005/8/colors/colorful5" csCatId="colorful" phldr="1"/>
      <dgm:spPr/>
      <dgm:t>
        <a:bodyPr/>
        <a:lstStyle/>
        <a:p>
          <a:endParaRPr lang="en-US"/>
        </a:p>
      </dgm:t>
    </dgm:pt>
    <dgm:pt modelId="{4FFBE514-FB77-47DD-A6B8-BD6F56FC4838}" type="pres">
      <dgm:prSet presAssocID="{A5FFB78C-52E8-4013-84FB-893287F4DBB3}" presName="diagram" presStyleCnt="0">
        <dgm:presLayoutVars>
          <dgm:dir/>
          <dgm:resizeHandles val="exact"/>
        </dgm:presLayoutVars>
      </dgm:prSet>
      <dgm:spPr/>
      <dgm:t>
        <a:bodyPr/>
        <a:lstStyle/>
        <a:p>
          <a:endParaRPr lang="hu-HU"/>
        </a:p>
      </dgm:t>
    </dgm:pt>
  </dgm:ptLst>
  <dgm:cxnLst>
    <dgm:cxn modelId="{2B70EA92-5E6E-4F56-9769-F57ABA3DFE22}" type="presOf" srcId="{A5FFB78C-52E8-4013-84FB-893287F4DBB3}" destId="{4FFBE514-FB77-47DD-A6B8-BD6F56FC4838}" srcOrd="0"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A1EC118-67DC-4204-A712-56573BE0F829}" type="doc">
      <dgm:prSet loTypeId="urn:microsoft.com/office/officeart/2005/8/layout/radial4" loCatId="relationship" qsTypeId="urn:microsoft.com/office/officeart/2005/8/quickstyle/3d1" qsCatId="3D" csTypeId="urn:microsoft.com/office/officeart/2005/8/colors/colorful2" csCatId="colorful" phldr="1"/>
      <dgm:spPr/>
      <dgm:t>
        <a:bodyPr/>
        <a:lstStyle/>
        <a:p>
          <a:endParaRPr lang="hu-HU"/>
        </a:p>
      </dgm:t>
    </dgm:pt>
    <dgm:pt modelId="{C0245877-4D76-499A-B44A-2675A0113362}">
      <dgm:prSet phldrT="[Szöveg]"/>
      <dgm:spPr/>
      <dgm:t>
        <a:bodyPr/>
        <a:lstStyle/>
        <a:p>
          <a:r>
            <a:rPr lang="hu-HU" dirty="0" smtClean="0"/>
            <a:t>találkozási pont:</a:t>
          </a:r>
        </a:p>
        <a:p>
          <a:r>
            <a:rPr lang="hu-HU" b="1" dirty="0" smtClean="0"/>
            <a:t>a (nyelvi) problémákra, adatokra, tapasztalatokra való irányultság</a:t>
          </a:r>
          <a:endParaRPr lang="hu-HU" dirty="0"/>
        </a:p>
      </dgm:t>
    </dgm:pt>
    <dgm:pt modelId="{15FBF998-CA99-4490-9631-9C03F90B6242}" type="parTrans" cxnId="{9191C244-AA15-413F-9C1C-24A5F462DB58}">
      <dgm:prSet/>
      <dgm:spPr/>
      <dgm:t>
        <a:bodyPr/>
        <a:lstStyle/>
        <a:p>
          <a:endParaRPr lang="hu-HU"/>
        </a:p>
      </dgm:t>
    </dgm:pt>
    <dgm:pt modelId="{CE971D45-AEB7-4AEB-8E0C-2B9BAFF4AFE1}" type="sibTrans" cxnId="{9191C244-AA15-413F-9C1C-24A5F462DB58}">
      <dgm:prSet/>
      <dgm:spPr/>
      <dgm:t>
        <a:bodyPr/>
        <a:lstStyle/>
        <a:p>
          <a:endParaRPr lang="hu-HU"/>
        </a:p>
      </dgm:t>
    </dgm:pt>
    <dgm:pt modelId="{D57AA58B-A9C7-49DB-8592-5B0B3F9F473B}">
      <dgm:prSet phldrT="[Szöveg]"/>
      <dgm:spPr/>
      <dgm:t>
        <a:bodyPr/>
        <a:lstStyle/>
        <a:p>
          <a:r>
            <a:rPr lang="hu-HU" dirty="0" smtClean="0"/>
            <a:t>problémalapú</a:t>
          </a:r>
          <a:r>
            <a:rPr lang="hu-HU" baseline="0" dirty="0" smtClean="0"/>
            <a:t> tanulás (</a:t>
          </a:r>
          <a:r>
            <a:rPr lang="hu-HU" dirty="0" err="1" smtClean="0"/>
            <a:t>Boud</a:t>
          </a:r>
          <a:r>
            <a:rPr lang="hu-HU" dirty="0" smtClean="0"/>
            <a:t>–Feletti 1991, </a:t>
          </a:r>
          <a:r>
            <a:rPr lang="hu-HU" dirty="0" err="1" smtClean="0"/>
            <a:t>Vernon</a:t>
          </a:r>
          <a:r>
            <a:rPr lang="hu-HU" dirty="0" smtClean="0"/>
            <a:t>–Blake 1993)</a:t>
          </a:r>
          <a:endParaRPr lang="hu-HU" dirty="0"/>
        </a:p>
      </dgm:t>
    </dgm:pt>
    <dgm:pt modelId="{91E92AE7-FFBB-40BA-BE90-948DAEE98C8E}" type="parTrans" cxnId="{E69B3B5C-082B-4D60-BC6A-B46A553EC548}">
      <dgm:prSet/>
      <dgm:spPr/>
      <dgm:t>
        <a:bodyPr/>
        <a:lstStyle/>
        <a:p>
          <a:endParaRPr lang="hu-HU"/>
        </a:p>
      </dgm:t>
    </dgm:pt>
    <dgm:pt modelId="{3DD0C086-9E4E-4DA7-B1E3-D77F9584AA56}" type="sibTrans" cxnId="{E69B3B5C-082B-4D60-BC6A-B46A553EC548}">
      <dgm:prSet/>
      <dgm:spPr/>
      <dgm:t>
        <a:bodyPr/>
        <a:lstStyle/>
        <a:p>
          <a:endParaRPr lang="hu-HU"/>
        </a:p>
      </dgm:t>
    </dgm:pt>
    <dgm:pt modelId="{7584523D-A14B-4A5C-AEB5-C7149F498CEF}">
      <dgm:prSet phldrT="[Szöveg]"/>
      <dgm:spPr/>
      <dgm:t>
        <a:bodyPr/>
        <a:lstStyle/>
        <a:p>
          <a:r>
            <a:rPr lang="hu-HU" dirty="0" smtClean="0"/>
            <a:t>nyelvmenedzselés-elmélet (</a:t>
          </a:r>
          <a:r>
            <a:rPr lang="hu-HU" dirty="0" err="1" smtClean="0"/>
            <a:t>Jernudd</a:t>
          </a:r>
          <a:r>
            <a:rPr lang="hu-HU" dirty="0" smtClean="0"/>
            <a:t>–</a:t>
          </a:r>
          <a:r>
            <a:rPr lang="hu-HU" dirty="0" err="1" smtClean="0"/>
            <a:t>Neustupný</a:t>
          </a:r>
          <a:r>
            <a:rPr lang="hu-HU" dirty="0" smtClean="0"/>
            <a:t> 1987, </a:t>
          </a:r>
          <a:r>
            <a:rPr lang="hu-HU" dirty="0" err="1" smtClean="0"/>
            <a:t>Nekvapil</a:t>
          </a:r>
          <a:r>
            <a:rPr lang="hu-HU" dirty="0" smtClean="0"/>
            <a:t> 2016)</a:t>
          </a:r>
          <a:endParaRPr lang="hu-HU" dirty="0"/>
        </a:p>
      </dgm:t>
    </dgm:pt>
    <dgm:pt modelId="{7BB2804A-7703-483D-9EF1-BAB34C2CD3EF}" type="parTrans" cxnId="{CF802E8F-B76E-40CE-B3F8-C99A85AF7E27}">
      <dgm:prSet/>
      <dgm:spPr/>
      <dgm:t>
        <a:bodyPr/>
        <a:lstStyle/>
        <a:p>
          <a:endParaRPr lang="hu-HU"/>
        </a:p>
      </dgm:t>
    </dgm:pt>
    <dgm:pt modelId="{23E6DB45-FEFE-4F20-9C6F-B464E4F00EE2}" type="sibTrans" cxnId="{CF802E8F-B76E-40CE-B3F8-C99A85AF7E27}">
      <dgm:prSet/>
      <dgm:spPr/>
      <dgm:t>
        <a:bodyPr/>
        <a:lstStyle/>
        <a:p>
          <a:endParaRPr lang="hu-HU"/>
        </a:p>
      </dgm:t>
    </dgm:pt>
    <dgm:pt modelId="{2F4D3D4F-00E3-4415-8BE4-73DD29D7F02C}">
      <dgm:prSet phldrT="[Szöveg]"/>
      <dgm:spPr/>
      <dgm:t>
        <a:bodyPr/>
        <a:lstStyle/>
        <a:p>
          <a:r>
            <a:rPr lang="hu-HU" dirty="0" smtClean="0"/>
            <a:t>a használatlapú nyelvleírás modellje (</a:t>
          </a:r>
          <a:r>
            <a:rPr lang="hu-HU" b="0" i="0" u="none" dirty="0" err="1" smtClean="0"/>
            <a:t>Barlow</a:t>
          </a:r>
          <a:r>
            <a:rPr lang="hu-HU" b="0" i="0" u="none" dirty="0" smtClean="0"/>
            <a:t>–</a:t>
          </a:r>
          <a:r>
            <a:rPr lang="hu-HU" b="0" i="0" u="none" dirty="0" err="1" smtClean="0"/>
            <a:t>Kemmer</a:t>
          </a:r>
          <a:r>
            <a:rPr lang="hu-HU" b="0" i="0" u="none" dirty="0" smtClean="0"/>
            <a:t> 2000)</a:t>
          </a:r>
          <a:endParaRPr lang="hu-HU" dirty="0"/>
        </a:p>
      </dgm:t>
    </dgm:pt>
    <dgm:pt modelId="{78DF75D8-4B6A-40CB-B9A4-4C47687C60F3}" type="parTrans" cxnId="{22ADFEC4-5740-4FBB-B022-F5CDF16BFE16}">
      <dgm:prSet/>
      <dgm:spPr/>
      <dgm:t>
        <a:bodyPr/>
        <a:lstStyle/>
        <a:p>
          <a:endParaRPr lang="hu-HU"/>
        </a:p>
      </dgm:t>
    </dgm:pt>
    <dgm:pt modelId="{00C911FD-68D4-43F0-8F59-C74C4EE05D68}" type="sibTrans" cxnId="{22ADFEC4-5740-4FBB-B022-F5CDF16BFE16}">
      <dgm:prSet/>
      <dgm:spPr/>
      <dgm:t>
        <a:bodyPr/>
        <a:lstStyle/>
        <a:p>
          <a:endParaRPr lang="hu-HU"/>
        </a:p>
      </dgm:t>
    </dgm:pt>
    <dgm:pt modelId="{2C4400E9-6D71-45C9-BC70-7BFC1DEE118B}" type="pres">
      <dgm:prSet presAssocID="{7A1EC118-67DC-4204-A712-56573BE0F829}" presName="cycle" presStyleCnt="0">
        <dgm:presLayoutVars>
          <dgm:chMax val="1"/>
          <dgm:dir/>
          <dgm:animLvl val="ctr"/>
          <dgm:resizeHandles val="exact"/>
        </dgm:presLayoutVars>
      </dgm:prSet>
      <dgm:spPr/>
      <dgm:t>
        <a:bodyPr/>
        <a:lstStyle/>
        <a:p>
          <a:endParaRPr lang="hu-HU"/>
        </a:p>
      </dgm:t>
    </dgm:pt>
    <dgm:pt modelId="{6CEC9B8B-AAF6-4AB5-AD4A-128E386F6050}" type="pres">
      <dgm:prSet presAssocID="{C0245877-4D76-499A-B44A-2675A0113362}" presName="centerShape" presStyleLbl="node0" presStyleIdx="0" presStyleCnt="1"/>
      <dgm:spPr/>
      <dgm:t>
        <a:bodyPr/>
        <a:lstStyle/>
        <a:p>
          <a:endParaRPr lang="hu-HU"/>
        </a:p>
      </dgm:t>
    </dgm:pt>
    <dgm:pt modelId="{C9E21FD5-9300-4C08-8C2F-DB79319C374A}" type="pres">
      <dgm:prSet presAssocID="{91E92AE7-FFBB-40BA-BE90-948DAEE98C8E}" presName="parTrans" presStyleLbl="bgSibTrans2D1" presStyleIdx="0" presStyleCnt="3"/>
      <dgm:spPr/>
      <dgm:t>
        <a:bodyPr/>
        <a:lstStyle/>
        <a:p>
          <a:endParaRPr lang="hu-HU"/>
        </a:p>
      </dgm:t>
    </dgm:pt>
    <dgm:pt modelId="{BAC9A7E1-426A-4623-823E-5DDE2480C0AB}" type="pres">
      <dgm:prSet presAssocID="{D57AA58B-A9C7-49DB-8592-5B0B3F9F473B}" presName="node" presStyleLbl="node1" presStyleIdx="0" presStyleCnt="3">
        <dgm:presLayoutVars>
          <dgm:bulletEnabled val="1"/>
        </dgm:presLayoutVars>
      </dgm:prSet>
      <dgm:spPr/>
      <dgm:t>
        <a:bodyPr/>
        <a:lstStyle/>
        <a:p>
          <a:endParaRPr lang="hu-HU"/>
        </a:p>
      </dgm:t>
    </dgm:pt>
    <dgm:pt modelId="{997D3BF3-9653-4CA6-9256-E79C8EF2ABD5}" type="pres">
      <dgm:prSet presAssocID="{7BB2804A-7703-483D-9EF1-BAB34C2CD3EF}" presName="parTrans" presStyleLbl="bgSibTrans2D1" presStyleIdx="1" presStyleCnt="3"/>
      <dgm:spPr/>
      <dgm:t>
        <a:bodyPr/>
        <a:lstStyle/>
        <a:p>
          <a:endParaRPr lang="hu-HU"/>
        </a:p>
      </dgm:t>
    </dgm:pt>
    <dgm:pt modelId="{C00F745C-7399-45AA-98AD-103DE8CFA408}" type="pres">
      <dgm:prSet presAssocID="{7584523D-A14B-4A5C-AEB5-C7149F498CEF}" presName="node" presStyleLbl="node1" presStyleIdx="1" presStyleCnt="3">
        <dgm:presLayoutVars>
          <dgm:bulletEnabled val="1"/>
        </dgm:presLayoutVars>
      </dgm:prSet>
      <dgm:spPr/>
      <dgm:t>
        <a:bodyPr/>
        <a:lstStyle/>
        <a:p>
          <a:endParaRPr lang="hu-HU"/>
        </a:p>
      </dgm:t>
    </dgm:pt>
    <dgm:pt modelId="{CA970D99-3DCD-40D7-BC8C-04F705737601}" type="pres">
      <dgm:prSet presAssocID="{78DF75D8-4B6A-40CB-B9A4-4C47687C60F3}" presName="parTrans" presStyleLbl="bgSibTrans2D1" presStyleIdx="2" presStyleCnt="3"/>
      <dgm:spPr/>
      <dgm:t>
        <a:bodyPr/>
        <a:lstStyle/>
        <a:p>
          <a:endParaRPr lang="hu-HU"/>
        </a:p>
      </dgm:t>
    </dgm:pt>
    <dgm:pt modelId="{4BE207C7-126F-4B9F-BE2F-34B91D2AFA81}" type="pres">
      <dgm:prSet presAssocID="{2F4D3D4F-00E3-4415-8BE4-73DD29D7F02C}" presName="node" presStyleLbl="node1" presStyleIdx="2" presStyleCnt="3">
        <dgm:presLayoutVars>
          <dgm:bulletEnabled val="1"/>
        </dgm:presLayoutVars>
      </dgm:prSet>
      <dgm:spPr/>
      <dgm:t>
        <a:bodyPr/>
        <a:lstStyle/>
        <a:p>
          <a:endParaRPr lang="hu-HU"/>
        </a:p>
      </dgm:t>
    </dgm:pt>
  </dgm:ptLst>
  <dgm:cxnLst>
    <dgm:cxn modelId="{E69B3B5C-082B-4D60-BC6A-B46A553EC548}" srcId="{C0245877-4D76-499A-B44A-2675A0113362}" destId="{D57AA58B-A9C7-49DB-8592-5B0B3F9F473B}" srcOrd="0" destOrd="0" parTransId="{91E92AE7-FFBB-40BA-BE90-948DAEE98C8E}" sibTransId="{3DD0C086-9E4E-4DA7-B1E3-D77F9584AA56}"/>
    <dgm:cxn modelId="{87260EE3-581E-419C-928E-36EE592F11FE}" type="presOf" srcId="{2F4D3D4F-00E3-4415-8BE4-73DD29D7F02C}" destId="{4BE207C7-126F-4B9F-BE2F-34B91D2AFA81}" srcOrd="0" destOrd="0" presId="urn:microsoft.com/office/officeart/2005/8/layout/radial4"/>
    <dgm:cxn modelId="{9191C244-AA15-413F-9C1C-24A5F462DB58}" srcId="{7A1EC118-67DC-4204-A712-56573BE0F829}" destId="{C0245877-4D76-499A-B44A-2675A0113362}" srcOrd="0" destOrd="0" parTransId="{15FBF998-CA99-4490-9631-9C03F90B6242}" sibTransId="{CE971D45-AEB7-4AEB-8E0C-2B9BAFF4AFE1}"/>
    <dgm:cxn modelId="{ABD05F31-C376-4FDA-967D-43305AB2DAFC}" type="presOf" srcId="{7584523D-A14B-4A5C-AEB5-C7149F498CEF}" destId="{C00F745C-7399-45AA-98AD-103DE8CFA408}" srcOrd="0" destOrd="0" presId="urn:microsoft.com/office/officeart/2005/8/layout/radial4"/>
    <dgm:cxn modelId="{22ADFEC4-5740-4FBB-B022-F5CDF16BFE16}" srcId="{C0245877-4D76-499A-B44A-2675A0113362}" destId="{2F4D3D4F-00E3-4415-8BE4-73DD29D7F02C}" srcOrd="2" destOrd="0" parTransId="{78DF75D8-4B6A-40CB-B9A4-4C47687C60F3}" sibTransId="{00C911FD-68D4-43F0-8F59-C74C4EE05D68}"/>
    <dgm:cxn modelId="{CF802E8F-B76E-40CE-B3F8-C99A85AF7E27}" srcId="{C0245877-4D76-499A-B44A-2675A0113362}" destId="{7584523D-A14B-4A5C-AEB5-C7149F498CEF}" srcOrd="1" destOrd="0" parTransId="{7BB2804A-7703-483D-9EF1-BAB34C2CD3EF}" sibTransId="{23E6DB45-FEFE-4F20-9C6F-B464E4F00EE2}"/>
    <dgm:cxn modelId="{96ED6028-8ADC-4D98-B866-4506B4849F4F}" type="presOf" srcId="{D57AA58B-A9C7-49DB-8592-5B0B3F9F473B}" destId="{BAC9A7E1-426A-4623-823E-5DDE2480C0AB}" srcOrd="0" destOrd="0" presId="urn:microsoft.com/office/officeart/2005/8/layout/radial4"/>
    <dgm:cxn modelId="{99E8AF1C-864D-4BEE-81FC-83919210C41E}" type="presOf" srcId="{78DF75D8-4B6A-40CB-B9A4-4C47687C60F3}" destId="{CA970D99-3DCD-40D7-BC8C-04F705737601}" srcOrd="0" destOrd="0" presId="urn:microsoft.com/office/officeart/2005/8/layout/radial4"/>
    <dgm:cxn modelId="{B45152EA-242F-4FC3-90BB-7AC2B726E614}" type="presOf" srcId="{91E92AE7-FFBB-40BA-BE90-948DAEE98C8E}" destId="{C9E21FD5-9300-4C08-8C2F-DB79319C374A}" srcOrd="0" destOrd="0" presId="urn:microsoft.com/office/officeart/2005/8/layout/radial4"/>
    <dgm:cxn modelId="{51F9457D-A526-4FDE-952B-7D9ABA2B75D7}" type="presOf" srcId="{7A1EC118-67DC-4204-A712-56573BE0F829}" destId="{2C4400E9-6D71-45C9-BC70-7BFC1DEE118B}" srcOrd="0" destOrd="0" presId="urn:microsoft.com/office/officeart/2005/8/layout/radial4"/>
    <dgm:cxn modelId="{476A94AE-82B6-433B-A372-2527F5694023}" type="presOf" srcId="{C0245877-4D76-499A-B44A-2675A0113362}" destId="{6CEC9B8B-AAF6-4AB5-AD4A-128E386F6050}" srcOrd="0" destOrd="0" presId="urn:microsoft.com/office/officeart/2005/8/layout/radial4"/>
    <dgm:cxn modelId="{D980AC92-FD55-4EB2-844B-632CBD7E3E29}" type="presOf" srcId="{7BB2804A-7703-483D-9EF1-BAB34C2CD3EF}" destId="{997D3BF3-9653-4CA6-9256-E79C8EF2ABD5}" srcOrd="0" destOrd="0" presId="urn:microsoft.com/office/officeart/2005/8/layout/radial4"/>
    <dgm:cxn modelId="{CCE13CBF-F985-447B-8A29-474814D93C18}" type="presParOf" srcId="{2C4400E9-6D71-45C9-BC70-7BFC1DEE118B}" destId="{6CEC9B8B-AAF6-4AB5-AD4A-128E386F6050}" srcOrd="0" destOrd="0" presId="urn:microsoft.com/office/officeart/2005/8/layout/radial4"/>
    <dgm:cxn modelId="{8FE82AD0-6C2E-4919-B870-EB5281D12032}" type="presParOf" srcId="{2C4400E9-6D71-45C9-BC70-7BFC1DEE118B}" destId="{C9E21FD5-9300-4C08-8C2F-DB79319C374A}" srcOrd="1" destOrd="0" presId="urn:microsoft.com/office/officeart/2005/8/layout/radial4"/>
    <dgm:cxn modelId="{4B54E409-7E62-489F-B96B-A2C8138024A1}" type="presParOf" srcId="{2C4400E9-6D71-45C9-BC70-7BFC1DEE118B}" destId="{BAC9A7E1-426A-4623-823E-5DDE2480C0AB}" srcOrd="2" destOrd="0" presId="urn:microsoft.com/office/officeart/2005/8/layout/radial4"/>
    <dgm:cxn modelId="{FDBDE724-87A5-4899-951A-C7335DA9E4F4}" type="presParOf" srcId="{2C4400E9-6D71-45C9-BC70-7BFC1DEE118B}" destId="{997D3BF3-9653-4CA6-9256-E79C8EF2ABD5}" srcOrd="3" destOrd="0" presId="urn:microsoft.com/office/officeart/2005/8/layout/radial4"/>
    <dgm:cxn modelId="{88701C39-2284-4CC0-8B77-74D19F1053ED}" type="presParOf" srcId="{2C4400E9-6D71-45C9-BC70-7BFC1DEE118B}" destId="{C00F745C-7399-45AA-98AD-103DE8CFA408}" srcOrd="4" destOrd="0" presId="urn:microsoft.com/office/officeart/2005/8/layout/radial4"/>
    <dgm:cxn modelId="{47F278D6-6DB6-4874-89AB-ECDE27B55FDB}" type="presParOf" srcId="{2C4400E9-6D71-45C9-BC70-7BFC1DEE118B}" destId="{CA970D99-3DCD-40D7-BC8C-04F705737601}" srcOrd="5" destOrd="0" presId="urn:microsoft.com/office/officeart/2005/8/layout/radial4"/>
    <dgm:cxn modelId="{1C2F79DB-E289-47D8-A998-17D487625CB7}" type="presParOf" srcId="{2C4400E9-6D71-45C9-BC70-7BFC1DEE118B}" destId="{4BE207C7-126F-4B9F-BE2F-34B91D2AFA81}" srcOrd="6" destOrd="0" presId="urn:microsoft.com/office/officeart/2005/8/layout/radial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036B2A1-E6C7-4A82-9833-E7806E1B1FA9}" type="doc">
      <dgm:prSet loTypeId="urn:microsoft.com/office/officeart/2005/8/layout/process4" loCatId="process" qsTypeId="urn:microsoft.com/office/officeart/2005/8/quickstyle/simple4" qsCatId="simple" csTypeId="urn:microsoft.com/office/officeart/2005/8/colors/colorful2" csCatId="colorful" phldr="1"/>
      <dgm:spPr/>
      <dgm:t>
        <a:bodyPr/>
        <a:lstStyle/>
        <a:p>
          <a:endParaRPr lang="en-US"/>
        </a:p>
      </dgm:t>
    </dgm:pt>
    <dgm:pt modelId="{60AE405E-39D4-40D3-A76F-17BA67450EB7}">
      <dgm:prSet/>
      <dgm:spPr/>
      <dgm:t>
        <a:bodyPr/>
        <a:lstStyle/>
        <a:p>
          <a:r>
            <a:rPr lang="hu-HU" dirty="0" smtClean="0"/>
            <a:t>Javaslat:</a:t>
          </a:r>
        </a:p>
        <a:p>
          <a:r>
            <a:rPr lang="hu-HU" dirty="0" smtClean="0"/>
            <a:t>az iskolai, tanórai gyakorlatok megváltoztatása is hozzájárulhat a változáshoz</a:t>
          </a:r>
          <a:endParaRPr lang="en-US" dirty="0"/>
        </a:p>
      </dgm:t>
    </dgm:pt>
    <dgm:pt modelId="{47D3EC2A-AB6E-4919-A6BB-F06FB008FDF8}" type="parTrans" cxnId="{D9F6103B-1ED8-4716-A934-BD361740C41C}">
      <dgm:prSet/>
      <dgm:spPr/>
      <dgm:t>
        <a:bodyPr/>
        <a:lstStyle/>
        <a:p>
          <a:endParaRPr lang="en-US"/>
        </a:p>
      </dgm:t>
    </dgm:pt>
    <dgm:pt modelId="{987DEA7C-3BE2-4418-8750-D0D62979C875}" type="sibTrans" cxnId="{D9F6103B-1ED8-4716-A934-BD361740C41C}">
      <dgm:prSet/>
      <dgm:spPr/>
      <dgm:t>
        <a:bodyPr/>
        <a:lstStyle/>
        <a:p>
          <a:endParaRPr lang="en-US"/>
        </a:p>
      </dgm:t>
    </dgm:pt>
    <dgm:pt modelId="{9450EDA6-9624-4F91-BD72-E8A8563614AE}">
      <dgm:prSet/>
      <dgm:spPr/>
      <dgm:t>
        <a:bodyPr/>
        <a:lstStyle/>
        <a:p>
          <a:r>
            <a:rPr lang="hu-HU" b="1" dirty="0" smtClean="0"/>
            <a:t>A nyelvi napló módszere </a:t>
          </a:r>
          <a:endParaRPr lang="en-US" dirty="0"/>
        </a:p>
      </dgm:t>
    </dgm:pt>
    <dgm:pt modelId="{75D55234-CF92-4AD4-B2BC-113E799ECD50}" type="parTrans" cxnId="{E9CA88D7-C92C-4199-99E7-2275671E15A9}">
      <dgm:prSet/>
      <dgm:spPr/>
      <dgm:t>
        <a:bodyPr/>
        <a:lstStyle/>
        <a:p>
          <a:endParaRPr lang="hu-HU"/>
        </a:p>
      </dgm:t>
    </dgm:pt>
    <dgm:pt modelId="{8ED67E37-A9C6-4CCE-ABF2-B330A39BBCF2}" type="sibTrans" cxnId="{E9CA88D7-C92C-4199-99E7-2275671E15A9}">
      <dgm:prSet/>
      <dgm:spPr/>
      <dgm:t>
        <a:bodyPr/>
        <a:lstStyle/>
        <a:p>
          <a:endParaRPr lang="hu-HU"/>
        </a:p>
      </dgm:t>
    </dgm:pt>
    <dgm:pt modelId="{5E5DE0CD-F97E-411E-A646-A654CE6BF23D}">
      <dgm:prSet custT="1"/>
      <dgm:spPr/>
      <dgm:t>
        <a:bodyPr/>
        <a:lstStyle/>
        <a:p>
          <a:r>
            <a:rPr lang="hu-HU" sz="1800" i="0" strike="noStrike" dirty="0" smtClean="0">
              <a:effectLst>
                <a:outerShdw blurRad="38100" dist="38100" dir="2700000" algn="tl">
                  <a:srgbClr val="000000">
                    <a:alpha val="43137"/>
                  </a:srgbClr>
                </a:outerShdw>
              </a:effectLst>
            </a:rPr>
            <a:t>a nyelvi tudatosság növelése </a:t>
          </a:r>
          <a:endParaRPr lang="en-US" sz="1800" i="0" strike="noStrike" dirty="0">
            <a:effectLst>
              <a:outerShdw blurRad="38100" dist="38100" dir="2700000" algn="tl">
                <a:srgbClr val="000000">
                  <a:alpha val="43137"/>
                </a:srgbClr>
              </a:outerShdw>
            </a:effectLst>
          </a:endParaRPr>
        </a:p>
      </dgm:t>
    </dgm:pt>
    <dgm:pt modelId="{D56F5CCA-870E-43F6-A8A7-7EA7058CDD18}" type="parTrans" cxnId="{8C40D353-2033-4D43-8464-CCFA49D2EABB}">
      <dgm:prSet/>
      <dgm:spPr/>
      <dgm:t>
        <a:bodyPr/>
        <a:lstStyle/>
        <a:p>
          <a:endParaRPr lang="hu-HU"/>
        </a:p>
      </dgm:t>
    </dgm:pt>
    <dgm:pt modelId="{9DF2654C-32CB-4061-9DF0-BD14A96728C4}" type="sibTrans" cxnId="{8C40D353-2033-4D43-8464-CCFA49D2EABB}">
      <dgm:prSet/>
      <dgm:spPr/>
      <dgm:t>
        <a:bodyPr/>
        <a:lstStyle/>
        <a:p>
          <a:endParaRPr lang="hu-HU"/>
        </a:p>
      </dgm:t>
    </dgm:pt>
    <dgm:pt modelId="{BD82E782-4A81-48DB-9259-EDA9921E7B3E}">
      <dgm:prSet custT="1"/>
      <dgm:spPr/>
      <dgm:t>
        <a:bodyPr/>
        <a:lstStyle/>
        <a:p>
          <a:r>
            <a:rPr lang="hu-HU" sz="1800" dirty="0" smtClean="0">
              <a:effectLst>
                <a:outerShdw blurRad="38100" dist="38100" dir="2700000" algn="tl">
                  <a:srgbClr val="000000">
                    <a:alpha val="43137"/>
                  </a:srgbClr>
                </a:outerShdw>
              </a:effectLst>
            </a:rPr>
            <a:t>tanulói  tapasztalatok bevonása</a:t>
          </a:r>
          <a:endParaRPr lang="en-US" sz="1800" dirty="0">
            <a:effectLst>
              <a:outerShdw blurRad="38100" dist="38100" dir="2700000" algn="tl">
                <a:srgbClr val="000000">
                  <a:alpha val="43137"/>
                </a:srgbClr>
              </a:outerShdw>
            </a:effectLst>
          </a:endParaRPr>
        </a:p>
      </dgm:t>
    </dgm:pt>
    <dgm:pt modelId="{B19C9AA3-A34E-4389-A032-2809CF7CC93D}" type="parTrans" cxnId="{58368B67-575E-4E7F-9CBE-B0695D127188}">
      <dgm:prSet/>
      <dgm:spPr/>
      <dgm:t>
        <a:bodyPr/>
        <a:lstStyle/>
        <a:p>
          <a:endParaRPr lang="hu-HU"/>
        </a:p>
      </dgm:t>
    </dgm:pt>
    <dgm:pt modelId="{4A6E7B5F-1EF6-4079-B0DF-68A183A26383}" type="sibTrans" cxnId="{58368B67-575E-4E7F-9CBE-B0695D127188}">
      <dgm:prSet/>
      <dgm:spPr/>
      <dgm:t>
        <a:bodyPr/>
        <a:lstStyle/>
        <a:p>
          <a:endParaRPr lang="hu-HU"/>
        </a:p>
      </dgm:t>
    </dgm:pt>
    <dgm:pt modelId="{0A057699-C530-4D89-A5B6-D78B451364D6}">
      <dgm:prSet custT="1"/>
      <dgm:spPr/>
      <dgm:t>
        <a:bodyPr/>
        <a:lstStyle/>
        <a:p>
          <a:r>
            <a:rPr lang="hu-HU" sz="1800" dirty="0" smtClean="0">
              <a:effectLst>
                <a:outerShdw blurRad="38100" dist="38100" dir="2700000" algn="tl">
                  <a:srgbClr val="000000">
                    <a:alpha val="43137"/>
                  </a:srgbClr>
                </a:outerShdw>
              </a:effectLst>
            </a:rPr>
            <a:t>a tananyagbeli kapcsolatok felismertetése</a:t>
          </a:r>
          <a:endParaRPr lang="en-US" sz="1800" dirty="0">
            <a:effectLst>
              <a:outerShdw blurRad="38100" dist="38100" dir="2700000" algn="tl">
                <a:srgbClr val="000000">
                  <a:alpha val="43137"/>
                </a:srgbClr>
              </a:outerShdw>
            </a:effectLst>
          </a:endParaRPr>
        </a:p>
      </dgm:t>
    </dgm:pt>
    <dgm:pt modelId="{22FE4A6E-8072-48CC-A654-5EC2118EE125}" type="parTrans" cxnId="{BC2A5D69-D908-4A50-BBE8-66FE3A818ABD}">
      <dgm:prSet/>
      <dgm:spPr/>
      <dgm:t>
        <a:bodyPr/>
        <a:lstStyle/>
        <a:p>
          <a:endParaRPr lang="hu-HU"/>
        </a:p>
      </dgm:t>
    </dgm:pt>
    <dgm:pt modelId="{0A7F00EC-D87D-497C-BF3F-32F98176E830}" type="sibTrans" cxnId="{BC2A5D69-D908-4A50-BBE8-66FE3A818ABD}">
      <dgm:prSet/>
      <dgm:spPr/>
      <dgm:t>
        <a:bodyPr/>
        <a:lstStyle/>
        <a:p>
          <a:endParaRPr lang="hu-HU"/>
        </a:p>
      </dgm:t>
    </dgm:pt>
    <dgm:pt modelId="{76F5F546-9C17-4AD1-8AA5-311296AF5BBE}">
      <dgm:prSet/>
      <dgm:spPr/>
      <dgm:t>
        <a:bodyPr/>
        <a:lstStyle/>
        <a:p>
          <a:r>
            <a:rPr lang="hu-HU" dirty="0" smtClean="0"/>
            <a:t>KIS MÓDSZERTANI LÉPÉS – NAGY SZEMLÉLETBELI VÁLTOZÁS </a:t>
          </a:r>
          <a:endParaRPr lang="en-US" dirty="0"/>
        </a:p>
      </dgm:t>
    </dgm:pt>
    <dgm:pt modelId="{2F1277E6-C058-4A68-8952-D2ED1C40F8F0}" type="parTrans" cxnId="{26A0C158-4560-436E-8D5A-5C5BD087C9C1}">
      <dgm:prSet/>
      <dgm:spPr/>
      <dgm:t>
        <a:bodyPr/>
        <a:lstStyle/>
        <a:p>
          <a:endParaRPr lang="hu-HU"/>
        </a:p>
      </dgm:t>
    </dgm:pt>
    <dgm:pt modelId="{2F5DE081-3530-4B61-9012-744FF3AA9196}" type="sibTrans" cxnId="{26A0C158-4560-436E-8D5A-5C5BD087C9C1}">
      <dgm:prSet/>
      <dgm:spPr/>
      <dgm:t>
        <a:bodyPr/>
        <a:lstStyle/>
        <a:p>
          <a:endParaRPr lang="hu-HU"/>
        </a:p>
      </dgm:t>
    </dgm:pt>
    <dgm:pt modelId="{A8F77E0F-473C-49A2-9816-6329349D2E3B}">
      <dgm:prSet custT="1"/>
      <dgm:spPr/>
      <dgm:t>
        <a:bodyPr/>
        <a:lstStyle/>
        <a:p>
          <a:r>
            <a:rPr lang="hu-HU" sz="1400" dirty="0" smtClean="0">
              <a:effectLst>
                <a:outerShdw blurRad="38100" dist="38100" dir="2700000" algn="tl">
                  <a:srgbClr val="000000">
                    <a:alpha val="43137"/>
                  </a:srgbClr>
                </a:outerShdw>
              </a:effectLst>
            </a:rPr>
            <a:t>a diákok </a:t>
          </a:r>
          <a:r>
            <a:rPr lang="hu-HU" sz="1600" dirty="0" smtClean="0">
              <a:effectLst>
                <a:outerShdw blurRad="38100" dist="38100" dir="2700000" algn="tl">
                  <a:srgbClr val="000000">
                    <a:alpha val="43137"/>
                  </a:srgbClr>
                </a:outerShdw>
              </a:effectLst>
            </a:rPr>
            <a:t>tudásszintjének</a:t>
          </a:r>
          <a:r>
            <a:rPr lang="hu-HU" sz="1400" dirty="0" smtClean="0">
              <a:effectLst>
                <a:outerShdw blurRad="38100" dist="38100" dir="2700000" algn="tl">
                  <a:srgbClr val="000000">
                    <a:alpha val="43137"/>
                  </a:srgbClr>
                </a:outerShdw>
              </a:effectLst>
            </a:rPr>
            <a:t> és gondolkodásának  feltérképezése</a:t>
          </a:r>
          <a:endParaRPr lang="en-US" sz="1400" dirty="0">
            <a:effectLst>
              <a:outerShdw blurRad="38100" dist="38100" dir="2700000" algn="tl">
                <a:srgbClr val="000000">
                  <a:alpha val="43137"/>
                </a:srgbClr>
              </a:outerShdw>
            </a:effectLst>
          </a:endParaRPr>
        </a:p>
      </dgm:t>
    </dgm:pt>
    <dgm:pt modelId="{D79947E9-3F35-4418-8C16-25CDB0339E70}" type="parTrans" cxnId="{C586E3B9-4DB8-478D-B6E7-3DDB512E9E6B}">
      <dgm:prSet/>
      <dgm:spPr/>
      <dgm:t>
        <a:bodyPr/>
        <a:lstStyle/>
        <a:p>
          <a:endParaRPr lang="hu-HU"/>
        </a:p>
      </dgm:t>
    </dgm:pt>
    <dgm:pt modelId="{3C376DF3-E17B-4556-BCF8-4480781D81D3}" type="sibTrans" cxnId="{C586E3B9-4DB8-478D-B6E7-3DDB512E9E6B}">
      <dgm:prSet/>
      <dgm:spPr/>
      <dgm:t>
        <a:bodyPr/>
        <a:lstStyle/>
        <a:p>
          <a:endParaRPr lang="hu-HU"/>
        </a:p>
      </dgm:t>
    </dgm:pt>
    <dgm:pt modelId="{E4D3DF47-8912-4943-9A79-7009E813C013}" type="pres">
      <dgm:prSet presAssocID="{B036B2A1-E6C7-4A82-9833-E7806E1B1FA9}" presName="Name0" presStyleCnt="0">
        <dgm:presLayoutVars>
          <dgm:dir/>
          <dgm:animLvl val="lvl"/>
          <dgm:resizeHandles val="exact"/>
        </dgm:presLayoutVars>
      </dgm:prSet>
      <dgm:spPr/>
      <dgm:t>
        <a:bodyPr/>
        <a:lstStyle/>
        <a:p>
          <a:endParaRPr lang="hu-HU"/>
        </a:p>
      </dgm:t>
    </dgm:pt>
    <dgm:pt modelId="{ED7B4D76-6BDA-4ECF-AFB4-11454682B968}" type="pres">
      <dgm:prSet presAssocID="{76F5F546-9C17-4AD1-8AA5-311296AF5BBE}" presName="boxAndChildren" presStyleCnt="0"/>
      <dgm:spPr/>
      <dgm:t>
        <a:bodyPr/>
        <a:lstStyle/>
        <a:p>
          <a:endParaRPr lang="hu-HU"/>
        </a:p>
      </dgm:t>
    </dgm:pt>
    <dgm:pt modelId="{4928C1A7-CFAE-42B8-B196-B04D95D14464}" type="pres">
      <dgm:prSet presAssocID="{76F5F546-9C17-4AD1-8AA5-311296AF5BBE}" presName="parentTextBox" presStyleLbl="node1" presStyleIdx="0" presStyleCnt="3"/>
      <dgm:spPr/>
      <dgm:t>
        <a:bodyPr/>
        <a:lstStyle/>
        <a:p>
          <a:endParaRPr lang="hu-HU"/>
        </a:p>
      </dgm:t>
    </dgm:pt>
    <dgm:pt modelId="{E6922841-912E-4276-8BB4-3E753022078D}" type="pres">
      <dgm:prSet presAssocID="{8ED67E37-A9C6-4CCE-ABF2-B330A39BBCF2}" presName="sp" presStyleCnt="0"/>
      <dgm:spPr/>
      <dgm:t>
        <a:bodyPr/>
        <a:lstStyle/>
        <a:p>
          <a:endParaRPr lang="hu-HU"/>
        </a:p>
      </dgm:t>
    </dgm:pt>
    <dgm:pt modelId="{054EFC7D-9EDF-4545-8124-A5C8C9E5B2A3}" type="pres">
      <dgm:prSet presAssocID="{9450EDA6-9624-4F91-BD72-E8A8563614AE}" presName="arrowAndChildren" presStyleCnt="0"/>
      <dgm:spPr/>
      <dgm:t>
        <a:bodyPr/>
        <a:lstStyle/>
        <a:p>
          <a:endParaRPr lang="hu-HU"/>
        </a:p>
      </dgm:t>
    </dgm:pt>
    <dgm:pt modelId="{337FC7B0-BD7F-4FC9-96C0-B58B7C1036D5}" type="pres">
      <dgm:prSet presAssocID="{9450EDA6-9624-4F91-BD72-E8A8563614AE}" presName="parentTextArrow" presStyleLbl="node1" presStyleIdx="0" presStyleCnt="3"/>
      <dgm:spPr/>
      <dgm:t>
        <a:bodyPr/>
        <a:lstStyle/>
        <a:p>
          <a:endParaRPr lang="hu-HU"/>
        </a:p>
      </dgm:t>
    </dgm:pt>
    <dgm:pt modelId="{04E17DD7-61E4-453D-BF8F-4FDC76F3D9F8}" type="pres">
      <dgm:prSet presAssocID="{9450EDA6-9624-4F91-BD72-E8A8563614AE}" presName="arrow" presStyleLbl="node1" presStyleIdx="1" presStyleCnt="3"/>
      <dgm:spPr/>
      <dgm:t>
        <a:bodyPr/>
        <a:lstStyle/>
        <a:p>
          <a:endParaRPr lang="hu-HU"/>
        </a:p>
      </dgm:t>
    </dgm:pt>
    <dgm:pt modelId="{A78F5F63-A53E-4CF6-8729-3075A507767C}" type="pres">
      <dgm:prSet presAssocID="{9450EDA6-9624-4F91-BD72-E8A8563614AE}" presName="descendantArrow" presStyleCnt="0"/>
      <dgm:spPr/>
      <dgm:t>
        <a:bodyPr/>
        <a:lstStyle/>
        <a:p>
          <a:endParaRPr lang="hu-HU"/>
        </a:p>
      </dgm:t>
    </dgm:pt>
    <dgm:pt modelId="{7589DFF0-39B3-4DD5-9070-637BFE37A89A}" type="pres">
      <dgm:prSet presAssocID="{5E5DE0CD-F97E-411E-A646-A654CE6BF23D}" presName="childTextArrow" presStyleLbl="fgAccFollowNode1" presStyleIdx="0" presStyleCnt="4">
        <dgm:presLayoutVars>
          <dgm:bulletEnabled val="1"/>
        </dgm:presLayoutVars>
      </dgm:prSet>
      <dgm:spPr/>
      <dgm:t>
        <a:bodyPr/>
        <a:lstStyle/>
        <a:p>
          <a:endParaRPr lang="hu-HU"/>
        </a:p>
      </dgm:t>
    </dgm:pt>
    <dgm:pt modelId="{A20EA021-E53E-4D55-ABCC-D6869CF1FF78}" type="pres">
      <dgm:prSet presAssocID="{BD82E782-4A81-48DB-9259-EDA9921E7B3E}" presName="childTextArrow" presStyleLbl="fgAccFollowNode1" presStyleIdx="1" presStyleCnt="4">
        <dgm:presLayoutVars>
          <dgm:bulletEnabled val="1"/>
        </dgm:presLayoutVars>
      </dgm:prSet>
      <dgm:spPr/>
      <dgm:t>
        <a:bodyPr/>
        <a:lstStyle/>
        <a:p>
          <a:endParaRPr lang="hu-HU"/>
        </a:p>
      </dgm:t>
    </dgm:pt>
    <dgm:pt modelId="{E31D1CBC-928E-466F-BA92-FF301C43DF8B}" type="pres">
      <dgm:prSet presAssocID="{0A057699-C530-4D89-A5B6-D78B451364D6}" presName="childTextArrow" presStyleLbl="fgAccFollowNode1" presStyleIdx="2" presStyleCnt="4" custLinFactNeighborY="-3434">
        <dgm:presLayoutVars>
          <dgm:bulletEnabled val="1"/>
        </dgm:presLayoutVars>
      </dgm:prSet>
      <dgm:spPr/>
      <dgm:t>
        <a:bodyPr/>
        <a:lstStyle/>
        <a:p>
          <a:endParaRPr lang="hu-HU"/>
        </a:p>
      </dgm:t>
    </dgm:pt>
    <dgm:pt modelId="{4144164D-407C-40B4-933A-01708B85C7B4}" type="pres">
      <dgm:prSet presAssocID="{A8F77E0F-473C-49A2-9816-6329349D2E3B}" presName="childTextArrow" presStyleLbl="fgAccFollowNode1" presStyleIdx="3" presStyleCnt="4">
        <dgm:presLayoutVars>
          <dgm:bulletEnabled val="1"/>
        </dgm:presLayoutVars>
      </dgm:prSet>
      <dgm:spPr/>
      <dgm:t>
        <a:bodyPr/>
        <a:lstStyle/>
        <a:p>
          <a:endParaRPr lang="hu-HU"/>
        </a:p>
      </dgm:t>
    </dgm:pt>
    <dgm:pt modelId="{AE8C5995-C75A-423D-A284-7FE0CCD6898D}" type="pres">
      <dgm:prSet presAssocID="{987DEA7C-3BE2-4418-8750-D0D62979C875}" presName="sp" presStyleCnt="0"/>
      <dgm:spPr/>
      <dgm:t>
        <a:bodyPr/>
        <a:lstStyle/>
        <a:p>
          <a:endParaRPr lang="hu-HU"/>
        </a:p>
      </dgm:t>
    </dgm:pt>
    <dgm:pt modelId="{9C432479-6CED-440F-8C44-5E3F4242B63E}" type="pres">
      <dgm:prSet presAssocID="{60AE405E-39D4-40D3-A76F-17BA67450EB7}" presName="arrowAndChildren" presStyleCnt="0"/>
      <dgm:spPr/>
      <dgm:t>
        <a:bodyPr/>
        <a:lstStyle/>
        <a:p>
          <a:endParaRPr lang="hu-HU"/>
        </a:p>
      </dgm:t>
    </dgm:pt>
    <dgm:pt modelId="{50ACD1F6-FAFF-41DD-AEB1-189FE83ADF23}" type="pres">
      <dgm:prSet presAssocID="{60AE405E-39D4-40D3-A76F-17BA67450EB7}" presName="parentTextArrow" presStyleLbl="node1" presStyleIdx="2" presStyleCnt="3"/>
      <dgm:spPr/>
      <dgm:t>
        <a:bodyPr/>
        <a:lstStyle/>
        <a:p>
          <a:endParaRPr lang="hu-HU"/>
        </a:p>
      </dgm:t>
    </dgm:pt>
  </dgm:ptLst>
  <dgm:cxnLst>
    <dgm:cxn modelId="{7FA208F8-60A8-4FCB-9A7A-61DE1BF5011A}" type="presOf" srcId="{BD82E782-4A81-48DB-9259-EDA9921E7B3E}" destId="{A20EA021-E53E-4D55-ABCC-D6869CF1FF78}" srcOrd="0" destOrd="0" presId="urn:microsoft.com/office/officeart/2005/8/layout/process4"/>
    <dgm:cxn modelId="{C586E3B9-4DB8-478D-B6E7-3DDB512E9E6B}" srcId="{9450EDA6-9624-4F91-BD72-E8A8563614AE}" destId="{A8F77E0F-473C-49A2-9816-6329349D2E3B}" srcOrd="3" destOrd="0" parTransId="{D79947E9-3F35-4418-8C16-25CDB0339E70}" sibTransId="{3C376DF3-E17B-4556-BCF8-4480781D81D3}"/>
    <dgm:cxn modelId="{D07E24F7-97B6-4F02-8A86-543A890F5810}" type="presOf" srcId="{B036B2A1-E6C7-4A82-9833-E7806E1B1FA9}" destId="{E4D3DF47-8912-4943-9A79-7009E813C013}" srcOrd="0" destOrd="0" presId="urn:microsoft.com/office/officeart/2005/8/layout/process4"/>
    <dgm:cxn modelId="{A6F8FB77-9C31-4253-B579-532A3DF44A81}" type="presOf" srcId="{76F5F546-9C17-4AD1-8AA5-311296AF5BBE}" destId="{4928C1A7-CFAE-42B8-B196-B04D95D14464}" srcOrd="0" destOrd="0" presId="urn:microsoft.com/office/officeart/2005/8/layout/process4"/>
    <dgm:cxn modelId="{58368B67-575E-4E7F-9CBE-B0695D127188}" srcId="{9450EDA6-9624-4F91-BD72-E8A8563614AE}" destId="{BD82E782-4A81-48DB-9259-EDA9921E7B3E}" srcOrd="1" destOrd="0" parTransId="{B19C9AA3-A34E-4389-A032-2809CF7CC93D}" sibTransId="{4A6E7B5F-1EF6-4079-B0DF-68A183A26383}"/>
    <dgm:cxn modelId="{BC2A5D69-D908-4A50-BBE8-66FE3A818ABD}" srcId="{9450EDA6-9624-4F91-BD72-E8A8563614AE}" destId="{0A057699-C530-4D89-A5B6-D78B451364D6}" srcOrd="2" destOrd="0" parTransId="{22FE4A6E-8072-48CC-A654-5EC2118EE125}" sibTransId="{0A7F00EC-D87D-497C-BF3F-32F98176E830}"/>
    <dgm:cxn modelId="{6B12196A-13D5-4E65-AD44-3B7C1C7F5435}" type="presOf" srcId="{9450EDA6-9624-4F91-BD72-E8A8563614AE}" destId="{337FC7B0-BD7F-4FC9-96C0-B58B7C1036D5}" srcOrd="0" destOrd="0" presId="urn:microsoft.com/office/officeart/2005/8/layout/process4"/>
    <dgm:cxn modelId="{D9F6103B-1ED8-4716-A934-BD361740C41C}" srcId="{B036B2A1-E6C7-4A82-9833-E7806E1B1FA9}" destId="{60AE405E-39D4-40D3-A76F-17BA67450EB7}" srcOrd="0" destOrd="0" parTransId="{47D3EC2A-AB6E-4919-A6BB-F06FB008FDF8}" sibTransId="{987DEA7C-3BE2-4418-8750-D0D62979C875}"/>
    <dgm:cxn modelId="{ADA1915F-9591-4AC4-A4D9-1E03C7439CAB}" type="presOf" srcId="{9450EDA6-9624-4F91-BD72-E8A8563614AE}" destId="{04E17DD7-61E4-453D-BF8F-4FDC76F3D9F8}" srcOrd="1" destOrd="0" presId="urn:microsoft.com/office/officeart/2005/8/layout/process4"/>
    <dgm:cxn modelId="{9A20AA9A-4AF4-4C9A-844F-D1F9D1FCD746}" type="presOf" srcId="{5E5DE0CD-F97E-411E-A646-A654CE6BF23D}" destId="{7589DFF0-39B3-4DD5-9070-637BFE37A89A}" srcOrd="0" destOrd="0" presId="urn:microsoft.com/office/officeart/2005/8/layout/process4"/>
    <dgm:cxn modelId="{26A0C158-4560-436E-8D5A-5C5BD087C9C1}" srcId="{B036B2A1-E6C7-4A82-9833-E7806E1B1FA9}" destId="{76F5F546-9C17-4AD1-8AA5-311296AF5BBE}" srcOrd="2" destOrd="0" parTransId="{2F1277E6-C058-4A68-8952-D2ED1C40F8F0}" sibTransId="{2F5DE081-3530-4B61-9012-744FF3AA9196}"/>
    <dgm:cxn modelId="{C2A32DC6-A840-48B9-97E5-25B535079F32}" type="presOf" srcId="{A8F77E0F-473C-49A2-9816-6329349D2E3B}" destId="{4144164D-407C-40B4-933A-01708B85C7B4}" srcOrd="0" destOrd="0" presId="urn:microsoft.com/office/officeart/2005/8/layout/process4"/>
    <dgm:cxn modelId="{D9514057-B28D-4152-B625-A8C0AC9F59A9}" type="presOf" srcId="{60AE405E-39D4-40D3-A76F-17BA67450EB7}" destId="{50ACD1F6-FAFF-41DD-AEB1-189FE83ADF23}" srcOrd="0" destOrd="0" presId="urn:microsoft.com/office/officeart/2005/8/layout/process4"/>
    <dgm:cxn modelId="{E9CA88D7-C92C-4199-99E7-2275671E15A9}" srcId="{B036B2A1-E6C7-4A82-9833-E7806E1B1FA9}" destId="{9450EDA6-9624-4F91-BD72-E8A8563614AE}" srcOrd="1" destOrd="0" parTransId="{75D55234-CF92-4AD4-B2BC-113E799ECD50}" sibTransId="{8ED67E37-A9C6-4CCE-ABF2-B330A39BBCF2}"/>
    <dgm:cxn modelId="{8C40D353-2033-4D43-8464-CCFA49D2EABB}" srcId="{9450EDA6-9624-4F91-BD72-E8A8563614AE}" destId="{5E5DE0CD-F97E-411E-A646-A654CE6BF23D}" srcOrd="0" destOrd="0" parTransId="{D56F5CCA-870E-43F6-A8A7-7EA7058CDD18}" sibTransId="{9DF2654C-32CB-4061-9DF0-BD14A96728C4}"/>
    <dgm:cxn modelId="{478D3CDF-25DD-455C-B06E-F6FCE82A02F5}" type="presOf" srcId="{0A057699-C530-4D89-A5B6-D78B451364D6}" destId="{E31D1CBC-928E-466F-BA92-FF301C43DF8B}" srcOrd="0" destOrd="0" presId="urn:microsoft.com/office/officeart/2005/8/layout/process4"/>
    <dgm:cxn modelId="{B984C810-8854-4C63-989D-BD3AB06CEF3E}" type="presParOf" srcId="{E4D3DF47-8912-4943-9A79-7009E813C013}" destId="{ED7B4D76-6BDA-4ECF-AFB4-11454682B968}" srcOrd="0" destOrd="0" presId="urn:microsoft.com/office/officeart/2005/8/layout/process4"/>
    <dgm:cxn modelId="{8EF052AC-C528-44C7-9060-A7DFFD95F426}" type="presParOf" srcId="{ED7B4D76-6BDA-4ECF-AFB4-11454682B968}" destId="{4928C1A7-CFAE-42B8-B196-B04D95D14464}" srcOrd="0" destOrd="0" presId="urn:microsoft.com/office/officeart/2005/8/layout/process4"/>
    <dgm:cxn modelId="{A03F75D3-B147-4747-8CE5-2CDD045118B6}" type="presParOf" srcId="{E4D3DF47-8912-4943-9A79-7009E813C013}" destId="{E6922841-912E-4276-8BB4-3E753022078D}" srcOrd="1" destOrd="0" presId="urn:microsoft.com/office/officeart/2005/8/layout/process4"/>
    <dgm:cxn modelId="{1053546B-0276-4D2B-A000-0A682049FB10}" type="presParOf" srcId="{E4D3DF47-8912-4943-9A79-7009E813C013}" destId="{054EFC7D-9EDF-4545-8124-A5C8C9E5B2A3}" srcOrd="2" destOrd="0" presId="urn:microsoft.com/office/officeart/2005/8/layout/process4"/>
    <dgm:cxn modelId="{D7C665E8-E814-4E93-971C-D44DEB320E9C}" type="presParOf" srcId="{054EFC7D-9EDF-4545-8124-A5C8C9E5B2A3}" destId="{337FC7B0-BD7F-4FC9-96C0-B58B7C1036D5}" srcOrd="0" destOrd="0" presId="urn:microsoft.com/office/officeart/2005/8/layout/process4"/>
    <dgm:cxn modelId="{4FB3D875-3F8A-4619-A3DD-EDDB8E45F27F}" type="presParOf" srcId="{054EFC7D-9EDF-4545-8124-A5C8C9E5B2A3}" destId="{04E17DD7-61E4-453D-BF8F-4FDC76F3D9F8}" srcOrd="1" destOrd="0" presId="urn:microsoft.com/office/officeart/2005/8/layout/process4"/>
    <dgm:cxn modelId="{1CE1BA68-E94C-4898-9EDF-811C3DDFCD45}" type="presParOf" srcId="{054EFC7D-9EDF-4545-8124-A5C8C9E5B2A3}" destId="{A78F5F63-A53E-4CF6-8729-3075A507767C}" srcOrd="2" destOrd="0" presId="urn:microsoft.com/office/officeart/2005/8/layout/process4"/>
    <dgm:cxn modelId="{DED52787-BC89-4B4A-AA66-F20CA16FF4A0}" type="presParOf" srcId="{A78F5F63-A53E-4CF6-8729-3075A507767C}" destId="{7589DFF0-39B3-4DD5-9070-637BFE37A89A}" srcOrd="0" destOrd="0" presId="urn:microsoft.com/office/officeart/2005/8/layout/process4"/>
    <dgm:cxn modelId="{AE8E8183-43D2-4E17-B822-CC70F305C64C}" type="presParOf" srcId="{A78F5F63-A53E-4CF6-8729-3075A507767C}" destId="{A20EA021-E53E-4D55-ABCC-D6869CF1FF78}" srcOrd="1" destOrd="0" presId="urn:microsoft.com/office/officeart/2005/8/layout/process4"/>
    <dgm:cxn modelId="{9C356C1C-036A-4E94-A218-E4192D68C7F4}" type="presParOf" srcId="{A78F5F63-A53E-4CF6-8729-3075A507767C}" destId="{E31D1CBC-928E-466F-BA92-FF301C43DF8B}" srcOrd="2" destOrd="0" presId="urn:microsoft.com/office/officeart/2005/8/layout/process4"/>
    <dgm:cxn modelId="{2D720D7D-B78D-4482-9DF9-8AF15D2E12CA}" type="presParOf" srcId="{A78F5F63-A53E-4CF6-8729-3075A507767C}" destId="{4144164D-407C-40B4-933A-01708B85C7B4}" srcOrd="3" destOrd="0" presId="urn:microsoft.com/office/officeart/2005/8/layout/process4"/>
    <dgm:cxn modelId="{DA2539E8-F111-4118-9B12-6BD4C176F02E}" type="presParOf" srcId="{E4D3DF47-8912-4943-9A79-7009E813C013}" destId="{AE8C5995-C75A-423D-A284-7FE0CCD6898D}" srcOrd="3" destOrd="0" presId="urn:microsoft.com/office/officeart/2005/8/layout/process4"/>
    <dgm:cxn modelId="{EB17FB4B-AC7E-4355-9AB7-9C2B36DF55A0}" type="presParOf" srcId="{E4D3DF47-8912-4943-9A79-7009E813C013}" destId="{9C432479-6CED-440F-8C44-5E3F4242B63E}" srcOrd="4" destOrd="0" presId="urn:microsoft.com/office/officeart/2005/8/layout/process4"/>
    <dgm:cxn modelId="{FEA4BC88-6F76-4D7A-AF17-CA986860B9EC}" type="presParOf" srcId="{9C432479-6CED-440F-8C44-5E3F4242B63E}" destId="{50ACD1F6-FAFF-41DD-AEB1-189FE83ADF23}"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8937AB2-AF19-419A-A647-4F58087DB98F}" type="doc">
      <dgm:prSet loTypeId="urn:microsoft.com/office/officeart/2005/8/layout/hierarchy2" loCatId="hierarchy" qsTypeId="urn:microsoft.com/office/officeart/2005/8/quickstyle/simple4" qsCatId="simple" csTypeId="urn:microsoft.com/office/officeart/2005/8/colors/colorful1" csCatId="colorful" phldr="1"/>
      <dgm:spPr/>
      <dgm:t>
        <a:bodyPr/>
        <a:lstStyle/>
        <a:p>
          <a:endParaRPr lang="en-US"/>
        </a:p>
      </dgm:t>
    </dgm:pt>
    <dgm:pt modelId="{FA168384-3A78-436D-8533-F0A390A28E61}">
      <dgm:prSet/>
      <dgm:spPr/>
      <dgm:t>
        <a:bodyPr/>
        <a:lstStyle/>
        <a:p>
          <a:r>
            <a:rPr lang="hu-HU" dirty="0" smtClean="0"/>
            <a:t>A nyelvi tevékenységre való tudatos reflexió kiváltásának és megfigyelésének egyik módszere </a:t>
          </a:r>
          <a:endParaRPr lang="en-US" dirty="0"/>
        </a:p>
      </dgm:t>
    </dgm:pt>
    <dgm:pt modelId="{1E2152AB-A6D5-4374-92A7-4BCCA0962EF8}" type="parTrans" cxnId="{DCB6A55B-6B96-43E3-93FF-14D763A1027F}">
      <dgm:prSet/>
      <dgm:spPr/>
      <dgm:t>
        <a:bodyPr/>
        <a:lstStyle/>
        <a:p>
          <a:endParaRPr lang="en-US"/>
        </a:p>
      </dgm:t>
    </dgm:pt>
    <dgm:pt modelId="{354F14A6-C044-4787-9836-FCE887893E85}" type="sibTrans" cxnId="{DCB6A55B-6B96-43E3-93FF-14D763A1027F}">
      <dgm:prSet/>
      <dgm:spPr/>
      <dgm:t>
        <a:bodyPr/>
        <a:lstStyle/>
        <a:p>
          <a:endParaRPr lang="en-US"/>
        </a:p>
      </dgm:t>
    </dgm:pt>
    <dgm:pt modelId="{24F59E06-BE32-4B0A-9A21-0E4B8B469C40}">
      <dgm:prSet/>
      <dgm:spPr/>
      <dgm:t>
        <a:bodyPr/>
        <a:lstStyle/>
        <a:p>
          <a:r>
            <a:rPr lang="hu-HU" dirty="0" smtClean="0"/>
            <a:t>Alkalmazási területei</a:t>
          </a:r>
          <a:endParaRPr lang="en-US" dirty="0"/>
        </a:p>
      </dgm:t>
    </dgm:pt>
    <dgm:pt modelId="{CF82705B-E43F-44C1-8B21-C55311137B46}" type="parTrans" cxnId="{D1F04C70-5BE4-4BED-9B52-D3477048D450}">
      <dgm:prSet/>
      <dgm:spPr/>
      <dgm:t>
        <a:bodyPr/>
        <a:lstStyle/>
        <a:p>
          <a:endParaRPr lang="en-US"/>
        </a:p>
      </dgm:t>
    </dgm:pt>
    <dgm:pt modelId="{E7599BED-CE60-4387-BEFA-ECCB0E2AAF6C}" type="sibTrans" cxnId="{D1F04C70-5BE4-4BED-9B52-D3477048D450}">
      <dgm:prSet/>
      <dgm:spPr/>
      <dgm:t>
        <a:bodyPr/>
        <a:lstStyle/>
        <a:p>
          <a:endParaRPr lang="en-US"/>
        </a:p>
      </dgm:t>
    </dgm:pt>
    <dgm:pt modelId="{B6FB056D-FCA0-4A06-BEEE-24141B74F753}">
      <dgm:prSet/>
      <dgm:spPr/>
      <dgm:t>
        <a:bodyPr/>
        <a:lstStyle/>
        <a:p>
          <a:r>
            <a:rPr lang="hu-HU" dirty="0" smtClean="0"/>
            <a:t>Gyermeknyelvi kutatások (De </a:t>
          </a:r>
          <a:r>
            <a:rPr lang="hu-HU" dirty="0" err="1" smtClean="0"/>
            <a:t>Houwer</a:t>
          </a:r>
          <a:r>
            <a:rPr lang="hu-HU" dirty="0" smtClean="0"/>
            <a:t>–</a:t>
          </a:r>
          <a:r>
            <a:rPr lang="hu-HU" dirty="0" err="1" smtClean="0"/>
            <a:t>Bornstein</a:t>
          </a:r>
          <a:r>
            <a:rPr lang="hu-HU" dirty="0" smtClean="0"/>
            <a:t> 2003)</a:t>
          </a:r>
          <a:endParaRPr lang="en-US" dirty="0"/>
        </a:p>
      </dgm:t>
    </dgm:pt>
    <dgm:pt modelId="{5911A340-F9B6-4600-B698-966C66346146}" type="parTrans" cxnId="{EFC0DF2F-20CE-449F-BD71-123C88BEEB80}">
      <dgm:prSet/>
      <dgm:spPr/>
      <dgm:t>
        <a:bodyPr/>
        <a:lstStyle/>
        <a:p>
          <a:endParaRPr lang="en-US"/>
        </a:p>
      </dgm:t>
    </dgm:pt>
    <dgm:pt modelId="{76A2CF65-EF86-4C44-B6CF-F01AF07A2B14}" type="sibTrans" cxnId="{EFC0DF2F-20CE-449F-BD71-123C88BEEB80}">
      <dgm:prSet/>
      <dgm:spPr/>
      <dgm:t>
        <a:bodyPr/>
        <a:lstStyle/>
        <a:p>
          <a:endParaRPr lang="en-US"/>
        </a:p>
      </dgm:t>
    </dgm:pt>
    <dgm:pt modelId="{F9153712-A627-4595-A3AF-53D6EA9C6BBB}">
      <dgm:prSet/>
      <dgm:spPr/>
      <dgm:t>
        <a:bodyPr/>
        <a:lstStyle/>
        <a:p>
          <a:r>
            <a:rPr lang="hu-HU" dirty="0" smtClean="0"/>
            <a:t>Szociolingvisztika </a:t>
          </a:r>
          <a:r>
            <a:rPr lang="hu-HU" dirty="0" smtClean="0">
              <a:solidFill>
                <a:schemeClr val="bg1"/>
              </a:solidFill>
              <a:latin typeface="Garamond" panose="02020404030301010803" pitchFamily="18" charset="0"/>
              <a:sym typeface="Wingdings" panose="05000000000000000000" pitchFamily="2" charset="2"/>
            </a:rPr>
            <a:t>→</a:t>
          </a:r>
          <a:r>
            <a:rPr lang="hu-HU" dirty="0" smtClean="0">
              <a:sym typeface="Wingdings" panose="05000000000000000000" pitchFamily="2" charset="2"/>
            </a:rPr>
            <a:t> </a:t>
          </a:r>
          <a:r>
            <a:rPr lang="hu-HU" dirty="0" smtClean="0"/>
            <a:t>elsősorban a többnyelvű beszélőközösségek nyelvi gyakorlatainak feltárása (</a:t>
          </a:r>
          <a:r>
            <a:rPr lang="hu-HU" dirty="0" err="1" smtClean="0"/>
            <a:t>Ure</a:t>
          </a:r>
          <a:r>
            <a:rPr lang="hu-HU" dirty="0" smtClean="0"/>
            <a:t> 1971, De </a:t>
          </a:r>
          <a:r>
            <a:rPr lang="hu-HU" dirty="0" err="1" smtClean="0"/>
            <a:t>Meulder</a:t>
          </a:r>
          <a:r>
            <a:rPr lang="hu-HU" dirty="0" smtClean="0"/>
            <a:t>–</a:t>
          </a:r>
          <a:r>
            <a:rPr lang="hu-HU" dirty="0" err="1" smtClean="0"/>
            <a:t>Birnie</a:t>
          </a:r>
          <a:r>
            <a:rPr lang="hu-HU" dirty="0" smtClean="0"/>
            <a:t> 2020)  </a:t>
          </a:r>
          <a:endParaRPr lang="en-US" dirty="0"/>
        </a:p>
      </dgm:t>
    </dgm:pt>
    <dgm:pt modelId="{413F1E75-9CA8-4C6B-8919-DD766A423022}" type="parTrans" cxnId="{D54CF174-9173-458D-81E4-03FA203E17DC}">
      <dgm:prSet/>
      <dgm:spPr/>
      <dgm:t>
        <a:bodyPr/>
        <a:lstStyle/>
        <a:p>
          <a:endParaRPr lang="en-US"/>
        </a:p>
      </dgm:t>
    </dgm:pt>
    <dgm:pt modelId="{A939509E-95A4-4BFF-A41A-1B95FB7533DD}" type="sibTrans" cxnId="{D54CF174-9173-458D-81E4-03FA203E17DC}">
      <dgm:prSet/>
      <dgm:spPr/>
      <dgm:t>
        <a:bodyPr/>
        <a:lstStyle/>
        <a:p>
          <a:endParaRPr lang="en-US"/>
        </a:p>
      </dgm:t>
    </dgm:pt>
    <dgm:pt modelId="{03061FF7-2F4A-45E8-BCF6-0989DABD287D}">
      <dgm:prSet/>
      <dgm:spPr/>
      <dgm:t>
        <a:bodyPr/>
        <a:lstStyle/>
        <a:p>
          <a:r>
            <a:rPr lang="hu-HU" dirty="0" smtClean="0"/>
            <a:t>Idegennyelv-tanulás (</a:t>
          </a:r>
          <a:r>
            <a:rPr lang="hu-HU" dirty="0" err="1" smtClean="0"/>
            <a:t>Hölscher</a:t>
          </a:r>
          <a:r>
            <a:rPr lang="hu-HU" dirty="0" smtClean="0"/>
            <a:t> et </a:t>
          </a:r>
          <a:r>
            <a:rPr lang="hu-HU" dirty="0" err="1" smtClean="0"/>
            <a:t>al</a:t>
          </a:r>
          <a:r>
            <a:rPr lang="hu-HU" dirty="0" smtClean="0"/>
            <a:t>. 2003)</a:t>
          </a:r>
          <a:endParaRPr lang="en-US" dirty="0"/>
        </a:p>
      </dgm:t>
    </dgm:pt>
    <dgm:pt modelId="{D948D166-4437-4474-B7C4-16638E4BF629}" type="parTrans" cxnId="{503E7ED8-3849-4980-8E3F-4C5AB3AB2CCE}">
      <dgm:prSet/>
      <dgm:spPr/>
      <dgm:t>
        <a:bodyPr/>
        <a:lstStyle/>
        <a:p>
          <a:endParaRPr lang="en-US"/>
        </a:p>
      </dgm:t>
    </dgm:pt>
    <dgm:pt modelId="{DACA0AA7-01E4-4418-8020-ABE89867E8DD}" type="sibTrans" cxnId="{503E7ED8-3849-4980-8E3F-4C5AB3AB2CCE}">
      <dgm:prSet/>
      <dgm:spPr/>
      <dgm:t>
        <a:bodyPr/>
        <a:lstStyle/>
        <a:p>
          <a:endParaRPr lang="en-US"/>
        </a:p>
      </dgm:t>
    </dgm:pt>
    <dgm:pt modelId="{F2689C86-A40A-4867-92FB-AACC40366EA8}">
      <dgm:prSet/>
      <dgm:spPr/>
      <dgm:t>
        <a:bodyPr/>
        <a:lstStyle/>
        <a:p>
          <a:r>
            <a:rPr lang="hu-HU" dirty="0" smtClean="0"/>
            <a:t>Nyelvi problémák, érdekes nyelvi jelentségek gyűjtése (</a:t>
          </a:r>
          <a:r>
            <a:rPr lang="hu-HU" dirty="0" err="1" smtClean="0"/>
            <a:t>Lanstyák</a:t>
          </a:r>
          <a:r>
            <a:rPr lang="hu-HU" dirty="0" smtClean="0"/>
            <a:t> 2008)</a:t>
          </a:r>
          <a:endParaRPr lang="en-US" dirty="0"/>
        </a:p>
      </dgm:t>
    </dgm:pt>
    <dgm:pt modelId="{FCA4A3DB-35FA-4944-AAFF-9E8068F99072}" type="parTrans" cxnId="{1B38EDE7-FFC3-455B-B08E-5D5FF88EBBE4}">
      <dgm:prSet/>
      <dgm:spPr/>
      <dgm:t>
        <a:bodyPr/>
        <a:lstStyle/>
        <a:p>
          <a:endParaRPr lang="hu-HU"/>
        </a:p>
      </dgm:t>
    </dgm:pt>
    <dgm:pt modelId="{5BE59A22-A7D3-4D0F-BA9F-D7570CAF5A30}" type="sibTrans" cxnId="{1B38EDE7-FFC3-455B-B08E-5D5FF88EBBE4}">
      <dgm:prSet/>
      <dgm:spPr/>
      <dgm:t>
        <a:bodyPr/>
        <a:lstStyle/>
        <a:p>
          <a:endParaRPr lang="hu-HU"/>
        </a:p>
      </dgm:t>
    </dgm:pt>
    <dgm:pt modelId="{073F463C-DF90-4F91-98C6-7F0131C89E9A}">
      <dgm:prSet/>
      <dgm:spPr/>
      <dgm:t>
        <a:bodyPr/>
        <a:lstStyle/>
        <a:p>
          <a:r>
            <a:rPr lang="hu-HU" dirty="0" smtClean="0"/>
            <a:t>Udvariasságkutatás (</a:t>
          </a:r>
          <a:r>
            <a:rPr lang="hu-HU" dirty="0" err="1" smtClean="0"/>
            <a:t>Culpeper</a:t>
          </a:r>
          <a:r>
            <a:rPr lang="hu-HU" dirty="0" smtClean="0"/>
            <a:t> 2011)</a:t>
          </a:r>
          <a:endParaRPr lang="en-US" dirty="0"/>
        </a:p>
      </dgm:t>
    </dgm:pt>
    <dgm:pt modelId="{D3B6CA1A-7735-4E1B-9EC7-CBA0C53A52CB}" type="parTrans" cxnId="{D1F1699F-080C-48EA-9156-5F6F402B32B7}">
      <dgm:prSet/>
      <dgm:spPr/>
      <dgm:t>
        <a:bodyPr/>
        <a:lstStyle/>
        <a:p>
          <a:endParaRPr lang="hu-HU"/>
        </a:p>
      </dgm:t>
    </dgm:pt>
    <dgm:pt modelId="{0F1E0CAC-7CF5-4BEA-A174-74E71418E7EB}" type="sibTrans" cxnId="{D1F1699F-080C-48EA-9156-5F6F402B32B7}">
      <dgm:prSet/>
      <dgm:spPr/>
      <dgm:t>
        <a:bodyPr/>
        <a:lstStyle/>
        <a:p>
          <a:endParaRPr lang="hu-HU"/>
        </a:p>
      </dgm:t>
    </dgm:pt>
    <dgm:pt modelId="{003F8F60-D713-497B-8866-FB2696F1154C}" type="pres">
      <dgm:prSet presAssocID="{48937AB2-AF19-419A-A647-4F58087DB98F}" presName="diagram" presStyleCnt="0">
        <dgm:presLayoutVars>
          <dgm:chPref val="1"/>
          <dgm:dir/>
          <dgm:animOne val="branch"/>
          <dgm:animLvl val="lvl"/>
          <dgm:resizeHandles val="exact"/>
        </dgm:presLayoutVars>
      </dgm:prSet>
      <dgm:spPr/>
      <dgm:t>
        <a:bodyPr/>
        <a:lstStyle/>
        <a:p>
          <a:endParaRPr lang="hu-HU"/>
        </a:p>
      </dgm:t>
    </dgm:pt>
    <dgm:pt modelId="{6E9E5186-ABB1-4EB6-B60C-B7193A971A8D}" type="pres">
      <dgm:prSet presAssocID="{FA168384-3A78-436D-8533-F0A390A28E61}" presName="root1" presStyleCnt="0"/>
      <dgm:spPr/>
    </dgm:pt>
    <dgm:pt modelId="{D5AE8318-ECBA-4725-B4FA-2F3BD92C815F}" type="pres">
      <dgm:prSet presAssocID="{FA168384-3A78-436D-8533-F0A390A28E61}" presName="LevelOneTextNode" presStyleLbl="node0" presStyleIdx="0" presStyleCnt="2">
        <dgm:presLayoutVars>
          <dgm:chPref val="3"/>
        </dgm:presLayoutVars>
      </dgm:prSet>
      <dgm:spPr/>
      <dgm:t>
        <a:bodyPr/>
        <a:lstStyle/>
        <a:p>
          <a:endParaRPr lang="hu-HU"/>
        </a:p>
      </dgm:t>
    </dgm:pt>
    <dgm:pt modelId="{CDC4DFCC-BF20-41E6-9935-A06AF05DA1FB}" type="pres">
      <dgm:prSet presAssocID="{FA168384-3A78-436D-8533-F0A390A28E61}" presName="level2hierChild" presStyleCnt="0"/>
      <dgm:spPr/>
    </dgm:pt>
    <dgm:pt modelId="{3933D459-832D-4417-B482-B100B8217ED5}" type="pres">
      <dgm:prSet presAssocID="{24F59E06-BE32-4B0A-9A21-0E4B8B469C40}" presName="root1" presStyleCnt="0"/>
      <dgm:spPr/>
    </dgm:pt>
    <dgm:pt modelId="{125F6FAC-347B-4A03-A59B-45535D5402BC}" type="pres">
      <dgm:prSet presAssocID="{24F59E06-BE32-4B0A-9A21-0E4B8B469C40}" presName="LevelOneTextNode" presStyleLbl="node0" presStyleIdx="1" presStyleCnt="2" custLinFactNeighborX="-327" custLinFactNeighborY="23738">
        <dgm:presLayoutVars>
          <dgm:chPref val="3"/>
        </dgm:presLayoutVars>
      </dgm:prSet>
      <dgm:spPr/>
      <dgm:t>
        <a:bodyPr/>
        <a:lstStyle/>
        <a:p>
          <a:endParaRPr lang="hu-HU"/>
        </a:p>
      </dgm:t>
    </dgm:pt>
    <dgm:pt modelId="{C419CDE6-2F16-4A05-AAF2-7C798752A4C5}" type="pres">
      <dgm:prSet presAssocID="{24F59E06-BE32-4B0A-9A21-0E4B8B469C40}" presName="level2hierChild" presStyleCnt="0"/>
      <dgm:spPr/>
    </dgm:pt>
    <dgm:pt modelId="{63AC9127-3C1C-4C88-86C8-BE71E89DA861}" type="pres">
      <dgm:prSet presAssocID="{5911A340-F9B6-4600-B698-966C66346146}" presName="conn2-1" presStyleLbl="parChTrans1D2" presStyleIdx="0" presStyleCnt="5"/>
      <dgm:spPr/>
      <dgm:t>
        <a:bodyPr/>
        <a:lstStyle/>
        <a:p>
          <a:endParaRPr lang="hu-HU"/>
        </a:p>
      </dgm:t>
    </dgm:pt>
    <dgm:pt modelId="{ED4E16C3-DF3C-4C3E-85D2-A239A9258F50}" type="pres">
      <dgm:prSet presAssocID="{5911A340-F9B6-4600-B698-966C66346146}" presName="connTx" presStyleLbl="parChTrans1D2" presStyleIdx="0" presStyleCnt="5"/>
      <dgm:spPr/>
      <dgm:t>
        <a:bodyPr/>
        <a:lstStyle/>
        <a:p>
          <a:endParaRPr lang="hu-HU"/>
        </a:p>
      </dgm:t>
    </dgm:pt>
    <dgm:pt modelId="{2D578B82-4361-41A8-A66E-042A23A5B6E0}" type="pres">
      <dgm:prSet presAssocID="{B6FB056D-FCA0-4A06-BEEE-24141B74F753}" presName="root2" presStyleCnt="0"/>
      <dgm:spPr/>
    </dgm:pt>
    <dgm:pt modelId="{ACDE539B-79F7-4009-BC7A-8C0B263B59F3}" type="pres">
      <dgm:prSet presAssocID="{B6FB056D-FCA0-4A06-BEEE-24141B74F753}" presName="LevelTwoTextNode" presStyleLbl="node2" presStyleIdx="0" presStyleCnt="5" custLinFactNeighborX="-2904" custLinFactNeighborY="-36105">
        <dgm:presLayoutVars>
          <dgm:chPref val="3"/>
        </dgm:presLayoutVars>
      </dgm:prSet>
      <dgm:spPr/>
      <dgm:t>
        <a:bodyPr/>
        <a:lstStyle/>
        <a:p>
          <a:endParaRPr lang="hu-HU"/>
        </a:p>
      </dgm:t>
    </dgm:pt>
    <dgm:pt modelId="{DCC0CE44-0732-4890-9511-08A150DC924E}" type="pres">
      <dgm:prSet presAssocID="{B6FB056D-FCA0-4A06-BEEE-24141B74F753}" presName="level3hierChild" presStyleCnt="0"/>
      <dgm:spPr/>
    </dgm:pt>
    <dgm:pt modelId="{B086D469-9466-4A00-9B86-95FD2C0CBA10}" type="pres">
      <dgm:prSet presAssocID="{413F1E75-9CA8-4C6B-8919-DD766A423022}" presName="conn2-1" presStyleLbl="parChTrans1D2" presStyleIdx="1" presStyleCnt="5"/>
      <dgm:spPr/>
      <dgm:t>
        <a:bodyPr/>
        <a:lstStyle/>
        <a:p>
          <a:endParaRPr lang="hu-HU"/>
        </a:p>
      </dgm:t>
    </dgm:pt>
    <dgm:pt modelId="{216AB110-F5C4-44FE-B139-43453FC0CC7F}" type="pres">
      <dgm:prSet presAssocID="{413F1E75-9CA8-4C6B-8919-DD766A423022}" presName="connTx" presStyleLbl="parChTrans1D2" presStyleIdx="1" presStyleCnt="5"/>
      <dgm:spPr/>
      <dgm:t>
        <a:bodyPr/>
        <a:lstStyle/>
        <a:p>
          <a:endParaRPr lang="hu-HU"/>
        </a:p>
      </dgm:t>
    </dgm:pt>
    <dgm:pt modelId="{BE5FB5AB-3E6A-4AF1-BED3-06AABDA02D70}" type="pres">
      <dgm:prSet presAssocID="{F9153712-A627-4595-A3AF-53D6EA9C6BBB}" presName="root2" presStyleCnt="0"/>
      <dgm:spPr/>
    </dgm:pt>
    <dgm:pt modelId="{89127CAD-6C22-407F-90E6-4EFB5CA7B62A}" type="pres">
      <dgm:prSet presAssocID="{F9153712-A627-4595-A3AF-53D6EA9C6BBB}" presName="LevelTwoTextNode" presStyleLbl="node2" presStyleIdx="1" presStyleCnt="5" custLinFactNeighborX="327" custLinFactNeighborY="-8666">
        <dgm:presLayoutVars>
          <dgm:chPref val="3"/>
        </dgm:presLayoutVars>
      </dgm:prSet>
      <dgm:spPr/>
      <dgm:t>
        <a:bodyPr/>
        <a:lstStyle/>
        <a:p>
          <a:endParaRPr lang="hu-HU"/>
        </a:p>
      </dgm:t>
    </dgm:pt>
    <dgm:pt modelId="{91AF0DCD-2714-440D-B6BB-0AC2C0284F88}" type="pres">
      <dgm:prSet presAssocID="{F9153712-A627-4595-A3AF-53D6EA9C6BBB}" presName="level3hierChild" presStyleCnt="0"/>
      <dgm:spPr/>
    </dgm:pt>
    <dgm:pt modelId="{CD570879-1685-417D-BAD2-45B9C33645C0}" type="pres">
      <dgm:prSet presAssocID="{D948D166-4437-4474-B7C4-16638E4BF629}" presName="conn2-1" presStyleLbl="parChTrans1D2" presStyleIdx="2" presStyleCnt="5"/>
      <dgm:spPr/>
      <dgm:t>
        <a:bodyPr/>
        <a:lstStyle/>
        <a:p>
          <a:endParaRPr lang="hu-HU"/>
        </a:p>
      </dgm:t>
    </dgm:pt>
    <dgm:pt modelId="{3C99FA1A-56E4-416D-9F9E-2425EBBE2AC0}" type="pres">
      <dgm:prSet presAssocID="{D948D166-4437-4474-B7C4-16638E4BF629}" presName="connTx" presStyleLbl="parChTrans1D2" presStyleIdx="2" presStyleCnt="5"/>
      <dgm:spPr/>
      <dgm:t>
        <a:bodyPr/>
        <a:lstStyle/>
        <a:p>
          <a:endParaRPr lang="hu-HU"/>
        </a:p>
      </dgm:t>
    </dgm:pt>
    <dgm:pt modelId="{1F95F15C-DD20-4A76-9C66-20E3EEA05455}" type="pres">
      <dgm:prSet presAssocID="{03061FF7-2F4A-45E8-BCF6-0989DABD287D}" presName="root2" presStyleCnt="0"/>
      <dgm:spPr/>
    </dgm:pt>
    <dgm:pt modelId="{C3FDDFB0-1D9D-4B9C-9DFB-A1A85C776763}" type="pres">
      <dgm:prSet presAssocID="{03061FF7-2F4A-45E8-BCF6-0989DABD287D}" presName="LevelTwoTextNode" presStyleLbl="node2" presStyleIdx="2" presStyleCnt="5" custLinFactNeighborX="3678" custLinFactNeighborY="95613">
        <dgm:presLayoutVars>
          <dgm:chPref val="3"/>
        </dgm:presLayoutVars>
      </dgm:prSet>
      <dgm:spPr/>
      <dgm:t>
        <a:bodyPr/>
        <a:lstStyle/>
        <a:p>
          <a:endParaRPr lang="hu-HU"/>
        </a:p>
      </dgm:t>
    </dgm:pt>
    <dgm:pt modelId="{413C5172-A9A1-4190-80FB-4D60EAD98406}" type="pres">
      <dgm:prSet presAssocID="{03061FF7-2F4A-45E8-BCF6-0989DABD287D}" presName="level3hierChild" presStyleCnt="0"/>
      <dgm:spPr/>
    </dgm:pt>
    <dgm:pt modelId="{A129C52C-7684-455B-8624-AB3A186D8D47}" type="pres">
      <dgm:prSet presAssocID="{D3B6CA1A-7735-4E1B-9EC7-CBA0C53A52CB}" presName="conn2-1" presStyleLbl="parChTrans1D2" presStyleIdx="3" presStyleCnt="5"/>
      <dgm:spPr/>
      <dgm:t>
        <a:bodyPr/>
        <a:lstStyle/>
        <a:p>
          <a:endParaRPr lang="hu-HU"/>
        </a:p>
      </dgm:t>
    </dgm:pt>
    <dgm:pt modelId="{9021F910-E2E8-446C-BCCD-CBA24B661055}" type="pres">
      <dgm:prSet presAssocID="{D3B6CA1A-7735-4E1B-9EC7-CBA0C53A52CB}" presName="connTx" presStyleLbl="parChTrans1D2" presStyleIdx="3" presStyleCnt="5"/>
      <dgm:spPr/>
      <dgm:t>
        <a:bodyPr/>
        <a:lstStyle/>
        <a:p>
          <a:endParaRPr lang="hu-HU"/>
        </a:p>
      </dgm:t>
    </dgm:pt>
    <dgm:pt modelId="{A0CE4D05-E93C-4819-BEC8-1E909D4E7AB9}" type="pres">
      <dgm:prSet presAssocID="{073F463C-DF90-4F91-98C6-7F0131C89E9A}" presName="root2" presStyleCnt="0"/>
      <dgm:spPr/>
    </dgm:pt>
    <dgm:pt modelId="{AC5EFD31-1110-44DF-BAEB-06A6A6075A55}" type="pres">
      <dgm:prSet presAssocID="{073F463C-DF90-4F91-98C6-7F0131C89E9A}" presName="LevelTwoTextNode" presStyleLbl="node2" presStyleIdx="3" presStyleCnt="5" custLinFactY="-32676" custLinFactNeighborX="2485" custLinFactNeighborY="-100000">
        <dgm:presLayoutVars>
          <dgm:chPref val="3"/>
        </dgm:presLayoutVars>
      </dgm:prSet>
      <dgm:spPr/>
      <dgm:t>
        <a:bodyPr/>
        <a:lstStyle/>
        <a:p>
          <a:endParaRPr lang="hu-HU"/>
        </a:p>
      </dgm:t>
    </dgm:pt>
    <dgm:pt modelId="{92396CE2-275A-4F20-810C-CFCE1723FA72}" type="pres">
      <dgm:prSet presAssocID="{073F463C-DF90-4F91-98C6-7F0131C89E9A}" presName="level3hierChild" presStyleCnt="0"/>
      <dgm:spPr/>
    </dgm:pt>
    <dgm:pt modelId="{B7A71FE0-2D02-473D-8787-56E3DD734D30}" type="pres">
      <dgm:prSet presAssocID="{FCA4A3DB-35FA-4944-AAFF-9E8068F99072}" presName="conn2-1" presStyleLbl="parChTrans1D2" presStyleIdx="4" presStyleCnt="5"/>
      <dgm:spPr/>
      <dgm:t>
        <a:bodyPr/>
        <a:lstStyle/>
        <a:p>
          <a:endParaRPr lang="hu-HU"/>
        </a:p>
      </dgm:t>
    </dgm:pt>
    <dgm:pt modelId="{C0A4FB7B-41A3-423F-B927-FDF8938576C2}" type="pres">
      <dgm:prSet presAssocID="{FCA4A3DB-35FA-4944-AAFF-9E8068F99072}" presName="connTx" presStyleLbl="parChTrans1D2" presStyleIdx="4" presStyleCnt="5"/>
      <dgm:spPr/>
      <dgm:t>
        <a:bodyPr/>
        <a:lstStyle/>
        <a:p>
          <a:endParaRPr lang="hu-HU"/>
        </a:p>
      </dgm:t>
    </dgm:pt>
    <dgm:pt modelId="{CB314B08-2512-4B1B-8E46-E203E4A80EEF}" type="pres">
      <dgm:prSet presAssocID="{F2689C86-A40A-4867-92FB-AACC40366EA8}" presName="root2" presStyleCnt="0"/>
      <dgm:spPr/>
    </dgm:pt>
    <dgm:pt modelId="{1DB8FA7C-89B1-4E90-A993-83A580F249A3}" type="pres">
      <dgm:prSet presAssocID="{F2689C86-A40A-4867-92FB-AACC40366EA8}" presName="LevelTwoTextNode" presStyleLbl="node2" presStyleIdx="4" presStyleCnt="5" custLinFactNeighborX="2485" custLinFactNeighborY="-21716">
        <dgm:presLayoutVars>
          <dgm:chPref val="3"/>
        </dgm:presLayoutVars>
      </dgm:prSet>
      <dgm:spPr/>
      <dgm:t>
        <a:bodyPr/>
        <a:lstStyle/>
        <a:p>
          <a:endParaRPr lang="hu-HU"/>
        </a:p>
      </dgm:t>
    </dgm:pt>
    <dgm:pt modelId="{43B5EB78-9E1B-4A61-9B75-655484F418AD}" type="pres">
      <dgm:prSet presAssocID="{F2689C86-A40A-4867-92FB-AACC40366EA8}" presName="level3hierChild" presStyleCnt="0"/>
      <dgm:spPr/>
    </dgm:pt>
  </dgm:ptLst>
  <dgm:cxnLst>
    <dgm:cxn modelId="{1B38EDE7-FFC3-455B-B08E-5D5FF88EBBE4}" srcId="{24F59E06-BE32-4B0A-9A21-0E4B8B469C40}" destId="{F2689C86-A40A-4867-92FB-AACC40366EA8}" srcOrd="4" destOrd="0" parTransId="{FCA4A3DB-35FA-4944-AAFF-9E8068F99072}" sibTransId="{5BE59A22-A7D3-4D0F-BA9F-D7570CAF5A30}"/>
    <dgm:cxn modelId="{3D664387-600B-4783-9C09-B19545889BBA}" type="presOf" srcId="{24F59E06-BE32-4B0A-9A21-0E4B8B469C40}" destId="{125F6FAC-347B-4A03-A59B-45535D5402BC}" srcOrd="0" destOrd="0" presId="urn:microsoft.com/office/officeart/2005/8/layout/hierarchy2"/>
    <dgm:cxn modelId="{503E7ED8-3849-4980-8E3F-4C5AB3AB2CCE}" srcId="{24F59E06-BE32-4B0A-9A21-0E4B8B469C40}" destId="{03061FF7-2F4A-45E8-BCF6-0989DABD287D}" srcOrd="2" destOrd="0" parTransId="{D948D166-4437-4474-B7C4-16638E4BF629}" sibTransId="{DACA0AA7-01E4-4418-8020-ABE89867E8DD}"/>
    <dgm:cxn modelId="{2F20E5AE-8CB0-4F70-B92E-862D465F6733}" type="presOf" srcId="{03061FF7-2F4A-45E8-BCF6-0989DABD287D}" destId="{C3FDDFB0-1D9D-4B9C-9DFB-A1A85C776763}" srcOrd="0" destOrd="0" presId="urn:microsoft.com/office/officeart/2005/8/layout/hierarchy2"/>
    <dgm:cxn modelId="{BF79C313-1EDD-4D55-98B2-A02B25134D6B}" type="presOf" srcId="{FCA4A3DB-35FA-4944-AAFF-9E8068F99072}" destId="{C0A4FB7B-41A3-423F-B927-FDF8938576C2}" srcOrd="1" destOrd="0" presId="urn:microsoft.com/office/officeart/2005/8/layout/hierarchy2"/>
    <dgm:cxn modelId="{EFC0DF2F-20CE-449F-BD71-123C88BEEB80}" srcId="{24F59E06-BE32-4B0A-9A21-0E4B8B469C40}" destId="{B6FB056D-FCA0-4A06-BEEE-24141B74F753}" srcOrd="0" destOrd="0" parTransId="{5911A340-F9B6-4600-B698-966C66346146}" sibTransId="{76A2CF65-EF86-4C44-B6CF-F01AF07A2B14}"/>
    <dgm:cxn modelId="{045D718E-9B15-47ED-92E9-E418153476C3}" type="presOf" srcId="{48937AB2-AF19-419A-A647-4F58087DB98F}" destId="{003F8F60-D713-497B-8866-FB2696F1154C}" srcOrd="0" destOrd="0" presId="urn:microsoft.com/office/officeart/2005/8/layout/hierarchy2"/>
    <dgm:cxn modelId="{DC8020D5-DD18-47F0-B6A1-803FD3CFC502}" type="presOf" srcId="{073F463C-DF90-4F91-98C6-7F0131C89E9A}" destId="{AC5EFD31-1110-44DF-BAEB-06A6A6075A55}" srcOrd="0" destOrd="0" presId="urn:microsoft.com/office/officeart/2005/8/layout/hierarchy2"/>
    <dgm:cxn modelId="{D1F04C70-5BE4-4BED-9B52-D3477048D450}" srcId="{48937AB2-AF19-419A-A647-4F58087DB98F}" destId="{24F59E06-BE32-4B0A-9A21-0E4B8B469C40}" srcOrd="1" destOrd="0" parTransId="{CF82705B-E43F-44C1-8B21-C55311137B46}" sibTransId="{E7599BED-CE60-4387-BEFA-ECCB0E2AAF6C}"/>
    <dgm:cxn modelId="{D23D923B-539B-41EB-AE6E-E7573D726CAD}" type="presOf" srcId="{D948D166-4437-4474-B7C4-16638E4BF629}" destId="{3C99FA1A-56E4-416D-9F9E-2425EBBE2AC0}" srcOrd="1" destOrd="0" presId="urn:microsoft.com/office/officeart/2005/8/layout/hierarchy2"/>
    <dgm:cxn modelId="{26B31EEE-E20C-47D7-B4AD-68B479CC9187}" type="presOf" srcId="{D3B6CA1A-7735-4E1B-9EC7-CBA0C53A52CB}" destId="{A129C52C-7684-455B-8624-AB3A186D8D47}" srcOrd="0" destOrd="0" presId="urn:microsoft.com/office/officeart/2005/8/layout/hierarchy2"/>
    <dgm:cxn modelId="{675AD474-688D-452F-BD60-B0B72D7B8E87}" type="presOf" srcId="{D948D166-4437-4474-B7C4-16638E4BF629}" destId="{CD570879-1685-417D-BAD2-45B9C33645C0}" srcOrd="0" destOrd="0" presId="urn:microsoft.com/office/officeart/2005/8/layout/hierarchy2"/>
    <dgm:cxn modelId="{150BC179-1498-43A7-B5E5-99DC0769F41E}" type="presOf" srcId="{F9153712-A627-4595-A3AF-53D6EA9C6BBB}" destId="{89127CAD-6C22-407F-90E6-4EFB5CA7B62A}" srcOrd="0" destOrd="0" presId="urn:microsoft.com/office/officeart/2005/8/layout/hierarchy2"/>
    <dgm:cxn modelId="{D1F1699F-080C-48EA-9156-5F6F402B32B7}" srcId="{24F59E06-BE32-4B0A-9A21-0E4B8B469C40}" destId="{073F463C-DF90-4F91-98C6-7F0131C89E9A}" srcOrd="3" destOrd="0" parTransId="{D3B6CA1A-7735-4E1B-9EC7-CBA0C53A52CB}" sibTransId="{0F1E0CAC-7CF5-4BEA-A174-74E71418E7EB}"/>
    <dgm:cxn modelId="{DCB6A55B-6B96-43E3-93FF-14D763A1027F}" srcId="{48937AB2-AF19-419A-A647-4F58087DB98F}" destId="{FA168384-3A78-436D-8533-F0A390A28E61}" srcOrd="0" destOrd="0" parTransId="{1E2152AB-A6D5-4374-92A7-4BCCA0962EF8}" sibTransId="{354F14A6-C044-4787-9836-FCE887893E85}"/>
    <dgm:cxn modelId="{AB0A0A92-27FC-43AC-92EB-C5C581DEBA17}" type="presOf" srcId="{FA168384-3A78-436D-8533-F0A390A28E61}" destId="{D5AE8318-ECBA-4725-B4FA-2F3BD92C815F}" srcOrd="0" destOrd="0" presId="urn:microsoft.com/office/officeart/2005/8/layout/hierarchy2"/>
    <dgm:cxn modelId="{EA05F883-ACDB-4B3A-B3B0-CA8E034EA236}" type="presOf" srcId="{B6FB056D-FCA0-4A06-BEEE-24141B74F753}" destId="{ACDE539B-79F7-4009-BC7A-8C0B263B59F3}" srcOrd="0" destOrd="0" presId="urn:microsoft.com/office/officeart/2005/8/layout/hierarchy2"/>
    <dgm:cxn modelId="{71A6C403-94FE-446B-BD48-239BE63C4970}" type="presOf" srcId="{5911A340-F9B6-4600-B698-966C66346146}" destId="{ED4E16C3-DF3C-4C3E-85D2-A239A9258F50}" srcOrd="1" destOrd="0" presId="urn:microsoft.com/office/officeart/2005/8/layout/hierarchy2"/>
    <dgm:cxn modelId="{17C793F5-2FCA-4B11-8452-F9D5563FD5DB}" type="presOf" srcId="{413F1E75-9CA8-4C6B-8919-DD766A423022}" destId="{216AB110-F5C4-44FE-B139-43453FC0CC7F}" srcOrd="1" destOrd="0" presId="urn:microsoft.com/office/officeart/2005/8/layout/hierarchy2"/>
    <dgm:cxn modelId="{7FD784A5-A34B-420D-B477-426031B1CB59}" type="presOf" srcId="{5911A340-F9B6-4600-B698-966C66346146}" destId="{63AC9127-3C1C-4C88-86C8-BE71E89DA861}" srcOrd="0" destOrd="0" presId="urn:microsoft.com/office/officeart/2005/8/layout/hierarchy2"/>
    <dgm:cxn modelId="{5EEF6553-38BA-4066-911B-D9E1AB9EB715}" type="presOf" srcId="{FCA4A3DB-35FA-4944-AAFF-9E8068F99072}" destId="{B7A71FE0-2D02-473D-8787-56E3DD734D30}" srcOrd="0" destOrd="0" presId="urn:microsoft.com/office/officeart/2005/8/layout/hierarchy2"/>
    <dgm:cxn modelId="{2F84626E-B50A-43D3-99E9-88CDFC03662C}" type="presOf" srcId="{F2689C86-A40A-4867-92FB-AACC40366EA8}" destId="{1DB8FA7C-89B1-4E90-A993-83A580F249A3}" srcOrd="0" destOrd="0" presId="urn:microsoft.com/office/officeart/2005/8/layout/hierarchy2"/>
    <dgm:cxn modelId="{AF0F74BF-5A0F-4FE1-8B7E-ED6319131520}" type="presOf" srcId="{D3B6CA1A-7735-4E1B-9EC7-CBA0C53A52CB}" destId="{9021F910-E2E8-446C-BCCD-CBA24B661055}" srcOrd="1" destOrd="0" presId="urn:microsoft.com/office/officeart/2005/8/layout/hierarchy2"/>
    <dgm:cxn modelId="{94B0612E-B3F4-4543-A6A9-3A1F4E6511E4}" type="presOf" srcId="{413F1E75-9CA8-4C6B-8919-DD766A423022}" destId="{B086D469-9466-4A00-9B86-95FD2C0CBA10}" srcOrd="0" destOrd="0" presId="urn:microsoft.com/office/officeart/2005/8/layout/hierarchy2"/>
    <dgm:cxn modelId="{D54CF174-9173-458D-81E4-03FA203E17DC}" srcId="{24F59E06-BE32-4B0A-9A21-0E4B8B469C40}" destId="{F9153712-A627-4595-A3AF-53D6EA9C6BBB}" srcOrd="1" destOrd="0" parTransId="{413F1E75-9CA8-4C6B-8919-DD766A423022}" sibTransId="{A939509E-95A4-4BFF-A41A-1B95FB7533DD}"/>
    <dgm:cxn modelId="{696773EC-CE9A-45D4-9B46-B3E777965537}" type="presParOf" srcId="{003F8F60-D713-497B-8866-FB2696F1154C}" destId="{6E9E5186-ABB1-4EB6-B60C-B7193A971A8D}" srcOrd="0" destOrd="0" presId="urn:microsoft.com/office/officeart/2005/8/layout/hierarchy2"/>
    <dgm:cxn modelId="{10ED9FE0-1A7F-497F-BCD3-B0C9ADEA1FE4}" type="presParOf" srcId="{6E9E5186-ABB1-4EB6-B60C-B7193A971A8D}" destId="{D5AE8318-ECBA-4725-B4FA-2F3BD92C815F}" srcOrd="0" destOrd="0" presId="urn:microsoft.com/office/officeart/2005/8/layout/hierarchy2"/>
    <dgm:cxn modelId="{A934AEF6-A8DC-4DEF-92E8-987D0B6D4D3B}" type="presParOf" srcId="{6E9E5186-ABB1-4EB6-B60C-B7193A971A8D}" destId="{CDC4DFCC-BF20-41E6-9935-A06AF05DA1FB}" srcOrd="1" destOrd="0" presId="urn:microsoft.com/office/officeart/2005/8/layout/hierarchy2"/>
    <dgm:cxn modelId="{80D39E6D-424D-4980-AEBC-4EA95C48AE33}" type="presParOf" srcId="{003F8F60-D713-497B-8866-FB2696F1154C}" destId="{3933D459-832D-4417-B482-B100B8217ED5}" srcOrd="1" destOrd="0" presId="urn:microsoft.com/office/officeart/2005/8/layout/hierarchy2"/>
    <dgm:cxn modelId="{DA3182F1-8016-4FF9-877C-214CE95E3168}" type="presParOf" srcId="{3933D459-832D-4417-B482-B100B8217ED5}" destId="{125F6FAC-347B-4A03-A59B-45535D5402BC}" srcOrd="0" destOrd="0" presId="urn:microsoft.com/office/officeart/2005/8/layout/hierarchy2"/>
    <dgm:cxn modelId="{A0BB8ED9-FEF8-4364-BE8B-67558430D491}" type="presParOf" srcId="{3933D459-832D-4417-B482-B100B8217ED5}" destId="{C419CDE6-2F16-4A05-AAF2-7C798752A4C5}" srcOrd="1" destOrd="0" presId="urn:microsoft.com/office/officeart/2005/8/layout/hierarchy2"/>
    <dgm:cxn modelId="{3A8E5244-0BA9-4735-A5B8-67E898AF292B}" type="presParOf" srcId="{C419CDE6-2F16-4A05-AAF2-7C798752A4C5}" destId="{63AC9127-3C1C-4C88-86C8-BE71E89DA861}" srcOrd="0" destOrd="0" presId="urn:microsoft.com/office/officeart/2005/8/layout/hierarchy2"/>
    <dgm:cxn modelId="{219D0C6B-3683-4CA8-B396-E226D4472BAA}" type="presParOf" srcId="{63AC9127-3C1C-4C88-86C8-BE71E89DA861}" destId="{ED4E16C3-DF3C-4C3E-85D2-A239A9258F50}" srcOrd="0" destOrd="0" presId="urn:microsoft.com/office/officeart/2005/8/layout/hierarchy2"/>
    <dgm:cxn modelId="{1E8DFBB2-2A43-43C5-9722-5B29A81FB069}" type="presParOf" srcId="{C419CDE6-2F16-4A05-AAF2-7C798752A4C5}" destId="{2D578B82-4361-41A8-A66E-042A23A5B6E0}" srcOrd="1" destOrd="0" presId="urn:microsoft.com/office/officeart/2005/8/layout/hierarchy2"/>
    <dgm:cxn modelId="{05D79443-D744-43B1-83A4-FB0A794EA1D7}" type="presParOf" srcId="{2D578B82-4361-41A8-A66E-042A23A5B6E0}" destId="{ACDE539B-79F7-4009-BC7A-8C0B263B59F3}" srcOrd="0" destOrd="0" presId="urn:microsoft.com/office/officeart/2005/8/layout/hierarchy2"/>
    <dgm:cxn modelId="{C6FFDAF9-A477-4952-B6FA-BFE3EA831D4E}" type="presParOf" srcId="{2D578B82-4361-41A8-A66E-042A23A5B6E0}" destId="{DCC0CE44-0732-4890-9511-08A150DC924E}" srcOrd="1" destOrd="0" presId="urn:microsoft.com/office/officeart/2005/8/layout/hierarchy2"/>
    <dgm:cxn modelId="{CB8D22C3-64A8-4AF6-800B-956C370CA2F1}" type="presParOf" srcId="{C419CDE6-2F16-4A05-AAF2-7C798752A4C5}" destId="{B086D469-9466-4A00-9B86-95FD2C0CBA10}" srcOrd="2" destOrd="0" presId="urn:microsoft.com/office/officeart/2005/8/layout/hierarchy2"/>
    <dgm:cxn modelId="{19646431-F179-42CB-983F-A3D0A8035319}" type="presParOf" srcId="{B086D469-9466-4A00-9B86-95FD2C0CBA10}" destId="{216AB110-F5C4-44FE-B139-43453FC0CC7F}" srcOrd="0" destOrd="0" presId="urn:microsoft.com/office/officeart/2005/8/layout/hierarchy2"/>
    <dgm:cxn modelId="{E42DA500-9E2C-4660-935B-D4B075AC36D1}" type="presParOf" srcId="{C419CDE6-2F16-4A05-AAF2-7C798752A4C5}" destId="{BE5FB5AB-3E6A-4AF1-BED3-06AABDA02D70}" srcOrd="3" destOrd="0" presId="urn:microsoft.com/office/officeart/2005/8/layout/hierarchy2"/>
    <dgm:cxn modelId="{BEC955A5-999E-40A0-AF74-859998708EFE}" type="presParOf" srcId="{BE5FB5AB-3E6A-4AF1-BED3-06AABDA02D70}" destId="{89127CAD-6C22-407F-90E6-4EFB5CA7B62A}" srcOrd="0" destOrd="0" presId="urn:microsoft.com/office/officeart/2005/8/layout/hierarchy2"/>
    <dgm:cxn modelId="{26764A69-79DD-4EE2-A1D3-BB048AB1D8B7}" type="presParOf" srcId="{BE5FB5AB-3E6A-4AF1-BED3-06AABDA02D70}" destId="{91AF0DCD-2714-440D-B6BB-0AC2C0284F88}" srcOrd="1" destOrd="0" presId="urn:microsoft.com/office/officeart/2005/8/layout/hierarchy2"/>
    <dgm:cxn modelId="{4AAD4EBF-301B-4B74-95B8-5778F10D5907}" type="presParOf" srcId="{C419CDE6-2F16-4A05-AAF2-7C798752A4C5}" destId="{CD570879-1685-417D-BAD2-45B9C33645C0}" srcOrd="4" destOrd="0" presId="urn:microsoft.com/office/officeart/2005/8/layout/hierarchy2"/>
    <dgm:cxn modelId="{927A4E96-A676-4C47-A2E4-3A8903442FAD}" type="presParOf" srcId="{CD570879-1685-417D-BAD2-45B9C33645C0}" destId="{3C99FA1A-56E4-416D-9F9E-2425EBBE2AC0}" srcOrd="0" destOrd="0" presId="urn:microsoft.com/office/officeart/2005/8/layout/hierarchy2"/>
    <dgm:cxn modelId="{8D8E2563-7EE8-40C8-A3CF-F2F1FF4AEFC1}" type="presParOf" srcId="{C419CDE6-2F16-4A05-AAF2-7C798752A4C5}" destId="{1F95F15C-DD20-4A76-9C66-20E3EEA05455}" srcOrd="5" destOrd="0" presId="urn:microsoft.com/office/officeart/2005/8/layout/hierarchy2"/>
    <dgm:cxn modelId="{A4E2ED4A-F4C1-4EBD-B042-14E9CFDFA71B}" type="presParOf" srcId="{1F95F15C-DD20-4A76-9C66-20E3EEA05455}" destId="{C3FDDFB0-1D9D-4B9C-9DFB-A1A85C776763}" srcOrd="0" destOrd="0" presId="urn:microsoft.com/office/officeart/2005/8/layout/hierarchy2"/>
    <dgm:cxn modelId="{FEA1C19D-60D5-4EBD-94EF-01D6817A0954}" type="presParOf" srcId="{1F95F15C-DD20-4A76-9C66-20E3EEA05455}" destId="{413C5172-A9A1-4190-80FB-4D60EAD98406}" srcOrd="1" destOrd="0" presId="urn:microsoft.com/office/officeart/2005/8/layout/hierarchy2"/>
    <dgm:cxn modelId="{E743BA38-19CA-42D4-AF5F-ACB9D24EB7EC}" type="presParOf" srcId="{C419CDE6-2F16-4A05-AAF2-7C798752A4C5}" destId="{A129C52C-7684-455B-8624-AB3A186D8D47}" srcOrd="6" destOrd="0" presId="urn:microsoft.com/office/officeart/2005/8/layout/hierarchy2"/>
    <dgm:cxn modelId="{F2557BDD-A61A-49A6-B6F3-851395ED572A}" type="presParOf" srcId="{A129C52C-7684-455B-8624-AB3A186D8D47}" destId="{9021F910-E2E8-446C-BCCD-CBA24B661055}" srcOrd="0" destOrd="0" presId="urn:microsoft.com/office/officeart/2005/8/layout/hierarchy2"/>
    <dgm:cxn modelId="{77EF1CCD-01A4-43A0-9A84-688D5DBB056A}" type="presParOf" srcId="{C419CDE6-2F16-4A05-AAF2-7C798752A4C5}" destId="{A0CE4D05-E93C-4819-BEC8-1E909D4E7AB9}" srcOrd="7" destOrd="0" presId="urn:microsoft.com/office/officeart/2005/8/layout/hierarchy2"/>
    <dgm:cxn modelId="{CB14C9A7-35DF-4825-ADC2-FE2CE972DD3A}" type="presParOf" srcId="{A0CE4D05-E93C-4819-BEC8-1E909D4E7AB9}" destId="{AC5EFD31-1110-44DF-BAEB-06A6A6075A55}" srcOrd="0" destOrd="0" presId="urn:microsoft.com/office/officeart/2005/8/layout/hierarchy2"/>
    <dgm:cxn modelId="{2430D437-D1F1-47B4-911B-6A499501ABFF}" type="presParOf" srcId="{A0CE4D05-E93C-4819-BEC8-1E909D4E7AB9}" destId="{92396CE2-275A-4F20-810C-CFCE1723FA72}" srcOrd="1" destOrd="0" presId="urn:microsoft.com/office/officeart/2005/8/layout/hierarchy2"/>
    <dgm:cxn modelId="{3B072376-5071-4244-933A-804381F837E9}" type="presParOf" srcId="{C419CDE6-2F16-4A05-AAF2-7C798752A4C5}" destId="{B7A71FE0-2D02-473D-8787-56E3DD734D30}" srcOrd="8" destOrd="0" presId="urn:microsoft.com/office/officeart/2005/8/layout/hierarchy2"/>
    <dgm:cxn modelId="{FF0E6083-9668-4FC3-A27C-6C3DD795BAD4}" type="presParOf" srcId="{B7A71FE0-2D02-473D-8787-56E3DD734D30}" destId="{C0A4FB7B-41A3-423F-B927-FDF8938576C2}" srcOrd="0" destOrd="0" presId="urn:microsoft.com/office/officeart/2005/8/layout/hierarchy2"/>
    <dgm:cxn modelId="{8E6E72B8-F43C-43DC-A202-057DC0607D0C}" type="presParOf" srcId="{C419CDE6-2F16-4A05-AAF2-7C798752A4C5}" destId="{CB314B08-2512-4B1B-8E46-E203E4A80EEF}" srcOrd="9" destOrd="0" presId="urn:microsoft.com/office/officeart/2005/8/layout/hierarchy2"/>
    <dgm:cxn modelId="{1D142F2B-DCD1-4B70-9C7A-F70BD9B45391}" type="presParOf" srcId="{CB314B08-2512-4B1B-8E46-E203E4A80EEF}" destId="{1DB8FA7C-89B1-4E90-A993-83A580F249A3}" srcOrd="0" destOrd="0" presId="urn:microsoft.com/office/officeart/2005/8/layout/hierarchy2"/>
    <dgm:cxn modelId="{3975C4AD-7AFC-47C2-B003-88A5C8E31D65}" type="presParOf" srcId="{CB314B08-2512-4B1B-8E46-E203E4A80EEF}" destId="{43B5EB78-9E1B-4A61-9B75-655484F418AD}"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4077FA2-2732-4B31-87AC-3B9A9E7A0806}"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hu-HU"/>
        </a:p>
      </dgm:t>
    </dgm:pt>
    <dgm:pt modelId="{CAFBFE3F-26C0-4C1C-8BE4-ED74EA8C313B}">
      <dgm:prSet phldrT="[Szöveg]"/>
      <dgm:spPr/>
      <dgm:t>
        <a:bodyPr/>
        <a:lstStyle/>
        <a:p>
          <a:r>
            <a:rPr lang="hu-HU" dirty="0" smtClean="0">
              <a:solidFill>
                <a:schemeClr val="accent5">
                  <a:lumMod val="50000"/>
                </a:schemeClr>
              </a:solidFill>
            </a:rPr>
            <a:t>A megfigyelt nyelvi jelenség időbeli, térbeli és társas behatárolása (helyszín és időpont, résztvevők)</a:t>
          </a:r>
          <a:endParaRPr lang="hu-HU" dirty="0"/>
        </a:p>
      </dgm:t>
    </dgm:pt>
    <dgm:pt modelId="{66B75976-839A-43BF-8150-601808913E5C}" type="parTrans" cxnId="{13786A14-FF1E-452D-A9F6-8A001F56245B}">
      <dgm:prSet/>
      <dgm:spPr/>
      <dgm:t>
        <a:bodyPr/>
        <a:lstStyle/>
        <a:p>
          <a:endParaRPr lang="hu-HU"/>
        </a:p>
      </dgm:t>
    </dgm:pt>
    <dgm:pt modelId="{73F6D595-66A5-4B5F-BD9F-088D110DFB73}" type="sibTrans" cxnId="{13786A14-FF1E-452D-A9F6-8A001F56245B}">
      <dgm:prSet/>
      <dgm:spPr/>
      <dgm:t>
        <a:bodyPr/>
        <a:lstStyle/>
        <a:p>
          <a:endParaRPr lang="hu-HU"/>
        </a:p>
      </dgm:t>
    </dgm:pt>
    <dgm:pt modelId="{2D7B6F67-3197-483F-AA1E-7DAF8175D8C7}">
      <dgm:prSet phldrT="[Szöveg]"/>
      <dgm:spPr/>
      <dgm:t>
        <a:bodyPr/>
        <a:lstStyle/>
        <a:p>
          <a:r>
            <a:rPr lang="hu-HU" smtClean="0">
              <a:solidFill>
                <a:schemeClr val="accent5">
                  <a:lumMod val="50000"/>
                </a:schemeClr>
              </a:solidFill>
            </a:rPr>
            <a:t>A megfigyelt nyelvi jelenség leírása</a:t>
          </a:r>
          <a:endParaRPr lang="hu-HU" dirty="0"/>
        </a:p>
      </dgm:t>
    </dgm:pt>
    <dgm:pt modelId="{7BEF6093-0235-4CFB-BF5B-C573F6F25BEF}" type="parTrans" cxnId="{5BFF43F7-5610-4817-9039-B2C9C79D448B}">
      <dgm:prSet/>
      <dgm:spPr/>
      <dgm:t>
        <a:bodyPr/>
        <a:lstStyle/>
        <a:p>
          <a:endParaRPr lang="hu-HU"/>
        </a:p>
      </dgm:t>
    </dgm:pt>
    <dgm:pt modelId="{4915517E-61E9-4877-9463-361D4B23B06C}" type="sibTrans" cxnId="{5BFF43F7-5610-4817-9039-B2C9C79D448B}">
      <dgm:prSet/>
      <dgm:spPr/>
      <dgm:t>
        <a:bodyPr/>
        <a:lstStyle/>
        <a:p>
          <a:endParaRPr lang="hu-HU"/>
        </a:p>
      </dgm:t>
    </dgm:pt>
    <dgm:pt modelId="{AB8DFDF4-1E37-4B70-B83E-2230D5A1599C}">
      <dgm:prSet phldrT="[Szöveg]"/>
      <dgm:spPr/>
      <dgm:t>
        <a:bodyPr/>
        <a:lstStyle/>
        <a:p>
          <a:r>
            <a:rPr lang="hu-HU" dirty="0" smtClean="0">
              <a:solidFill>
                <a:schemeClr val="accent5">
                  <a:lumMod val="50000"/>
                </a:schemeClr>
              </a:solidFill>
            </a:rPr>
            <a:t>A megfigyelt nyelvi jelenség elemzése, értelmezése, </a:t>
          </a:r>
          <a:r>
            <a:rPr lang="hu-HU" strike="noStrike" dirty="0" smtClean="0">
              <a:solidFill>
                <a:schemeClr val="accent5">
                  <a:lumMod val="50000"/>
                </a:schemeClr>
              </a:solidFill>
            </a:rPr>
            <a:t>milyen anyanyelvi témakörökhöz kapcsolható</a:t>
          </a:r>
          <a:endParaRPr lang="hu-HU" strike="noStrike" dirty="0"/>
        </a:p>
      </dgm:t>
    </dgm:pt>
    <dgm:pt modelId="{0144FFD1-79DE-4F2F-9781-6BE72551BA4C}" type="parTrans" cxnId="{AF3E5578-34FD-49DE-8E10-437C0C781EAA}">
      <dgm:prSet/>
      <dgm:spPr/>
      <dgm:t>
        <a:bodyPr/>
        <a:lstStyle/>
        <a:p>
          <a:endParaRPr lang="hu-HU"/>
        </a:p>
      </dgm:t>
    </dgm:pt>
    <dgm:pt modelId="{D0813650-A5DA-46C2-AE0F-5A3944D7F956}" type="sibTrans" cxnId="{AF3E5578-34FD-49DE-8E10-437C0C781EAA}">
      <dgm:prSet/>
      <dgm:spPr/>
      <dgm:t>
        <a:bodyPr/>
        <a:lstStyle/>
        <a:p>
          <a:endParaRPr lang="hu-HU"/>
        </a:p>
      </dgm:t>
    </dgm:pt>
    <dgm:pt modelId="{9A16CF3D-1543-460D-A24F-390DD08D5B65}" type="pres">
      <dgm:prSet presAssocID="{84077FA2-2732-4B31-87AC-3B9A9E7A0806}" presName="Name0" presStyleCnt="0">
        <dgm:presLayoutVars>
          <dgm:dir/>
          <dgm:resizeHandles val="exact"/>
        </dgm:presLayoutVars>
      </dgm:prSet>
      <dgm:spPr/>
      <dgm:t>
        <a:bodyPr/>
        <a:lstStyle/>
        <a:p>
          <a:endParaRPr lang="hu-HU"/>
        </a:p>
      </dgm:t>
    </dgm:pt>
    <dgm:pt modelId="{E4DE8709-66AD-4CD8-9D26-8BCC3A122D6F}" type="pres">
      <dgm:prSet presAssocID="{CAFBFE3F-26C0-4C1C-8BE4-ED74EA8C313B}" presName="composite" presStyleCnt="0"/>
      <dgm:spPr/>
    </dgm:pt>
    <dgm:pt modelId="{9BEE33D6-5535-499E-BCE2-66FF81410097}" type="pres">
      <dgm:prSet presAssocID="{CAFBFE3F-26C0-4C1C-8BE4-ED74EA8C313B}" presName="rect1" presStyleLbl="trAlignAcc1" presStyleIdx="0" presStyleCnt="3">
        <dgm:presLayoutVars>
          <dgm:bulletEnabled val="1"/>
        </dgm:presLayoutVars>
      </dgm:prSet>
      <dgm:spPr/>
      <dgm:t>
        <a:bodyPr/>
        <a:lstStyle/>
        <a:p>
          <a:endParaRPr lang="hu-HU"/>
        </a:p>
      </dgm:t>
    </dgm:pt>
    <dgm:pt modelId="{502F457E-FB4F-4D66-B8B7-DB7A2FB71B1E}" type="pres">
      <dgm:prSet presAssocID="{CAFBFE3F-26C0-4C1C-8BE4-ED74EA8C313B}" presName="rect2"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9000" r="-19000"/>
          </a:stretch>
        </a:blipFill>
      </dgm:spPr>
    </dgm:pt>
    <dgm:pt modelId="{096CE89F-144F-4912-9D0F-2E681F37EB7C}" type="pres">
      <dgm:prSet presAssocID="{73F6D595-66A5-4B5F-BD9F-088D110DFB73}" presName="sibTrans" presStyleCnt="0"/>
      <dgm:spPr/>
    </dgm:pt>
    <dgm:pt modelId="{BE03CCFF-ED85-49C5-B04C-10634ACA6E7C}" type="pres">
      <dgm:prSet presAssocID="{2D7B6F67-3197-483F-AA1E-7DAF8175D8C7}" presName="composite" presStyleCnt="0"/>
      <dgm:spPr/>
    </dgm:pt>
    <dgm:pt modelId="{415AB653-532D-4F70-A40E-79D8F3163891}" type="pres">
      <dgm:prSet presAssocID="{2D7B6F67-3197-483F-AA1E-7DAF8175D8C7}" presName="rect1" presStyleLbl="trAlignAcc1" presStyleIdx="1" presStyleCnt="3">
        <dgm:presLayoutVars>
          <dgm:bulletEnabled val="1"/>
        </dgm:presLayoutVars>
      </dgm:prSet>
      <dgm:spPr/>
      <dgm:t>
        <a:bodyPr/>
        <a:lstStyle/>
        <a:p>
          <a:endParaRPr lang="hu-HU"/>
        </a:p>
      </dgm:t>
    </dgm:pt>
    <dgm:pt modelId="{C8EBBFBE-704C-4171-A637-BB1D86F3D2FD}" type="pres">
      <dgm:prSet presAssocID="{2D7B6F67-3197-483F-AA1E-7DAF8175D8C7}" presName="rect2"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50000" r="-50000"/>
          </a:stretch>
        </a:blipFill>
      </dgm:spPr>
    </dgm:pt>
    <dgm:pt modelId="{44CA4ECD-E28F-4814-9DAF-44E67946CC98}" type="pres">
      <dgm:prSet presAssocID="{4915517E-61E9-4877-9463-361D4B23B06C}" presName="sibTrans" presStyleCnt="0"/>
      <dgm:spPr/>
    </dgm:pt>
    <dgm:pt modelId="{44277333-D80B-4D9F-A78C-2879964D3EBC}" type="pres">
      <dgm:prSet presAssocID="{AB8DFDF4-1E37-4B70-B83E-2230D5A1599C}" presName="composite" presStyleCnt="0"/>
      <dgm:spPr/>
    </dgm:pt>
    <dgm:pt modelId="{906E8533-26A1-4837-83EB-BF059719D9E9}" type="pres">
      <dgm:prSet presAssocID="{AB8DFDF4-1E37-4B70-B83E-2230D5A1599C}" presName="rect1" presStyleLbl="trAlignAcc1" presStyleIdx="2" presStyleCnt="3">
        <dgm:presLayoutVars>
          <dgm:bulletEnabled val="1"/>
        </dgm:presLayoutVars>
      </dgm:prSet>
      <dgm:spPr/>
      <dgm:t>
        <a:bodyPr/>
        <a:lstStyle/>
        <a:p>
          <a:endParaRPr lang="hu-HU"/>
        </a:p>
      </dgm:t>
    </dgm:pt>
    <dgm:pt modelId="{3E0B9CAF-AFE6-4C05-AFBF-350F2A091CEB}" type="pres">
      <dgm:prSet presAssocID="{AB8DFDF4-1E37-4B70-B83E-2230D5A1599C}" presName="rect2"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3000" r="-3000"/>
          </a:stretch>
        </a:blipFill>
      </dgm:spPr>
    </dgm:pt>
  </dgm:ptLst>
  <dgm:cxnLst>
    <dgm:cxn modelId="{AF3E5578-34FD-49DE-8E10-437C0C781EAA}" srcId="{84077FA2-2732-4B31-87AC-3B9A9E7A0806}" destId="{AB8DFDF4-1E37-4B70-B83E-2230D5A1599C}" srcOrd="2" destOrd="0" parTransId="{0144FFD1-79DE-4F2F-9781-6BE72551BA4C}" sibTransId="{D0813650-A5DA-46C2-AE0F-5A3944D7F956}"/>
    <dgm:cxn modelId="{13786A14-FF1E-452D-A9F6-8A001F56245B}" srcId="{84077FA2-2732-4B31-87AC-3B9A9E7A0806}" destId="{CAFBFE3F-26C0-4C1C-8BE4-ED74EA8C313B}" srcOrd="0" destOrd="0" parTransId="{66B75976-839A-43BF-8150-601808913E5C}" sibTransId="{73F6D595-66A5-4B5F-BD9F-088D110DFB73}"/>
    <dgm:cxn modelId="{1D141248-F782-406F-8880-1A929A2EBCE9}" type="presOf" srcId="{CAFBFE3F-26C0-4C1C-8BE4-ED74EA8C313B}" destId="{9BEE33D6-5535-499E-BCE2-66FF81410097}" srcOrd="0" destOrd="0" presId="urn:microsoft.com/office/officeart/2008/layout/PictureStrips"/>
    <dgm:cxn modelId="{5BFF43F7-5610-4817-9039-B2C9C79D448B}" srcId="{84077FA2-2732-4B31-87AC-3B9A9E7A0806}" destId="{2D7B6F67-3197-483F-AA1E-7DAF8175D8C7}" srcOrd="1" destOrd="0" parTransId="{7BEF6093-0235-4CFB-BF5B-C573F6F25BEF}" sibTransId="{4915517E-61E9-4877-9463-361D4B23B06C}"/>
    <dgm:cxn modelId="{0BBACC26-ABDE-4E77-9330-B1D0FCFCEB12}" type="presOf" srcId="{84077FA2-2732-4B31-87AC-3B9A9E7A0806}" destId="{9A16CF3D-1543-460D-A24F-390DD08D5B65}" srcOrd="0" destOrd="0" presId="urn:microsoft.com/office/officeart/2008/layout/PictureStrips"/>
    <dgm:cxn modelId="{8B1C2575-AE42-4795-B2C3-B0BB67C6C70F}" type="presOf" srcId="{2D7B6F67-3197-483F-AA1E-7DAF8175D8C7}" destId="{415AB653-532D-4F70-A40E-79D8F3163891}" srcOrd="0" destOrd="0" presId="urn:microsoft.com/office/officeart/2008/layout/PictureStrips"/>
    <dgm:cxn modelId="{E32B2CDD-697E-4F69-BF17-7A049B28D630}" type="presOf" srcId="{AB8DFDF4-1E37-4B70-B83E-2230D5A1599C}" destId="{906E8533-26A1-4837-83EB-BF059719D9E9}" srcOrd="0" destOrd="0" presId="urn:microsoft.com/office/officeart/2008/layout/PictureStrips"/>
    <dgm:cxn modelId="{8FCF0D59-1718-4D08-8674-5C84AA2DE14E}" type="presParOf" srcId="{9A16CF3D-1543-460D-A24F-390DD08D5B65}" destId="{E4DE8709-66AD-4CD8-9D26-8BCC3A122D6F}" srcOrd="0" destOrd="0" presId="urn:microsoft.com/office/officeart/2008/layout/PictureStrips"/>
    <dgm:cxn modelId="{58DD7C8D-F3D5-4EF4-B43C-55229E00488D}" type="presParOf" srcId="{E4DE8709-66AD-4CD8-9D26-8BCC3A122D6F}" destId="{9BEE33D6-5535-499E-BCE2-66FF81410097}" srcOrd="0" destOrd="0" presId="urn:microsoft.com/office/officeart/2008/layout/PictureStrips"/>
    <dgm:cxn modelId="{A9F72112-1A20-4E07-8968-4865F216D68E}" type="presParOf" srcId="{E4DE8709-66AD-4CD8-9D26-8BCC3A122D6F}" destId="{502F457E-FB4F-4D66-B8B7-DB7A2FB71B1E}" srcOrd="1" destOrd="0" presId="urn:microsoft.com/office/officeart/2008/layout/PictureStrips"/>
    <dgm:cxn modelId="{93EC9A20-6B0E-4A09-83D4-5C2B01C40F47}" type="presParOf" srcId="{9A16CF3D-1543-460D-A24F-390DD08D5B65}" destId="{096CE89F-144F-4912-9D0F-2E681F37EB7C}" srcOrd="1" destOrd="0" presId="urn:microsoft.com/office/officeart/2008/layout/PictureStrips"/>
    <dgm:cxn modelId="{6FF57056-47B1-42F1-A004-AAA2F09E474A}" type="presParOf" srcId="{9A16CF3D-1543-460D-A24F-390DD08D5B65}" destId="{BE03CCFF-ED85-49C5-B04C-10634ACA6E7C}" srcOrd="2" destOrd="0" presId="urn:microsoft.com/office/officeart/2008/layout/PictureStrips"/>
    <dgm:cxn modelId="{7E580652-9064-485C-87E0-C4E73DCC5DC2}" type="presParOf" srcId="{BE03CCFF-ED85-49C5-B04C-10634ACA6E7C}" destId="{415AB653-532D-4F70-A40E-79D8F3163891}" srcOrd="0" destOrd="0" presId="urn:microsoft.com/office/officeart/2008/layout/PictureStrips"/>
    <dgm:cxn modelId="{AD606C2E-10DF-4258-B47E-6F1BEB1B2C86}" type="presParOf" srcId="{BE03CCFF-ED85-49C5-B04C-10634ACA6E7C}" destId="{C8EBBFBE-704C-4171-A637-BB1D86F3D2FD}" srcOrd="1" destOrd="0" presId="urn:microsoft.com/office/officeart/2008/layout/PictureStrips"/>
    <dgm:cxn modelId="{37027B66-FD47-4696-A057-73DEAE8E8E0A}" type="presParOf" srcId="{9A16CF3D-1543-460D-A24F-390DD08D5B65}" destId="{44CA4ECD-E28F-4814-9DAF-44E67946CC98}" srcOrd="3" destOrd="0" presId="urn:microsoft.com/office/officeart/2008/layout/PictureStrips"/>
    <dgm:cxn modelId="{17F3EA63-A53E-41C3-AD21-04642F07F0ED}" type="presParOf" srcId="{9A16CF3D-1543-460D-A24F-390DD08D5B65}" destId="{44277333-D80B-4D9F-A78C-2879964D3EBC}" srcOrd="4" destOrd="0" presId="urn:microsoft.com/office/officeart/2008/layout/PictureStrips"/>
    <dgm:cxn modelId="{694E281F-328E-4E39-AFDE-9193FEBC0BB5}" type="presParOf" srcId="{44277333-D80B-4D9F-A78C-2879964D3EBC}" destId="{906E8533-26A1-4837-83EB-BF059719D9E9}" srcOrd="0" destOrd="0" presId="urn:microsoft.com/office/officeart/2008/layout/PictureStrips"/>
    <dgm:cxn modelId="{5403D86B-FF6B-45AA-BA65-3CFB08C686AC}" type="presParOf" srcId="{44277333-D80B-4D9F-A78C-2879964D3EBC}" destId="{3E0B9CAF-AFE6-4C05-AFBF-350F2A091CEB}"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FE06B46-7653-4EFF-B2CD-92681F9C0627}" type="doc">
      <dgm:prSet loTypeId="urn:microsoft.com/office/officeart/2005/8/layout/vList2" loCatId="list" qsTypeId="urn:microsoft.com/office/officeart/2005/8/quickstyle/3d2" qsCatId="3D" csTypeId="urn:microsoft.com/office/officeart/2005/8/colors/accent1_2" csCatId="accent1"/>
      <dgm:spPr/>
      <dgm:t>
        <a:bodyPr/>
        <a:lstStyle/>
        <a:p>
          <a:endParaRPr lang="hu-HU"/>
        </a:p>
      </dgm:t>
    </dgm:pt>
    <dgm:pt modelId="{617B846A-D853-44B2-B664-C6B5D775E728}">
      <dgm:prSet/>
      <dgm:spPr/>
      <dgm:t>
        <a:bodyPr/>
        <a:lstStyle/>
        <a:p>
          <a:pPr rtl="0"/>
          <a:r>
            <a:rPr lang="hu-HU" smtClean="0"/>
            <a:t>Nyelvinapló-postaláda</a:t>
          </a:r>
          <a:endParaRPr lang="hu-HU"/>
        </a:p>
      </dgm:t>
    </dgm:pt>
    <dgm:pt modelId="{0A4FAD61-681F-4676-8679-4475F5547507}" type="parTrans" cxnId="{9B2F69F8-DCEB-4ADE-8A72-543B79DA6BDA}">
      <dgm:prSet/>
      <dgm:spPr/>
      <dgm:t>
        <a:bodyPr/>
        <a:lstStyle/>
        <a:p>
          <a:endParaRPr lang="hu-HU"/>
        </a:p>
      </dgm:t>
    </dgm:pt>
    <dgm:pt modelId="{F65CC6A4-0336-493E-BC1C-C96A1EDC0F6B}" type="sibTrans" cxnId="{9B2F69F8-DCEB-4ADE-8A72-543B79DA6BDA}">
      <dgm:prSet/>
      <dgm:spPr/>
      <dgm:t>
        <a:bodyPr/>
        <a:lstStyle/>
        <a:p>
          <a:endParaRPr lang="hu-HU"/>
        </a:p>
      </dgm:t>
    </dgm:pt>
    <dgm:pt modelId="{4B276831-93B7-4439-A30E-439932EA721C}" type="pres">
      <dgm:prSet presAssocID="{4FE06B46-7653-4EFF-B2CD-92681F9C0627}" presName="linear" presStyleCnt="0">
        <dgm:presLayoutVars>
          <dgm:animLvl val="lvl"/>
          <dgm:resizeHandles val="exact"/>
        </dgm:presLayoutVars>
      </dgm:prSet>
      <dgm:spPr/>
      <dgm:t>
        <a:bodyPr/>
        <a:lstStyle/>
        <a:p>
          <a:endParaRPr lang="hu-HU"/>
        </a:p>
      </dgm:t>
    </dgm:pt>
    <dgm:pt modelId="{3FB8C060-3187-479B-8668-546A76DFB3F8}" type="pres">
      <dgm:prSet presAssocID="{617B846A-D853-44B2-B664-C6B5D775E728}" presName="parentText" presStyleLbl="node1" presStyleIdx="0" presStyleCnt="1">
        <dgm:presLayoutVars>
          <dgm:chMax val="0"/>
          <dgm:bulletEnabled val="1"/>
        </dgm:presLayoutVars>
      </dgm:prSet>
      <dgm:spPr/>
      <dgm:t>
        <a:bodyPr/>
        <a:lstStyle/>
        <a:p>
          <a:endParaRPr lang="hu-HU"/>
        </a:p>
      </dgm:t>
    </dgm:pt>
  </dgm:ptLst>
  <dgm:cxnLst>
    <dgm:cxn modelId="{9B2F69F8-DCEB-4ADE-8A72-543B79DA6BDA}" srcId="{4FE06B46-7653-4EFF-B2CD-92681F9C0627}" destId="{617B846A-D853-44B2-B664-C6B5D775E728}" srcOrd="0" destOrd="0" parTransId="{0A4FAD61-681F-4676-8679-4475F5547507}" sibTransId="{F65CC6A4-0336-493E-BC1C-C96A1EDC0F6B}"/>
    <dgm:cxn modelId="{D69C9E75-7BFB-44B8-A59D-FBB3BA514C90}" type="presOf" srcId="{617B846A-D853-44B2-B664-C6B5D775E728}" destId="{3FB8C060-3187-479B-8668-546A76DFB3F8}" srcOrd="0" destOrd="0" presId="urn:microsoft.com/office/officeart/2005/8/layout/vList2"/>
    <dgm:cxn modelId="{5F2D416F-00F2-46DE-885B-254CF38D8592}" type="presOf" srcId="{4FE06B46-7653-4EFF-B2CD-92681F9C0627}" destId="{4B276831-93B7-4439-A30E-439932EA721C}" srcOrd="0" destOrd="0" presId="urn:microsoft.com/office/officeart/2005/8/layout/vList2"/>
    <dgm:cxn modelId="{096EF319-98FE-41F5-80B2-C38739AD895A}" type="presParOf" srcId="{4B276831-93B7-4439-A30E-439932EA721C}" destId="{3FB8C060-3187-479B-8668-546A76DFB3F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B76CAD2-F6B1-431D-B218-83D65D08B4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hu-HU"/>
        </a:p>
      </dgm:t>
    </dgm:pt>
    <dgm:pt modelId="{8B19D2B6-C706-48EB-9F43-8E6A51CDCB73}">
      <dgm:prSet phldrT="[Szöveg]"/>
      <dgm:spPr/>
      <dgm:t>
        <a:bodyPr/>
        <a:lstStyle/>
        <a:p>
          <a:r>
            <a:rPr lang="hu-HU" dirty="0" smtClean="0">
              <a:latin typeface="Garamond" panose="02020404030301010803" pitchFamily="18" charset="0"/>
            </a:rPr>
            <a:t>Diákok</a:t>
          </a:r>
          <a:endParaRPr lang="hu-HU" dirty="0">
            <a:latin typeface="Garamond" panose="02020404030301010803" pitchFamily="18" charset="0"/>
          </a:endParaRPr>
        </a:p>
      </dgm:t>
    </dgm:pt>
    <dgm:pt modelId="{BE384637-7CF4-4FC4-B809-C8D9D6EF34A0}" type="parTrans" cxnId="{5400E55C-B6E8-407A-94F2-83CF3AC8BEDB}">
      <dgm:prSet/>
      <dgm:spPr/>
      <dgm:t>
        <a:bodyPr/>
        <a:lstStyle/>
        <a:p>
          <a:endParaRPr lang="hu-HU"/>
        </a:p>
      </dgm:t>
    </dgm:pt>
    <dgm:pt modelId="{4116972C-2026-4C18-ABD6-138C01FAE744}" type="sibTrans" cxnId="{5400E55C-B6E8-407A-94F2-83CF3AC8BEDB}">
      <dgm:prSet/>
      <dgm:spPr/>
      <dgm:t>
        <a:bodyPr/>
        <a:lstStyle/>
        <a:p>
          <a:endParaRPr lang="hu-HU"/>
        </a:p>
      </dgm:t>
    </dgm:pt>
    <dgm:pt modelId="{9D2E4721-7E12-4893-8A1A-904FF79BB8B2}">
      <dgm:prSet phldrT="[Szöveg]"/>
      <dgm:spPr/>
      <dgm:t>
        <a:bodyPr/>
        <a:lstStyle/>
        <a:p>
          <a:r>
            <a:rPr lang="hu-HU" dirty="0" smtClean="0">
              <a:latin typeface="Garamond" panose="02020404030301010803" pitchFamily="18" charset="0"/>
            </a:rPr>
            <a:t>nyelvi problémák, észleletek gyűjtése nyelvi naplóban</a:t>
          </a:r>
          <a:endParaRPr lang="hu-HU" dirty="0"/>
        </a:p>
      </dgm:t>
    </dgm:pt>
    <dgm:pt modelId="{7342C22E-B462-4C09-AA0D-458852CECD3C}" type="parTrans" cxnId="{C3B01D70-0BF8-42A3-907B-2CCC6484D129}">
      <dgm:prSet/>
      <dgm:spPr/>
      <dgm:t>
        <a:bodyPr/>
        <a:lstStyle/>
        <a:p>
          <a:endParaRPr lang="hu-HU"/>
        </a:p>
      </dgm:t>
    </dgm:pt>
    <dgm:pt modelId="{63FE8841-FE81-464C-96BB-B96758C5AE88}" type="sibTrans" cxnId="{C3B01D70-0BF8-42A3-907B-2CCC6484D129}">
      <dgm:prSet/>
      <dgm:spPr/>
      <dgm:t>
        <a:bodyPr/>
        <a:lstStyle/>
        <a:p>
          <a:endParaRPr lang="hu-HU"/>
        </a:p>
      </dgm:t>
    </dgm:pt>
    <dgm:pt modelId="{D9BA6C75-57CA-45B5-BC25-AA766BE38189}">
      <dgm:prSet phldrT="[Szöveg]"/>
      <dgm:spPr/>
      <dgm:t>
        <a:bodyPr/>
        <a:lstStyle/>
        <a:p>
          <a:r>
            <a:rPr lang="hu-HU" dirty="0" smtClean="0">
              <a:latin typeface="Garamond" panose="02020404030301010803" pitchFamily="18" charset="0"/>
            </a:rPr>
            <a:t>Tanár</a:t>
          </a:r>
          <a:endParaRPr lang="hu-HU" dirty="0"/>
        </a:p>
      </dgm:t>
    </dgm:pt>
    <dgm:pt modelId="{9DA601CF-547B-4305-8E85-7561005EFA7D}" type="parTrans" cxnId="{EE66D84D-7FE8-477E-AFEC-9EEFD50ECC09}">
      <dgm:prSet/>
      <dgm:spPr/>
      <dgm:t>
        <a:bodyPr/>
        <a:lstStyle/>
        <a:p>
          <a:endParaRPr lang="hu-HU"/>
        </a:p>
      </dgm:t>
    </dgm:pt>
    <dgm:pt modelId="{F1DB6E0F-39CF-44A0-BAC5-B951030CF1F3}" type="sibTrans" cxnId="{EE66D84D-7FE8-477E-AFEC-9EEFD50ECC09}">
      <dgm:prSet/>
      <dgm:spPr/>
      <dgm:t>
        <a:bodyPr/>
        <a:lstStyle/>
        <a:p>
          <a:endParaRPr lang="hu-HU"/>
        </a:p>
      </dgm:t>
    </dgm:pt>
    <dgm:pt modelId="{3FDB21D6-1E52-4663-8F29-2B7BF8440C42}">
      <dgm:prSet phldrT="[Szöveg]"/>
      <dgm:spPr/>
      <dgm:t>
        <a:bodyPr/>
        <a:lstStyle/>
        <a:p>
          <a:r>
            <a:rPr lang="hu-HU" dirty="0" smtClean="0">
              <a:latin typeface="Garamond" panose="02020404030301010803" pitchFamily="18" charset="0"/>
            </a:rPr>
            <a:t>Nyelvi napló írása a saját észleleteiből</a:t>
          </a:r>
          <a:endParaRPr lang="hu-HU" dirty="0"/>
        </a:p>
      </dgm:t>
    </dgm:pt>
    <dgm:pt modelId="{141D4D9F-82C4-4B76-822B-314EC907F03B}" type="parTrans" cxnId="{2CFF1DB3-D72C-49BA-8BEF-5E0145F23792}">
      <dgm:prSet/>
      <dgm:spPr/>
      <dgm:t>
        <a:bodyPr/>
        <a:lstStyle/>
        <a:p>
          <a:endParaRPr lang="hu-HU"/>
        </a:p>
      </dgm:t>
    </dgm:pt>
    <dgm:pt modelId="{3ED7973E-C533-4016-A21F-FCEAF17A72B9}" type="sibTrans" cxnId="{2CFF1DB3-D72C-49BA-8BEF-5E0145F23792}">
      <dgm:prSet/>
      <dgm:spPr/>
      <dgm:t>
        <a:bodyPr/>
        <a:lstStyle/>
        <a:p>
          <a:endParaRPr lang="hu-HU"/>
        </a:p>
      </dgm:t>
    </dgm:pt>
    <dgm:pt modelId="{A5F83AFE-6230-4942-BC8E-559D6D0CE8B4}">
      <dgm:prSet/>
      <dgm:spPr/>
      <dgm:t>
        <a:bodyPr/>
        <a:lstStyle/>
        <a:p>
          <a:r>
            <a:rPr lang="hu-HU" dirty="0" smtClean="0">
              <a:latin typeface="Garamond" panose="02020404030301010803" pitchFamily="18" charset="0"/>
            </a:rPr>
            <a:t>Tanulói nyelvi produktumok nyelvi problémáinak gyűjtése a naplóban</a:t>
          </a:r>
        </a:p>
      </dgm:t>
    </dgm:pt>
    <dgm:pt modelId="{E61717C7-B6A7-4A97-AE3B-C40864059BEF}" type="parTrans" cxnId="{2320C7D0-99F0-4268-B524-88319D07CDA9}">
      <dgm:prSet/>
      <dgm:spPr/>
      <dgm:t>
        <a:bodyPr/>
        <a:lstStyle/>
        <a:p>
          <a:endParaRPr lang="hu-HU"/>
        </a:p>
      </dgm:t>
    </dgm:pt>
    <dgm:pt modelId="{78EB275E-F0D0-4A3F-83ED-21C9749FB652}" type="sibTrans" cxnId="{2320C7D0-99F0-4268-B524-88319D07CDA9}">
      <dgm:prSet/>
      <dgm:spPr/>
      <dgm:t>
        <a:bodyPr/>
        <a:lstStyle/>
        <a:p>
          <a:endParaRPr lang="hu-HU"/>
        </a:p>
      </dgm:t>
    </dgm:pt>
    <dgm:pt modelId="{8BA73810-5D12-4D75-915C-16B58ECB41C5}" type="pres">
      <dgm:prSet presAssocID="{3B76CAD2-F6B1-431D-B218-83D65D08B446}" presName="linear" presStyleCnt="0">
        <dgm:presLayoutVars>
          <dgm:animLvl val="lvl"/>
          <dgm:resizeHandles val="exact"/>
        </dgm:presLayoutVars>
      </dgm:prSet>
      <dgm:spPr/>
      <dgm:t>
        <a:bodyPr/>
        <a:lstStyle/>
        <a:p>
          <a:endParaRPr lang="hu-HU"/>
        </a:p>
      </dgm:t>
    </dgm:pt>
    <dgm:pt modelId="{BE263B8B-0B7A-496F-991C-88F556CBF060}" type="pres">
      <dgm:prSet presAssocID="{8B19D2B6-C706-48EB-9F43-8E6A51CDCB73}" presName="parentText" presStyleLbl="node1" presStyleIdx="0" presStyleCnt="2">
        <dgm:presLayoutVars>
          <dgm:chMax val="0"/>
          <dgm:bulletEnabled val="1"/>
        </dgm:presLayoutVars>
      </dgm:prSet>
      <dgm:spPr/>
      <dgm:t>
        <a:bodyPr/>
        <a:lstStyle/>
        <a:p>
          <a:endParaRPr lang="hu-HU"/>
        </a:p>
      </dgm:t>
    </dgm:pt>
    <dgm:pt modelId="{424075B3-9FC3-4143-B081-4443C325FF0D}" type="pres">
      <dgm:prSet presAssocID="{8B19D2B6-C706-48EB-9F43-8E6A51CDCB73}" presName="childText" presStyleLbl="revTx" presStyleIdx="0" presStyleCnt="2">
        <dgm:presLayoutVars>
          <dgm:bulletEnabled val="1"/>
        </dgm:presLayoutVars>
      </dgm:prSet>
      <dgm:spPr/>
      <dgm:t>
        <a:bodyPr/>
        <a:lstStyle/>
        <a:p>
          <a:endParaRPr lang="hu-HU"/>
        </a:p>
      </dgm:t>
    </dgm:pt>
    <dgm:pt modelId="{8AA69DB3-2F1C-45A4-8B3F-13EA8A107842}" type="pres">
      <dgm:prSet presAssocID="{D9BA6C75-57CA-45B5-BC25-AA766BE38189}" presName="parentText" presStyleLbl="node1" presStyleIdx="1" presStyleCnt="2">
        <dgm:presLayoutVars>
          <dgm:chMax val="0"/>
          <dgm:bulletEnabled val="1"/>
        </dgm:presLayoutVars>
      </dgm:prSet>
      <dgm:spPr/>
      <dgm:t>
        <a:bodyPr/>
        <a:lstStyle/>
        <a:p>
          <a:endParaRPr lang="hu-HU"/>
        </a:p>
      </dgm:t>
    </dgm:pt>
    <dgm:pt modelId="{0137050A-4547-4820-A4BC-57AE51171F4D}" type="pres">
      <dgm:prSet presAssocID="{D9BA6C75-57CA-45B5-BC25-AA766BE38189}" presName="childText" presStyleLbl="revTx" presStyleIdx="1" presStyleCnt="2">
        <dgm:presLayoutVars>
          <dgm:bulletEnabled val="1"/>
        </dgm:presLayoutVars>
      </dgm:prSet>
      <dgm:spPr/>
      <dgm:t>
        <a:bodyPr/>
        <a:lstStyle/>
        <a:p>
          <a:endParaRPr lang="hu-HU"/>
        </a:p>
      </dgm:t>
    </dgm:pt>
  </dgm:ptLst>
  <dgm:cxnLst>
    <dgm:cxn modelId="{C3B01D70-0BF8-42A3-907B-2CCC6484D129}" srcId="{8B19D2B6-C706-48EB-9F43-8E6A51CDCB73}" destId="{9D2E4721-7E12-4893-8A1A-904FF79BB8B2}" srcOrd="0" destOrd="0" parTransId="{7342C22E-B462-4C09-AA0D-458852CECD3C}" sibTransId="{63FE8841-FE81-464C-96BB-B96758C5AE88}"/>
    <dgm:cxn modelId="{50389870-5FB3-4311-9A38-B0E8D039D49B}" type="presOf" srcId="{D9BA6C75-57CA-45B5-BC25-AA766BE38189}" destId="{8AA69DB3-2F1C-45A4-8B3F-13EA8A107842}" srcOrd="0" destOrd="0" presId="urn:microsoft.com/office/officeart/2005/8/layout/vList2"/>
    <dgm:cxn modelId="{B79E8F81-AF8F-4ADF-966F-1D85DA13C87D}" type="presOf" srcId="{3FDB21D6-1E52-4663-8F29-2B7BF8440C42}" destId="{0137050A-4547-4820-A4BC-57AE51171F4D}" srcOrd="0" destOrd="0" presId="urn:microsoft.com/office/officeart/2005/8/layout/vList2"/>
    <dgm:cxn modelId="{2CFF1DB3-D72C-49BA-8BEF-5E0145F23792}" srcId="{D9BA6C75-57CA-45B5-BC25-AA766BE38189}" destId="{3FDB21D6-1E52-4663-8F29-2B7BF8440C42}" srcOrd="0" destOrd="0" parTransId="{141D4D9F-82C4-4B76-822B-314EC907F03B}" sibTransId="{3ED7973E-C533-4016-A21F-FCEAF17A72B9}"/>
    <dgm:cxn modelId="{EE66D84D-7FE8-477E-AFEC-9EEFD50ECC09}" srcId="{3B76CAD2-F6B1-431D-B218-83D65D08B446}" destId="{D9BA6C75-57CA-45B5-BC25-AA766BE38189}" srcOrd="1" destOrd="0" parTransId="{9DA601CF-547B-4305-8E85-7561005EFA7D}" sibTransId="{F1DB6E0F-39CF-44A0-BAC5-B951030CF1F3}"/>
    <dgm:cxn modelId="{2320C7D0-99F0-4268-B524-88319D07CDA9}" srcId="{D9BA6C75-57CA-45B5-BC25-AA766BE38189}" destId="{A5F83AFE-6230-4942-BC8E-559D6D0CE8B4}" srcOrd="1" destOrd="0" parTransId="{E61717C7-B6A7-4A97-AE3B-C40864059BEF}" sibTransId="{78EB275E-F0D0-4A3F-83ED-21C9749FB652}"/>
    <dgm:cxn modelId="{5400E55C-B6E8-407A-94F2-83CF3AC8BEDB}" srcId="{3B76CAD2-F6B1-431D-B218-83D65D08B446}" destId="{8B19D2B6-C706-48EB-9F43-8E6A51CDCB73}" srcOrd="0" destOrd="0" parTransId="{BE384637-7CF4-4FC4-B809-C8D9D6EF34A0}" sibTransId="{4116972C-2026-4C18-ABD6-138C01FAE744}"/>
    <dgm:cxn modelId="{FD50A2CF-74A6-4F13-9921-5E4D07E0A9D3}" type="presOf" srcId="{A5F83AFE-6230-4942-BC8E-559D6D0CE8B4}" destId="{0137050A-4547-4820-A4BC-57AE51171F4D}" srcOrd="0" destOrd="1" presId="urn:microsoft.com/office/officeart/2005/8/layout/vList2"/>
    <dgm:cxn modelId="{8E712072-30EC-4CFD-B91D-904E063029B1}" type="presOf" srcId="{9D2E4721-7E12-4893-8A1A-904FF79BB8B2}" destId="{424075B3-9FC3-4143-B081-4443C325FF0D}" srcOrd="0" destOrd="0" presId="urn:microsoft.com/office/officeart/2005/8/layout/vList2"/>
    <dgm:cxn modelId="{BA932D4A-18F2-46DA-8BE8-FAFEB5AF1774}" type="presOf" srcId="{3B76CAD2-F6B1-431D-B218-83D65D08B446}" destId="{8BA73810-5D12-4D75-915C-16B58ECB41C5}" srcOrd="0" destOrd="0" presId="urn:microsoft.com/office/officeart/2005/8/layout/vList2"/>
    <dgm:cxn modelId="{D5021B70-C41A-4CA5-9A29-EDFD0E14114A}" type="presOf" srcId="{8B19D2B6-C706-48EB-9F43-8E6A51CDCB73}" destId="{BE263B8B-0B7A-496F-991C-88F556CBF060}" srcOrd="0" destOrd="0" presId="urn:microsoft.com/office/officeart/2005/8/layout/vList2"/>
    <dgm:cxn modelId="{C316D25D-4FB4-4808-B46B-9444215D7900}" type="presParOf" srcId="{8BA73810-5D12-4D75-915C-16B58ECB41C5}" destId="{BE263B8B-0B7A-496F-991C-88F556CBF060}" srcOrd="0" destOrd="0" presId="urn:microsoft.com/office/officeart/2005/8/layout/vList2"/>
    <dgm:cxn modelId="{384A2DA3-1BC8-4D0C-A8B6-A7FE8CF21FF2}" type="presParOf" srcId="{8BA73810-5D12-4D75-915C-16B58ECB41C5}" destId="{424075B3-9FC3-4143-B081-4443C325FF0D}" srcOrd="1" destOrd="0" presId="urn:microsoft.com/office/officeart/2005/8/layout/vList2"/>
    <dgm:cxn modelId="{F9DDAA15-5B4A-423F-8B10-25F056B23347}" type="presParOf" srcId="{8BA73810-5D12-4D75-915C-16B58ECB41C5}" destId="{8AA69DB3-2F1C-45A4-8B3F-13EA8A107842}" srcOrd="2" destOrd="0" presId="urn:microsoft.com/office/officeart/2005/8/layout/vList2"/>
    <dgm:cxn modelId="{39C44380-C59A-4B7A-9C01-312B91983A02}" type="presParOf" srcId="{8BA73810-5D12-4D75-915C-16B58ECB41C5}" destId="{0137050A-4547-4820-A4BC-57AE51171F4D}"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F4753FB-4B74-4AEA-ACD2-902D5D46B367}" type="doc">
      <dgm:prSet loTypeId="urn:microsoft.com/office/officeart/2005/8/layout/vList2" loCatId="list" qsTypeId="urn:microsoft.com/office/officeart/2005/8/quickstyle/3d1" qsCatId="3D" csTypeId="urn:microsoft.com/office/officeart/2005/8/colors/accent1_5" csCatId="accent1"/>
      <dgm:spPr/>
      <dgm:t>
        <a:bodyPr/>
        <a:lstStyle/>
        <a:p>
          <a:endParaRPr lang="hu-HU"/>
        </a:p>
      </dgm:t>
    </dgm:pt>
    <dgm:pt modelId="{C80139B4-0A8C-490D-8700-ED43506BB89C}">
      <dgm:prSet/>
      <dgm:spPr/>
      <dgm:t>
        <a:bodyPr/>
        <a:lstStyle/>
        <a:p>
          <a:pPr rtl="0"/>
          <a:r>
            <a:rPr lang="hu-HU" smtClean="0"/>
            <a:t>A tanulói naplóbejegyzés kapcsán tárgyalható témakörök</a:t>
          </a:r>
          <a:endParaRPr lang="hu-HU"/>
        </a:p>
      </dgm:t>
    </dgm:pt>
    <dgm:pt modelId="{48CEAEC3-144D-4FD9-9E0D-49EE0414D35F}" type="parTrans" cxnId="{6D9911FA-5588-484C-A7FD-7A6BCE3588E2}">
      <dgm:prSet/>
      <dgm:spPr/>
      <dgm:t>
        <a:bodyPr/>
        <a:lstStyle/>
        <a:p>
          <a:endParaRPr lang="hu-HU"/>
        </a:p>
      </dgm:t>
    </dgm:pt>
    <dgm:pt modelId="{9909DE60-A1D1-49D7-A7E2-CED1D4C0041C}" type="sibTrans" cxnId="{6D9911FA-5588-484C-A7FD-7A6BCE3588E2}">
      <dgm:prSet/>
      <dgm:spPr/>
      <dgm:t>
        <a:bodyPr/>
        <a:lstStyle/>
        <a:p>
          <a:endParaRPr lang="hu-HU"/>
        </a:p>
      </dgm:t>
    </dgm:pt>
    <dgm:pt modelId="{A8453AB5-99DC-498A-8F8C-282A7EDC8636}" type="pres">
      <dgm:prSet presAssocID="{2F4753FB-4B74-4AEA-ACD2-902D5D46B367}" presName="linear" presStyleCnt="0">
        <dgm:presLayoutVars>
          <dgm:animLvl val="lvl"/>
          <dgm:resizeHandles val="exact"/>
        </dgm:presLayoutVars>
      </dgm:prSet>
      <dgm:spPr/>
      <dgm:t>
        <a:bodyPr/>
        <a:lstStyle/>
        <a:p>
          <a:endParaRPr lang="hu-HU"/>
        </a:p>
      </dgm:t>
    </dgm:pt>
    <dgm:pt modelId="{AFE28C2B-066A-4A38-BB7A-7087544F8D09}" type="pres">
      <dgm:prSet presAssocID="{C80139B4-0A8C-490D-8700-ED43506BB89C}" presName="parentText" presStyleLbl="node1" presStyleIdx="0" presStyleCnt="1">
        <dgm:presLayoutVars>
          <dgm:chMax val="0"/>
          <dgm:bulletEnabled val="1"/>
        </dgm:presLayoutVars>
      </dgm:prSet>
      <dgm:spPr/>
      <dgm:t>
        <a:bodyPr/>
        <a:lstStyle/>
        <a:p>
          <a:endParaRPr lang="hu-HU"/>
        </a:p>
      </dgm:t>
    </dgm:pt>
  </dgm:ptLst>
  <dgm:cxnLst>
    <dgm:cxn modelId="{908F90E9-2CCE-4434-B132-628F86665425}" type="presOf" srcId="{2F4753FB-4B74-4AEA-ACD2-902D5D46B367}" destId="{A8453AB5-99DC-498A-8F8C-282A7EDC8636}" srcOrd="0" destOrd="0" presId="urn:microsoft.com/office/officeart/2005/8/layout/vList2"/>
    <dgm:cxn modelId="{D643B1E9-507C-4603-9537-A6C6733FDCD5}" type="presOf" srcId="{C80139B4-0A8C-490D-8700-ED43506BB89C}" destId="{AFE28C2B-066A-4A38-BB7A-7087544F8D09}" srcOrd="0" destOrd="0" presId="urn:microsoft.com/office/officeart/2005/8/layout/vList2"/>
    <dgm:cxn modelId="{6D9911FA-5588-484C-A7FD-7A6BCE3588E2}" srcId="{2F4753FB-4B74-4AEA-ACD2-902D5D46B367}" destId="{C80139B4-0A8C-490D-8700-ED43506BB89C}" srcOrd="0" destOrd="0" parTransId="{48CEAEC3-144D-4FD9-9E0D-49EE0414D35F}" sibTransId="{9909DE60-A1D1-49D7-A7E2-CED1D4C0041C}"/>
    <dgm:cxn modelId="{A8E3B9F7-7317-43C5-8C82-7D7DA0881B68}" type="presParOf" srcId="{A8453AB5-99DC-498A-8F8C-282A7EDC8636}" destId="{AFE28C2B-066A-4A38-BB7A-7087544F8D0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6F811AB-F6C6-456B-9441-771375487361}" type="doc">
      <dgm:prSet loTypeId="urn:microsoft.com/office/officeart/2005/8/layout/vList2" loCatId="list" qsTypeId="urn:microsoft.com/office/officeart/2005/8/quickstyle/3d2" qsCatId="3D" csTypeId="urn:microsoft.com/office/officeart/2005/8/colors/colorful4" csCatId="colorful"/>
      <dgm:spPr/>
      <dgm:t>
        <a:bodyPr/>
        <a:lstStyle/>
        <a:p>
          <a:endParaRPr lang="hu-HU"/>
        </a:p>
      </dgm:t>
    </dgm:pt>
    <dgm:pt modelId="{0B8E1E1D-76CA-4755-931D-72B3CF0B68C0}">
      <dgm:prSet/>
      <dgm:spPr/>
      <dgm:t>
        <a:bodyPr/>
        <a:lstStyle/>
        <a:p>
          <a:pPr rtl="0"/>
          <a:r>
            <a:rPr lang="hu-HU" smtClean="0"/>
            <a:t>A naplóbejegyzés feldolgozásának lehetőségei</a:t>
          </a:r>
          <a:endParaRPr lang="hu-HU"/>
        </a:p>
      </dgm:t>
    </dgm:pt>
    <dgm:pt modelId="{B41FC6D0-EE6E-4B35-9B0F-B12A5C8BBCC5}" type="parTrans" cxnId="{0AE4CDC1-6C82-4235-8D3F-07A4F91A0DFB}">
      <dgm:prSet/>
      <dgm:spPr/>
      <dgm:t>
        <a:bodyPr/>
        <a:lstStyle/>
        <a:p>
          <a:endParaRPr lang="hu-HU"/>
        </a:p>
      </dgm:t>
    </dgm:pt>
    <dgm:pt modelId="{6C758B5C-845A-4F31-92C3-B5431A24C8EC}" type="sibTrans" cxnId="{0AE4CDC1-6C82-4235-8D3F-07A4F91A0DFB}">
      <dgm:prSet/>
      <dgm:spPr/>
      <dgm:t>
        <a:bodyPr/>
        <a:lstStyle/>
        <a:p>
          <a:endParaRPr lang="hu-HU"/>
        </a:p>
      </dgm:t>
    </dgm:pt>
    <dgm:pt modelId="{BEBF993E-EC02-4489-A866-A75BA18E5B9A}" type="pres">
      <dgm:prSet presAssocID="{F6F811AB-F6C6-456B-9441-771375487361}" presName="linear" presStyleCnt="0">
        <dgm:presLayoutVars>
          <dgm:animLvl val="lvl"/>
          <dgm:resizeHandles val="exact"/>
        </dgm:presLayoutVars>
      </dgm:prSet>
      <dgm:spPr/>
      <dgm:t>
        <a:bodyPr/>
        <a:lstStyle/>
        <a:p>
          <a:endParaRPr lang="hu-HU"/>
        </a:p>
      </dgm:t>
    </dgm:pt>
    <dgm:pt modelId="{962A72CC-436E-469B-A342-1EF89D774207}" type="pres">
      <dgm:prSet presAssocID="{0B8E1E1D-76CA-4755-931D-72B3CF0B68C0}" presName="parentText" presStyleLbl="node1" presStyleIdx="0" presStyleCnt="1">
        <dgm:presLayoutVars>
          <dgm:chMax val="0"/>
          <dgm:bulletEnabled val="1"/>
        </dgm:presLayoutVars>
      </dgm:prSet>
      <dgm:spPr/>
      <dgm:t>
        <a:bodyPr/>
        <a:lstStyle/>
        <a:p>
          <a:endParaRPr lang="hu-HU"/>
        </a:p>
      </dgm:t>
    </dgm:pt>
  </dgm:ptLst>
  <dgm:cxnLst>
    <dgm:cxn modelId="{0AE4CDC1-6C82-4235-8D3F-07A4F91A0DFB}" srcId="{F6F811AB-F6C6-456B-9441-771375487361}" destId="{0B8E1E1D-76CA-4755-931D-72B3CF0B68C0}" srcOrd="0" destOrd="0" parTransId="{B41FC6D0-EE6E-4B35-9B0F-B12A5C8BBCC5}" sibTransId="{6C758B5C-845A-4F31-92C3-B5431A24C8EC}"/>
    <dgm:cxn modelId="{A9F93FD2-E676-4A91-9BCC-02D0EC0B5841}" type="presOf" srcId="{F6F811AB-F6C6-456B-9441-771375487361}" destId="{BEBF993E-EC02-4489-A866-A75BA18E5B9A}" srcOrd="0" destOrd="0" presId="urn:microsoft.com/office/officeart/2005/8/layout/vList2"/>
    <dgm:cxn modelId="{75F8FCFE-3F19-4386-AFD8-A5EDB46FE134}" type="presOf" srcId="{0B8E1E1D-76CA-4755-931D-72B3CF0B68C0}" destId="{962A72CC-436E-469B-A342-1EF89D774207}" srcOrd="0" destOrd="0" presId="urn:microsoft.com/office/officeart/2005/8/layout/vList2"/>
    <dgm:cxn modelId="{0BDB622B-7035-4C86-8226-C6173F2F605C}" type="presParOf" srcId="{BEBF993E-EC02-4489-A866-A75BA18E5B9A}" destId="{962A72CC-436E-469B-A342-1EF89D77420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84C4B5E-43C6-447B-82A5-7E1FAAE53B5B}" type="doc">
      <dgm:prSet loTypeId="urn:microsoft.com/office/officeart/2005/8/layout/vList2" loCatId="list" qsTypeId="urn:microsoft.com/office/officeart/2005/8/quickstyle/3d2" qsCatId="3D" csTypeId="urn:microsoft.com/office/officeart/2005/8/colors/colorful3" csCatId="colorful"/>
      <dgm:spPr/>
      <dgm:t>
        <a:bodyPr/>
        <a:lstStyle/>
        <a:p>
          <a:endParaRPr lang="hu-HU"/>
        </a:p>
      </dgm:t>
    </dgm:pt>
    <dgm:pt modelId="{D051581A-7F56-407A-A09B-86B4ADA3D175}">
      <dgm:prSet/>
      <dgm:spPr/>
      <dgm:t>
        <a:bodyPr/>
        <a:lstStyle/>
        <a:p>
          <a:pPr rtl="0"/>
          <a:r>
            <a:rPr lang="hu-HU" smtClean="0"/>
            <a:t>Egy lehetséges feladatlap 7–8. osztályban</a:t>
          </a:r>
          <a:endParaRPr lang="hu-HU"/>
        </a:p>
      </dgm:t>
    </dgm:pt>
    <dgm:pt modelId="{CA9BF911-0125-4445-AF2E-27568F96CAC5}" type="parTrans" cxnId="{B0AD238E-1D91-48A7-B7D0-5A78476E1F69}">
      <dgm:prSet/>
      <dgm:spPr/>
      <dgm:t>
        <a:bodyPr/>
        <a:lstStyle/>
        <a:p>
          <a:endParaRPr lang="hu-HU"/>
        </a:p>
      </dgm:t>
    </dgm:pt>
    <dgm:pt modelId="{54E14786-E855-4711-9BFC-70D249720591}" type="sibTrans" cxnId="{B0AD238E-1D91-48A7-B7D0-5A78476E1F69}">
      <dgm:prSet/>
      <dgm:spPr/>
      <dgm:t>
        <a:bodyPr/>
        <a:lstStyle/>
        <a:p>
          <a:endParaRPr lang="hu-HU"/>
        </a:p>
      </dgm:t>
    </dgm:pt>
    <dgm:pt modelId="{590E5BFC-2C91-42F5-A1B3-222809C3E962}" type="pres">
      <dgm:prSet presAssocID="{C84C4B5E-43C6-447B-82A5-7E1FAAE53B5B}" presName="linear" presStyleCnt="0">
        <dgm:presLayoutVars>
          <dgm:animLvl val="lvl"/>
          <dgm:resizeHandles val="exact"/>
        </dgm:presLayoutVars>
      </dgm:prSet>
      <dgm:spPr/>
      <dgm:t>
        <a:bodyPr/>
        <a:lstStyle/>
        <a:p>
          <a:endParaRPr lang="hu-HU"/>
        </a:p>
      </dgm:t>
    </dgm:pt>
    <dgm:pt modelId="{777611F8-F0A0-4C63-B69C-CF76290772B1}" type="pres">
      <dgm:prSet presAssocID="{D051581A-7F56-407A-A09B-86B4ADA3D175}" presName="parentText" presStyleLbl="node1" presStyleIdx="0" presStyleCnt="1">
        <dgm:presLayoutVars>
          <dgm:chMax val="0"/>
          <dgm:bulletEnabled val="1"/>
        </dgm:presLayoutVars>
      </dgm:prSet>
      <dgm:spPr/>
      <dgm:t>
        <a:bodyPr/>
        <a:lstStyle/>
        <a:p>
          <a:endParaRPr lang="hu-HU"/>
        </a:p>
      </dgm:t>
    </dgm:pt>
  </dgm:ptLst>
  <dgm:cxnLst>
    <dgm:cxn modelId="{B8674F8B-468D-462F-87B2-3E47CC95C5FC}" type="presOf" srcId="{C84C4B5E-43C6-447B-82A5-7E1FAAE53B5B}" destId="{590E5BFC-2C91-42F5-A1B3-222809C3E962}" srcOrd="0" destOrd="0" presId="urn:microsoft.com/office/officeart/2005/8/layout/vList2"/>
    <dgm:cxn modelId="{B0AD238E-1D91-48A7-B7D0-5A78476E1F69}" srcId="{C84C4B5E-43C6-447B-82A5-7E1FAAE53B5B}" destId="{D051581A-7F56-407A-A09B-86B4ADA3D175}" srcOrd="0" destOrd="0" parTransId="{CA9BF911-0125-4445-AF2E-27568F96CAC5}" sibTransId="{54E14786-E855-4711-9BFC-70D249720591}"/>
    <dgm:cxn modelId="{44FBBC9A-5D19-4CB8-892B-00C2068FB361}" type="presOf" srcId="{D051581A-7F56-407A-A09B-86B4ADA3D175}" destId="{777611F8-F0A0-4C63-B69C-CF76290772B1}" srcOrd="0" destOrd="0" presId="urn:microsoft.com/office/officeart/2005/8/layout/vList2"/>
    <dgm:cxn modelId="{C7F22017-1A4E-40A6-A8A2-2701F8C581A2}" type="presParOf" srcId="{590E5BFC-2C91-42F5-A1B3-222809C3E962}" destId="{777611F8-F0A0-4C63-B69C-CF76290772B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895D051-FD0E-4561-A29D-89B1A0EB951D}" type="doc">
      <dgm:prSet loTypeId="urn:microsoft.com/office/officeart/2005/8/layout/vList2" loCatId="list" qsTypeId="urn:microsoft.com/office/officeart/2005/8/quickstyle/3d2" qsCatId="3D" csTypeId="urn:microsoft.com/office/officeart/2005/8/colors/colorful5" csCatId="colorful"/>
      <dgm:spPr/>
      <dgm:t>
        <a:bodyPr/>
        <a:lstStyle/>
        <a:p>
          <a:endParaRPr lang="hu-HU"/>
        </a:p>
      </dgm:t>
    </dgm:pt>
    <dgm:pt modelId="{438FBE8D-E9CB-4786-92C1-C6CDB2E4F898}">
      <dgm:prSet/>
      <dgm:spPr/>
      <dgm:t>
        <a:bodyPr/>
        <a:lstStyle/>
        <a:p>
          <a:pPr rtl="0"/>
          <a:r>
            <a:rPr lang="hu-HU" smtClean="0"/>
            <a:t>Kitekintés: korpuszok, nyelvi adatbázisok az anyanyelvi nevelésben</a:t>
          </a:r>
          <a:endParaRPr lang="hu-HU"/>
        </a:p>
      </dgm:t>
    </dgm:pt>
    <dgm:pt modelId="{E2DDFAB9-0D96-4405-907F-DD6DFA032AA6}" type="parTrans" cxnId="{276985D3-1737-4409-8F09-BFA6FC49DC95}">
      <dgm:prSet/>
      <dgm:spPr/>
      <dgm:t>
        <a:bodyPr/>
        <a:lstStyle/>
        <a:p>
          <a:endParaRPr lang="hu-HU"/>
        </a:p>
      </dgm:t>
    </dgm:pt>
    <dgm:pt modelId="{4B53E86B-5D14-4467-93F8-0E3DDA9D5C69}" type="sibTrans" cxnId="{276985D3-1737-4409-8F09-BFA6FC49DC95}">
      <dgm:prSet/>
      <dgm:spPr/>
      <dgm:t>
        <a:bodyPr/>
        <a:lstStyle/>
        <a:p>
          <a:endParaRPr lang="hu-HU"/>
        </a:p>
      </dgm:t>
    </dgm:pt>
    <dgm:pt modelId="{09ECD23B-7EE9-4541-A633-50A4BDE83F56}" type="pres">
      <dgm:prSet presAssocID="{C895D051-FD0E-4561-A29D-89B1A0EB951D}" presName="linear" presStyleCnt="0">
        <dgm:presLayoutVars>
          <dgm:animLvl val="lvl"/>
          <dgm:resizeHandles val="exact"/>
        </dgm:presLayoutVars>
      </dgm:prSet>
      <dgm:spPr/>
      <dgm:t>
        <a:bodyPr/>
        <a:lstStyle/>
        <a:p>
          <a:endParaRPr lang="hu-HU"/>
        </a:p>
      </dgm:t>
    </dgm:pt>
    <dgm:pt modelId="{52288B19-1ACF-4859-8F97-89411CAB3750}" type="pres">
      <dgm:prSet presAssocID="{438FBE8D-E9CB-4786-92C1-C6CDB2E4F898}" presName="parentText" presStyleLbl="node1" presStyleIdx="0" presStyleCnt="1">
        <dgm:presLayoutVars>
          <dgm:chMax val="0"/>
          <dgm:bulletEnabled val="1"/>
        </dgm:presLayoutVars>
      </dgm:prSet>
      <dgm:spPr/>
      <dgm:t>
        <a:bodyPr/>
        <a:lstStyle/>
        <a:p>
          <a:endParaRPr lang="hu-HU"/>
        </a:p>
      </dgm:t>
    </dgm:pt>
  </dgm:ptLst>
  <dgm:cxnLst>
    <dgm:cxn modelId="{40716620-2007-48B6-9474-7BC8D2665827}" type="presOf" srcId="{438FBE8D-E9CB-4786-92C1-C6CDB2E4F898}" destId="{52288B19-1ACF-4859-8F97-89411CAB3750}" srcOrd="0" destOrd="0" presId="urn:microsoft.com/office/officeart/2005/8/layout/vList2"/>
    <dgm:cxn modelId="{505ECC59-2270-4577-8E6D-A7FBBEAEF72F}" type="presOf" srcId="{C895D051-FD0E-4561-A29D-89B1A0EB951D}" destId="{09ECD23B-7EE9-4541-A633-50A4BDE83F56}" srcOrd="0" destOrd="0" presId="urn:microsoft.com/office/officeart/2005/8/layout/vList2"/>
    <dgm:cxn modelId="{276985D3-1737-4409-8F09-BFA6FC49DC95}" srcId="{C895D051-FD0E-4561-A29D-89B1A0EB951D}" destId="{438FBE8D-E9CB-4786-92C1-C6CDB2E4F898}" srcOrd="0" destOrd="0" parTransId="{E2DDFAB9-0D96-4405-907F-DD6DFA032AA6}" sibTransId="{4B53E86B-5D14-4467-93F8-0E3DDA9D5C69}"/>
    <dgm:cxn modelId="{C0455F3D-A8AB-45B3-8BE6-CB808E0D24EB}" type="presParOf" srcId="{09ECD23B-7EE9-4541-A633-50A4BDE83F56}" destId="{52288B19-1ACF-4859-8F97-89411CAB375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4077FA2-2732-4B31-87AC-3B9A9E7A0806}"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hu-HU"/>
        </a:p>
      </dgm:t>
    </dgm:pt>
    <dgm:pt modelId="{9A16CF3D-1543-460D-A24F-390DD08D5B65}" type="pres">
      <dgm:prSet presAssocID="{84077FA2-2732-4B31-87AC-3B9A9E7A0806}" presName="Name0" presStyleCnt="0">
        <dgm:presLayoutVars>
          <dgm:dir/>
          <dgm:resizeHandles val="exact"/>
        </dgm:presLayoutVars>
      </dgm:prSet>
      <dgm:spPr/>
      <dgm:t>
        <a:bodyPr/>
        <a:lstStyle/>
        <a:p>
          <a:endParaRPr lang="hu-HU"/>
        </a:p>
      </dgm:t>
    </dgm:pt>
  </dgm:ptLst>
  <dgm:cxnLst>
    <dgm:cxn modelId="{2E96F0A2-68C0-417C-B039-6C77FA849694}" type="presOf" srcId="{84077FA2-2732-4B31-87AC-3B9A9E7A0806}" destId="{9A16CF3D-1543-460D-A24F-390DD08D5B65}" srcOrd="0"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D74E2FD-661B-4AA6-AF3E-35B0F430C62D}" type="doc">
      <dgm:prSet loTypeId="urn:microsoft.com/office/officeart/2005/8/layout/vList2" loCatId="list" qsTypeId="urn:microsoft.com/office/officeart/2005/8/quickstyle/3d2" qsCatId="3D" csTypeId="urn:microsoft.com/office/officeart/2005/8/colors/accent2_5" csCatId="accent2"/>
      <dgm:spPr/>
      <dgm:t>
        <a:bodyPr/>
        <a:lstStyle/>
        <a:p>
          <a:endParaRPr lang="hu-HU"/>
        </a:p>
      </dgm:t>
    </dgm:pt>
    <dgm:pt modelId="{57998816-D132-4907-9D98-4CE02411DABE}">
      <dgm:prSet/>
      <dgm:spPr/>
      <dgm:t>
        <a:bodyPr/>
        <a:lstStyle/>
        <a:p>
          <a:pPr rtl="0"/>
          <a:r>
            <a:rPr lang="hu-HU" dirty="0" smtClean="0"/>
            <a:t>Egy lehetséges feladatlap 5–6. osztályban</a:t>
          </a:r>
          <a:endParaRPr lang="hu-HU" dirty="0"/>
        </a:p>
      </dgm:t>
    </dgm:pt>
    <dgm:pt modelId="{A7F8BCEB-F5CD-44AB-B822-1CA87DA060F4}" type="parTrans" cxnId="{DD378424-4A86-4013-B6E8-2EEE3B15D7A4}">
      <dgm:prSet/>
      <dgm:spPr/>
      <dgm:t>
        <a:bodyPr/>
        <a:lstStyle/>
        <a:p>
          <a:endParaRPr lang="hu-HU"/>
        </a:p>
      </dgm:t>
    </dgm:pt>
    <dgm:pt modelId="{0847AB18-E3A6-4889-977B-769E16EE0AFE}" type="sibTrans" cxnId="{DD378424-4A86-4013-B6E8-2EEE3B15D7A4}">
      <dgm:prSet/>
      <dgm:spPr/>
      <dgm:t>
        <a:bodyPr/>
        <a:lstStyle/>
        <a:p>
          <a:endParaRPr lang="hu-HU"/>
        </a:p>
      </dgm:t>
    </dgm:pt>
    <dgm:pt modelId="{AB42D4C6-CE75-4C17-AAB3-F02731753A5D}" type="pres">
      <dgm:prSet presAssocID="{0D74E2FD-661B-4AA6-AF3E-35B0F430C62D}" presName="linear" presStyleCnt="0">
        <dgm:presLayoutVars>
          <dgm:animLvl val="lvl"/>
          <dgm:resizeHandles val="exact"/>
        </dgm:presLayoutVars>
      </dgm:prSet>
      <dgm:spPr/>
      <dgm:t>
        <a:bodyPr/>
        <a:lstStyle/>
        <a:p>
          <a:endParaRPr lang="hu-HU"/>
        </a:p>
      </dgm:t>
    </dgm:pt>
    <dgm:pt modelId="{A03EC267-AC97-4438-A368-CBB7BD10615C}" type="pres">
      <dgm:prSet presAssocID="{57998816-D132-4907-9D98-4CE02411DABE}" presName="parentText" presStyleLbl="node1" presStyleIdx="0" presStyleCnt="1">
        <dgm:presLayoutVars>
          <dgm:chMax val="0"/>
          <dgm:bulletEnabled val="1"/>
        </dgm:presLayoutVars>
      </dgm:prSet>
      <dgm:spPr/>
      <dgm:t>
        <a:bodyPr/>
        <a:lstStyle/>
        <a:p>
          <a:endParaRPr lang="hu-HU"/>
        </a:p>
      </dgm:t>
    </dgm:pt>
  </dgm:ptLst>
  <dgm:cxnLst>
    <dgm:cxn modelId="{F5A82B7A-3CA6-4A5C-8115-1A6F667DCDEA}" type="presOf" srcId="{0D74E2FD-661B-4AA6-AF3E-35B0F430C62D}" destId="{AB42D4C6-CE75-4C17-AAB3-F02731753A5D}" srcOrd="0" destOrd="0" presId="urn:microsoft.com/office/officeart/2005/8/layout/vList2"/>
    <dgm:cxn modelId="{DD378424-4A86-4013-B6E8-2EEE3B15D7A4}" srcId="{0D74E2FD-661B-4AA6-AF3E-35B0F430C62D}" destId="{57998816-D132-4907-9D98-4CE02411DABE}" srcOrd="0" destOrd="0" parTransId="{A7F8BCEB-F5CD-44AB-B822-1CA87DA060F4}" sibTransId="{0847AB18-E3A6-4889-977B-769E16EE0AFE}"/>
    <dgm:cxn modelId="{C4303D79-FB1B-4E85-B018-89140B1454F7}" type="presOf" srcId="{57998816-D132-4907-9D98-4CE02411DABE}" destId="{A03EC267-AC97-4438-A368-CBB7BD10615C}" srcOrd="0" destOrd="0" presId="urn:microsoft.com/office/officeart/2005/8/layout/vList2"/>
    <dgm:cxn modelId="{BBE070FB-7E61-4CDB-BD6B-DEAC2B49A464}" type="presParOf" srcId="{AB42D4C6-CE75-4C17-AAB3-F02731753A5D}" destId="{A03EC267-AC97-4438-A368-CBB7BD10615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6762309-F649-455B-AF24-EE170481D597}" type="doc">
      <dgm:prSet loTypeId="urn:microsoft.com/office/officeart/2005/8/layout/vList2" loCatId="list" qsTypeId="urn:microsoft.com/office/officeart/2005/8/quickstyle/3d2" qsCatId="3D" csTypeId="urn:microsoft.com/office/officeart/2005/8/colors/colorful4" csCatId="colorful"/>
      <dgm:spPr/>
      <dgm:t>
        <a:bodyPr/>
        <a:lstStyle/>
        <a:p>
          <a:endParaRPr lang="hu-HU"/>
        </a:p>
      </dgm:t>
    </dgm:pt>
    <dgm:pt modelId="{B3985667-342A-4760-9045-34C2B9E1318A}">
      <dgm:prSet/>
      <dgm:spPr/>
      <dgm:t>
        <a:bodyPr/>
        <a:lstStyle/>
        <a:p>
          <a:pPr rtl="0"/>
          <a:r>
            <a:rPr lang="hu-HU" smtClean="0"/>
            <a:t>4. Nyelvi játék a rövidítéssel</a:t>
          </a:r>
          <a:endParaRPr lang="hu-HU"/>
        </a:p>
      </dgm:t>
    </dgm:pt>
    <dgm:pt modelId="{CC4C60D6-2E0F-44C7-8AFF-C2FA0A965A52}" type="parTrans" cxnId="{D0BA99CE-D660-4852-A495-C3F6888064A6}">
      <dgm:prSet/>
      <dgm:spPr/>
      <dgm:t>
        <a:bodyPr/>
        <a:lstStyle/>
        <a:p>
          <a:endParaRPr lang="hu-HU"/>
        </a:p>
      </dgm:t>
    </dgm:pt>
    <dgm:pt modelId="{5528FDE6-30A0-444D-B680-7ECC4EACF56E}" type="sibTrans" cxnId="{D0BA99CE-D660-4852-A495-C3F6888064A6}">
      <dgm:prSet/>
      <dgm:spPr/>
      <dgm:t>
        <a:bodyPr/>
        <a:lstStyle/>
        <a:p>
          <a:endParaRPr lang="hu-HU"/>
        </a:p>
      </dgm:t>
    </dgm:pt>
    <dgm:pt modelId="{271F67F6-821E-4EE9-AA43-3BA4CDE3C6EB}" type="pres">
      <dgm:prSet presAssocID="{D6762309-F649-455B-AF24-EE170481D597}" presName="linear" presStyleCnt="0">
        <dgm:presLayoutVars>
          <dgm:animLvl val="lvl"/>
          <dgm:resizeHandles val="exact"/>
        </dgm:presLayoutVars>
      </dgm:prSet>
      <dgm:spPr/>
      <dgm:t>
        <a:bodyPr/>
        <a:lstStyle/>
        <a:p>
          <a:endParaRPr lang="hu-HU"/>
        </a:p>
      </dgm:t>
    </dgm:pt>
    <dgm:pt modelId="{C74435D2-0139-474D-B713-28F03DB0E1A5}" type="pres">
      <dgm:prSet presAssocID="{B3985667-342A-4760-9045-34C2B9E1318A}" presName="parentText" presStyleLbl="node1" presStyleIdx="0" presStyleCnt="1">
        <dgm:presLayoutVars>
          <dgm:chMax val="0"/>
          <dgm:bulletEnabled val="1"/>
        </dgm:presLayoutVars>
      </dgm:prSet>
      <dgm:spPr/>
      <dgm:t>
        <a:bodyPr/>
        <a:lstStyle/>
        <a:p>
          <a:endParaRPr lang="hu-HU"/>
        </a:p>
      </dgm:t>
    </dgm:pt>
  </dgm:ptLst>
  <dgm:cxnLst>
    <dgm:cxn modelId="{00639204-4A8C-47CC-8662-E212A11B629A}" type="presOf" srcId="{B3985667-342A-4760-9045-34C2B9E1318A}" destId="{C74435D2-0139-474D-B713-28F03DB0E1A5}" srcOrd="0" destOrd="0" presId="urn:microsoft.com/office/officeart/2005/8/layout/vList2"/>
    <dgm:cxn modelId="{B55BF211-E330-4CB6-BA3B-C3D62150D5D2}" type="presOf" srcId="{D6762309-F649-455B-AF24-EE170481D597}" destId="{271F67F6-821E-4EE9-AA43-3BA4CDE3C6EB}" srcOrd="0" destOrd="0" presId="urn:microsoft.com/office/officeart/2005/8/layout/vList2"/>
    <dgm:cxn modelId="{D0BA99CE-D660-4852-A495-C3F6888064A6}" srcId="{D6762309-F649-455B-AF24-EE170481D597}" destId="{B3985667-342A-4760-9045-34C2B9E1318A}" srcOrd="0" destOrd="0" parTransId="{CC4C60D6-2E0F-44C7-8AFF-C2FA0A965A52}" sibTransId="{5528FDE6-30A0-444D-B680-7ECC4EACF56E}"/>
    <dgm:cxn modelId="{6D6EB79C-D9D2-437F-A926-BCAF3DF42D0C}" type="presParOf" srcId="{271F67F6-821E-4EE9-AA43-3BA4CDE3C6EB}" destId="{C74435D2-0139-474D-B713-28F03DB0E1A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CC75449D-7C63-42DD-B35E-D58C910E9E47}" type="doc">
      <dgm:prSet loTypeId="urn:microsoft.com/office/officeart/2005/8/layout/vList2" loCatId="list" qsTypeId="urn:microsoft.com/office/officeart/2005/8/quickstyle/3d2" qsCatId="3D" csTypeId="urn:microsoft.com/office/officeart/2005/8/colors/colorful3" csCatId="colorful" phldr="1"/>
      <dgm:spPr/>
      <dgm:t>
        <a:bodyPr/>
        <a:lstStyle/>
        <a:p>
          <a:endParaRPr lang="hu-HU"/>
        </a:p>
      </dgm:t>
    </dgm:pt>
    <dgm:pt modelId="{625D01B8-4A85-4B2B-A10D-8B260E4EFCD0}">
      <dgm:prSet/>
      <dgm:spPr/>
      <dgm:t>
        <a:bodyPr/>
        <a:lstStyle/>
        <a:p>
          <a:pPr rtl="0"/>
          <a:r>
            <a:rPr lang="hu-HU" dirty="0" smtClean="0"/>
            <a:t>Kapcsolódó témakörök</a:t>
          </a:r>
          <a:endParaRPr lang="hu-HU" dirty="0"/>
        </a:p>
      </dgm:t>
    </dgm:pt>
    <dgm:pt modelId="{7B67572C-AA67-44FD-9FBA-FC3D640C97DB}" type="parTrans" cxnId="{769F9244-AFD1-40E7-93AC-0C1E7F8FB667}">
      <dgm:prSet/>
      <dgm:spPr/>
      <dgm:t>
        <a:bodyPr/>
        <a:lstStyle/>
        <a:p>
          <a:endParaRPr lang="hu-HU"/>
        </a:p>
      </dgm:t>
    </dgm:pt>
    <dgm:pt modelId="{225FB9C3-BE21-406B-8E1A-D0A3DA1AAB6F}" type="sibTrans" cxnId="{769F9244-AFD1-40E7-93AC-0C1E7F8FB667}">
      <dgm:prSet/>
      <dgm:spPr/>
      <dgm:t>
        <a:bodyPr/>
        <a:lstStyle/>
        <a:p>
          <a:endParaRPr lang="hu-HU"/>
        </a:p>
      </dgm:t>
    </dgm:pt>
    <dgm:pt modelId="{1A885313-C4C3-42EE-B698-63118F082CA0}">
      <dgm:prSet/>
      <dgm:spPr/>
      <dgm:t>
        <a:bodyPr/>
        <a:lstStyle/>
        <a:p>
          <a:pPr rtl="0"/>
          <a:r>
            <a:rPr lang="hu-HU" dirty="0" smtClean="0"/>
            <a:t>Szleng</a:t>
          </a:r>
          <a:endParaRPr lang="hu-HU" dirty="0"/>
        </a:p>
      </dgm:t>
    </dgm:pt>
    <dgm:pt modelId="{38393CF8-B725-443A-A9EB-C30A34295D1E}" type="parTrans" cxnId="{C89449CB-33E7-40DB-999B-9BFFCACCA042}">
      <dgm:prSet/>
      <dgm:spPr/>
      <dgm:t>
        <a:bodyPr/>
        <a:lstStyle/>
        <a:p>
          <a:endParaRPr lang="hu-HU"/>
        </a:p>
      </dgm:t>
    </dgm:pt>
    <dgm:pt modelId="{EB7A2113-12AD-4457-A078-241CFFC6B70A}" type="sibTrans" cxnId="{C89449CB-33E7-40DB-999B-9BFFCACCA042}">
      <dgm:prSet/>
      <dgm:spPr/>
      <dgm:t>
        <a:bodyPr/>
        <a:lstStyle/>
        <a:p>
          <a:endParaRPr lang="hu-HU"/>
        </a:p>
      </dgm:t>
    </dgm:pt>
    <dgm:pt modelId="{991AB074-360A-4082-9DB6-BF60D002AB37}">
      <dgm:prSet/>
      <dgm:spPr/>
      <dgm:t>
        <a:bodyPr/>
        <a:lstStyle/>
        <a:p>
          <a:pPr rtl="0"/>
          <a:r>
            <a:rPr lang="hu-HU" dirty="0" smtClean="0"/>
            <a:t>Írásbeliség és szóbeliség viszonya</a:t>
          </a:r>
          <a:endParaRPr lang="hu-HU" dirty="0"/>
        </a:p>
      </dgm:t>
    </dgm:pt>
    <dgm:pt modelId="{8C531FD7-AAAE-402E-98A5-DFDEA907B092}" type="parTrans" cxnId="{58C5CB84-BE87-4B9E-94BD-EAEA3F8E66EB}">
      <dgm:prSet/>
      <dgm:spPr/>
      <dgm:t>
        <a:bodyPr/>
        <a:lstStyle/>
        <a:p>
          <a:endParaRPr lang="hu-HU"/>
        </a:p>
      </dgm:t>
    </dgm:pt>
    <dgm:pt modelId="{7CAFBE66-1261-484C-898E-912E5A0AE8CD}" type="sibTrans" cxnId="{58C5CB84-BE87-4B9E-94BD-EAEA3F8E66EB}">
      <dgm:prSet/>
      <dgm:spPr/>
      <dgm:t>
        <a:bodyPr/>
        <a:lstStyle/>
        <a:p>
          <a:endParaRPr lang="hu-HU"/>
        </a:p>
      </dgm:t>
    </dgm:pt>
    <dgm:pt modelId="{8F25AFE7-05D8-4E00-9FB8-8BC0ECCBF682}">
      <dgm:prSet/>
      <dgm:spPr/>
      <dgm:t>
        <a:bodyPr/>
        <a:lstStyle/>
        <a:p>
          <a:pPr rtl="0"/>
          <a:r>
            <a:rPr lang="hu-HU" smtClean="0"/>
            <a:t>Beszélt nyelvi lazítás</a:t>
          </a:r>
          <a:endParaRPr lang="hu-HU"/>
        </a:p>
      </dgm:t>
    </dgm:pt>
    <dgm:pt modelId="{49796DB9-603A-480E-BC6A-D86D7F972DD7}" type="parTrans" cxnId="{F664AC3A-DF2F-4A2A-933A-FB08C415E26A}">
      <dgm:prSet/>
      <dgm:spPr/>
      <dgm:t>
        <a:bodyPr/>
        <a:lstStyle/>
        <a:p>
          <a:endParaRPr lang="hu-HU"/>
        </a:p>
      </dgm:t>
    </dgm:pt>
    <dgm:pt modelId="{5960B9AE-D635-4111-A290-E97A3F8A36D8}" type="sibTrans" cxnId="{F664AC3A-DF2F-4A2A-933A-FB08C415E26A}">
      <dgm:prSet/>
      <dgm:spPr/>
      <dgm:t>
        <a:bodyPr/>
        <a:lstStyle/>
        <a:p>
          <a:endParaRPr lang="hu-HU"/>
        </a:p>
      </dgm:t>
    </dgm:pt>
    <dgm:pt modelId="{489E79F6-2680-4BF4-896B-E6A068CC415E}" type="pres">
      <dgm:prSet presAssocID="{CC75449D-7C63-42DD-B35E-D58C910E9E47}" presName="linear" presStyleCnt="0">
        <dgm:presLayoutVars>
          <dgm:animLvl val="lvl"/>
          <dgm:resizeHandles val="exact"/>
        </dgm:presLayoutVars>
      </dgm:prSet>
      <dgm:spPr/>
      <dgm:t>
        <a:bodyPr/>
        <a:lstStyle/>
        <a:p>
          <a:endParaRPr lang="hu-HU"/>
        </a:p>
      </dgm:t>
    </dgm:pt>
    <dgm:pt modelId="{9ABC27B3-AF57-4541-887F-5286E94F6FB6}" type="pres">
      <dgm:prSet presAssocID="{625D01B8-4A85-4B2B-A10D-8B260E4EFCD0}" presName="parentText" presStyleLbl="node1" presStyleIdx="0" presStyleCnt="1">
        <dgm:presLayoutVars>
          <dgm:chMax val="0"/>
          <dgm:bulletEnabled val="1"/>
        </dgm:presLayoutVars>
      </dgm:prSet>
      <dgm:spPr/>
      <dgm:t>
        <a:bodyPr/>
        <a:lstStyle/>
        <a:p>
          <a:endParaRPr lang="hu-HU"/>
        </a:p>
      </dgm:t>
    </dgm:pt>
    <dgm:pt modelId="{C6320318-0BA5-448A-BC3E-A5582D0E29EB}" type="pres">
      <dgm:prSet presAssocID="{625D01B8-4A85-4B2B-A10D-8B260E4EFCD0}" presName="childText" presStyleLbl="revTx" presStyleIdx="0" presStyleCnt="1">
        <dgm:presLayoutVars>
          <dgm:bulletEnabled val="1"/>
        </dgm:presLayoutVars>
      </dgm:prSet>
      <dgm:spPr/>
      <dgm:t>
        <a:bodyPr/>
        <a:lstStyle/>
        <a:p>
          <a:endParaRPr lang="hu-HU"/>
        </a:p>
      </dgm:t>
    </dgm:pt>
  </dgm:ptLst>
  <dgm:cxnLst>
    <dgm:cxn modelId="{F664AC3A-DF2F-4A2A-933A-FB08C415E26A}" srcId="{625D01B8-4A85-4B2B-A10D-8B260E4EFCD0}" destId="{8F25AFE7-05D8-4E00-9FB8-8BC0ECCBF682}" srcOrd="2" destOrd="0" parTransId="{49796DB9-603A-480E-BC6A-D86D7F972DD7}" sibTransId="{5960B9AE-D635-4111-A290-E97A3F8A36D8}"/>
    <dgm:cxn modelId="{769F9244-AFD1-40E7-93AC-0C1E7F8FB667}" srcId="{CC75449D-7C63-42DD-B35E-D58C910E9E47}" destId="{625D01B8-4A85-4B2B-A10D-8B260E4EFCD0}" srcOrd="0" destOrd="0" parTransId="{7B67572C-AA67-44FD-9FBA-FC3D640C97DB}" sibTransId="{225FB9C3-BE21-406B-8E1A-D0A3DA1AAB6F}"/>
    <dgm:cxn modelId="{8281F458-D465-42E1-B424-A9D6AE2317DD}" type="presOf" srcId="{CC75449D-7C63-42DD-B35E-D58C910E9E47}" destId="{489E79F6-2680-4BF4-896B-E6A068CC415E}" srcOrd="0" destOrd="0" presId="urn:microsoft.com/office/officeart/2005/8/layout/vList2"/>
    <dgm:cxn modelId="{F4AEB4C4-93DD-4625-ABD8-CBCB6A2F9B44}" type="presOf" srcId="{991AB074-360A-4082-9DB6-BF60D002AB37}" destId="{C6320318-0BA5-448A-BC3E-A5582D0E29EB}" srcOrd="0" destOrd="1" presId="urn:microsoft.com/office/officeart/2005/8/layout/vList2"/>
    <dgm:cxn modelId="{067A9447-3E4B-4FFB-8CB3-343DC04BC85A}" type="presOf" srcId="{1A885313-C4C3-42EE-B698-63118F082CA0}" destId="{C6320318-0BA5-448A-BC3E-A5582D0E29EB}" srcOrd="0" destOrd="0" presId="urn:microsoft.com/office/officeart/2005/8/layout/vList2"/>
    <dgm:cxn modelId="{C89449CB-33E7-40DB-999B-9BFFCACCA042}" srcId="{625D01B8-4A85-4B2B-A10D-8B260E4EFCD0}" destId="{1A885313-C4C3-42EE-B698-63118F082CA0}" srcOrd="0" destOrd="0" parTransId="{38393CF8-B725-443A-A9EB-C30A34295D1E}" sibTransId="{EB7A2113-12AD-4457-A078-241CFFC6B70A}"/>
    <dgm:cxn modelId="{58C5CB84-BE87-4B9E-94BD-EAEA3F8E66EB}" srcId="{625D01B8-4A85-4B2B-A10D-8B260E4EFCD0}" destId="{991AB074-360A-4082-9DB6-BF60D002AB37}" srcOrd="1" destOrd="0" parTransId="{8C531FD7-AAAE-402E-98A5-DFDEA907B092}" sibTransId="{7CAFBE66-1261-484C-898E-912E5A0AE8CD}"/>
    <dgm:cxn modelId="{E0121DEE-A303-4D59-AB52-8CFB43833721}" type="presOf" srcId="{625D01B8-4A85-4B2B-A10D-8B260E4EFCD0}" destId="{9ABC27B3-AF57-4541-887F-5286E94F6FB6}" srcOrd="0" destOrd="0" presId="urn:microsoft.com/office/officeart/2005/8/layout/vList2"/>
    <dgm:cxn modelId="{FB66E332-16C7-4F4D-BA50-2E22A1BF1539}" type="presOf" srcId="{8F25AFE7-05D8-4E00-9FB8-8BC0ECCBF682}" destId="{C6320318-0BA5-448A-BC3E-A5582D0E29EB}" srcOrd="0" destOrd="2" presId="urn:microsoft.com/office/officeart/2005/8/layout/vList2"/>
    <dgm:cxn modelId="{86FD2C19-EB25-4563-8B82-95FE8FBC7340}" type="presParOf" srcId="{489E79F6-2680-4BF4-896B-E6A068CC415E}" destId="{9ABC27B3-AF57-4541-887F-5286E94F6FB6}" srcOrd="0" destOrd="0" presId="urn:microsoft.com/office/officeart/2005/8/layout/vList2"/>
    <dgm:cxn modelId="{CA2B1501-1A34-4C40-9D79-15C770C82159}" type="presParOf" srcId="{489E79F6-2680-4BF4-896B-E6A068CC415E}" destId="{C6320318-0BA5-448A-BC3E-A5582D0E29EB}"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1CD7F8BC-43AB-4207-8D12-773C6BF16DA0}" type="doc">
      <dgm:prSet loTypeId="urn:microsoft.com/office/officeart/2005/8/layout/vList2" loCatId="list" qsTypeId="urn:microsoft.com/office/officeart/2005/8/quickstyle/3d2" qsCatId="3D" csTypeId="urn:microsoft.com/office/officeart/2005/8/colors/colorful4" csCatId="colorful"/>
      <dgm:spPr/>
      <dgm:t>
        <a:bodyPr/>
        <a:lstStyle/>
        <a:p>
          <a:endParaRPr lang="hu-HU"/>
        </a:p>
      </dgm:t>
    </dgm:pt>
    <dgm:pt modelId="{5F0DE3AB-F860-49DE-AB0C-0D89DCB1C6AE}">
      <dgm:prSet/>
      <dgm:spPr/>
      <dgm:t>
        <a:bodyPr/>
        <a:lstStyle/>
        <a:p>
          <a:pPr rtl="0"/>
          <a:r>
            <a:rPr lang="hu-HU" smtClean="0"/>
            <a:t>5. Köszönésformák megfelelő használata</a:t>
          </a:r>
          <a:endParaRPr lang="hu-HU"/>
        </a:p>
      </dgm:t>
    </dgm:pt>
    <dgm:pt modelId="{A1DF0AD0-E410-43BB-8846-D061F6BEAB9E}" type="parTrans" cxnId="{C2AAE333-F4C2-4198-9BE9-C6CB3D3FF4A6}">
      <dgm:prSet/>
      <dgm:spPr/>
      <dgm:t>
        <a:bodyPr/>
        <a:lstStyle/>
        <a:p>
          <a:endParaRPr lang="hu-HU"/>
        </a:p>
      </dgm:t>
    </dgm:pt>
    <dgm:pt modelId="{BFDAC34C-4C55-48CC-96CF-8765331EC98F}" type="sibTrans" cxnId="{C2AAE333-F4C2-4198-9BE9-C6CB3D3FF4A6}">
      <dgm:prSet/>
      <dgm:spPr/>
      <dgm:t>
        <a:bodyPr/>
        <a:lstStyle/>
        <a:p>
          <a:endParaRPr lang="hu-HU"/>
        </a:p>
      </dgm:t>
    </dgm:pt>
    <dgm:pt modelId="{B1DED1DF-2D93-4FB9-8E12-95E92E5958C2}" type="pres">
      <dgm:prSet presAssocID="{1CD7F8BC-43AB-4207-8D12-773C6BF16DA0}" presName="linear" presStyleCnt="0">
        <dgm:presLayoutVars>
          <dgm:animLvl val="lvl"/>
          <dgm:resizeHandles val="exact"/>
        </dgm:presLayoutVars>
      </dgm:prSet>
      <dgm:spPr/>
      <dgm:t>
        <a:bodyPr/>
        <a:lstStyle/>
        <a:p>
          <a:endParaRPr lang="hu-HU"/>
        </a:p>
      </dgm:t>
    </dgm:pt>
    <dgm:pt modelId="{B4888AE9-5B49-42FF-9414-E41B15C3CF51}" type="pres">
      <dgm:prSet presAssocID="{5F0DE3AB-F860-49DE-AB0C-0D89DCB1C6AE}" presName="parentText" presStyleLbl="node1" presStyleIdx="0" presStyleCnt="1">
        <dgm:presLayoutVars>
          <dgm:chMax val="0"/>
          <dgm:bulletEnabled val="1"/>
        </dgm:presLayoutVars>
      </dgm:prSet>
      <dgm:spPr/>
      <dgm:t>
        <a:bodyPr/>
        <a:lstStyle/>
        <a:p>
          <a:endParaRPr lang="hu-HU"/>
        </a:p>
      </dgm:t>
    </dgm:pt>
  </dgm:ptLst>
  <dgm:cxnLst>
    <dgm:cxn modelId="{D8D6DF9E-8F55-4C8F-8D27-5F74C2EC4F4C}" type="presOf" srcId="{5F0DE3AB-F860-49DE-AB0C-0D89DCB1C6AE}" destId="{B4888AE9-5B49-42FF-9414-E41B15C3CF51}" srcOrd="0" destOrd="0" presId="urn:microsoft.com/office/officeart/2005/8/layout/vList2"/>
    <dgm:cxn modelId="{C2AAE333-F4C2-4198-9BE9-C6CB3D3FF4A6}" srcId="{1CD7F8BC-43AB-4207-8D12-773C6BF16DA0}" destId="{5F0DE3AB-F860-49DE-AB0C-0D89DCB1C6AE}" srcOrd="0" destOrd="0" parTransId="{A1DF0AD0-E410-43BB-8846-D061F6BEAB9E}" sibTransId="{BFDAC34C-4C55-48CC-96CF-8765331EC98F}"/>
    <dgm:cxn modelId="{E7A479D0-D86E-4F3A-9430-5CEC865AAD35}" type="presOf" srcId="{1CD7F8BC-43AB-4207-8D12-773C6BF16DA0}" destId="{B1DED1DF-2D93-4FB9-8E12-95E92E5958C2}" srcOrd="0" destOrd="0" presId="urn:microsoft.com/office/officeart/2005/8/layout/vList2"/>
    <dgm:cxn modelId="{69106465-174E-490B-8519-DA2691B0E8E3}" type="presParOf" srcId="{B1DED1DF-2D93-4FB9-8E12-95E92E5958C2}" destId="{B4888AE9-5B49-42FF-9414-E41B15C3CF5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B9EA3CFF-FAE0-4714-A5CB-942E793F56B3}" type="doc">
      <dgm:prSet loTypeId="urn:microsoft.com/office/officeart/2005/8/layout/vList2" loCatId="list" qsTypeId="urn:microsoft.com/office/officeart/2005/8/quickstyle/3d2" qsCatId="3D" csTypeId="urn:microsoft.com/office/officeart/2005/8/colors/colorful3" csCatId="colorful" phldr="1"/>
      <dgm:spPr/>
      <dgm:t>
        <a:bodyPr/>
        <a:lstStyle/>
        <a:p>
          <a:endParaRPr lang="hu-HU"/>
        </a:p>
      </dgm:t>
    </dgm:pt>
    <dgm:pt modelId="{D5DB86A1-8C21-43AB-9D6B-050BC98D56B2}">
      <dgm:prSet/>
      <dgm:spPr/>
      <dgm:t>
        <a:bodyPr/>
        <a:lstStyle/>
        <a:p>
          <a:pPr rtl="0"/>
          <a:r>
            <a:rPr lang="hu-HU" dirty="0" smtClean="0"/>
            <a:t>Kapcsolódó témakörök</a:t>
          </a:r>
          <a:endParaRPr lang="hu-HU" dirty="0"/>
        </a:p>
      </dgm:t>
    </dgm:pt>
    <dgm:pt modelId="{7AC77010-A9EB-4528-BA9E-1C9348B0BE1B}" type="parTrans" cxnId="{197BB7E7-3FB5-4526-829D-FAD10F0BE3A5}">
      <dgm:prSet/>
      <dgm:spPr/>
      <dgm:t>
        <a:bodyPr/>
        <a:lstStyle/>
        <a:p>
          <a:endParaRPr lang="hu-HU"/>
        </a:p>
      </dgm:t>
    </dgm:pt>
    <dgm:pt modelId="{4BCBC737-5587-4152-A1CC-FCD79CB33C77}" type="sibTrans" cxnId="{197BB7E7-3FB5-4526-829D-FAD10F0BE3A5}">
      <dgm:prSet/>
      <dgm:spPr/>
      <dgm:t>
        <a:bodyPr/>
        <a:lstStyle/>
        <a:p>
          <a:endParaRPr lang="hu-HU"/>
        </a:p>
      </dgm:t>
    </dgm:pt>
    <dgm:pt modelId="{932B31F9-B5BD-4FA0-A347-C67F4FCF7E63}">
      <dgm:prSet custT="1"/>
      <dgm:spPr/>
      <dgm:t>
        <a:bodyPr/>
        <a:lstStyle/>
        <a:p>
          <a:pPr rtl="0"/>
          <a:r>
            <a:rPr lang="hu-HU" sz="2400" dirty="0" smtClean="0"/>
            <a:t>Udvariassági nevelés</a:t>
          </a:r>
          <a:endParaRPr lang="hu-HU" sz="2400" dirty="0"/>
        </a:p>
      </dgm:t>
    </dgm:pt>
    <dgm:pt modelId="{33BB5B4F-9560-404A-B592-B4E5A219E686}" type="parTrans" cxnId="{DC145696-686E-474E-82C1-A2D6A8DE25FC}">
      <dgm:prSet/>
      <dgm:spPr/>
      <dgm:t>
        <a:bodyPr/>
        <a:lstStyle/>
        <a:p>
          <a:endParaRPr lang="hu-HU"/>
        </a:p>
      </dgm:t>
    </dgm:pt>
    <dgm:pt modelId="{C7E9CFF8-F1E7-4074-940F-2AADE3FDDE59}" type="sibTrans" cxnId="{DC145696-686E-474E-82C1-A2D6A8DE25FC}">
      <dgm:prSet/>
      <dgm:spPr/>
      <dgm:t>
        <a:bodyPr/>
        <a:lstStyle/>
        <a:p>
          <a:endParaRPr lang="hu-HU"/>
        </a:p>
      </dgm:t>
    </dgm:pt>
    <dgm:pt modelId="{EE63D24B-9228-4C89-8B99-0F7B61E802B8}">
      <dgm:prSet custT="1"/>
      <dgm:spPr/>
      <dgm:t>
        <a:bodyPr/>
        <a:lstStyle/>
        <a:p>
          <a:pPr rtl="0"/>
          <a:r>
            <a:rPr lang="hu-HU" sz="2400" dirty="0" smtClean="0"/>
            <a:t>Kettősszófajúság</a:t>
          </a:r>
          <a:endParaRPr lang="hu-HU" sz="2400" dirty="0"/>
        </a:p>
      </dgm:t>
    </dgm:pt>
    <dgm:pt modelId="{036681BF-983C-4D2A-A7B7-1D90342ED21A}" type="parTrans" cxnId="{724ADAAA-1D4A-46C8-B5B1-2C537D5FA795}">
      <dgm:prSet/>
      <dgm:spPr/>
      <dgm:t>
        <a:bodyPr/>
        <a:lstStyle/>
        <a:p>
          <a:endParaRPr lang="hu-HU"/>
        </a:p>
      </dgm:t>
    </dgm:pt>
    <dgm:pt modelId="{9C0601B9-8E1B-463F-85E3-EF0E09D46C71}" type="sibTrans" cxnId="{724ADAAA-1D4A-46C8-B5B1-2C537D5FA795}">
      <dgm:prSet/>
      <dgm:spPr/>
      <dgm:t>
        <a:bodyPr/>
        <a:lstStyle/>
        <a:p>
          <a:endParaRPr lang="hu-HU"/>
        </a:p>
      </dgm:t>
    </dgm:pt>
    <dgm:pt modelId="{D3ABE93A-797F-4B93-B7DE-BBED22E6BF3B}">
      <dgm:prSet custT="1"/>
      <dgm:spPr/>
      <dgm:t>
        <a:bodyPr/>
        <a:lstStyle/>
        <a:p>
          <a:pPr rtl="0"/>
          <a:r>
            <a:rPr lang="hu-HU" sz="2400" dirty="0" smtClean="0"/>
            <a:t>Szóalkotásmódok, elemszilárdulás</a:t>
          </a:r>
          <a:endParaRPr lang="hu-HU" sz="2400" dirty="0"/>
        </a:p>
      </dgm:t>
    </dgm:pt>
    <dgm:pt modelId="{EC40155A-1958-46BC-893A-92EC057732C6}" type="parTrans" cxnId="{40231205-DD1E-4BBB-AD40-E75F0CD121C0}">
      <dgm:prSet/>
      <dgm:spPr/>
      <dgm:t>
        <a:bodyPr/>
        <a:lstStyle/>
        <a:p>
          <a:endParaRPr lang="hu-HU"/>
        </a:p>
      </dgm:t>
    </dgm:pt>
    <dgm:pt modelId="{0F731E32-00CA-4E95-BD70-AF1D9C397EE4}" type="sibTrans" cxnId="{40231205-DD1E-4BBB-AD40-E75F0CD121C0}">
      <dgm:prSet/>
      <dgm:spPr/>
      <dgm:t>
        <a:bodyPr/>
        <a:lstStyle/>
        <a:p>
          <a:endParaRPr lang="hu-HU"/>
        </a:p>
      </dgm:t>
    </dgm:pt>
    <dgm:pt modelId="{70348A24-BE79-4033-9CD3-50453599DE98}" type="pres">
      <dgm:prSet presAssocID="{B9EA3CFF-FAE0-4714-A5CB-942E793F56B3}" presName="linear" presStyleCnt="0">
        <dgm:presLayoutVars>
          <dgm:animLvl val="lvl"/>
          <dgm:resizeHandles val="exact"/>
        </dgm:presLayoutVars>
      </dgm:prSet>
      <dgm:spPr/>
      <dgm:t>
        <a:bodyPr/>
        <a:lstStyle/>
        <a:p>
          <a:endParaRPr lang="hu-HU"/>
        </a:p>
      </dgm:t>
    </dgm:pt>
    <dgm:pt modelId="{20388E7E-8394-4576-A2BC-EF4A5E950659}" type="pres">
      <dgm:prSet presAssocID="{D5DB86A1-8C21-43AB-9D6B-050BC98D56B2}" presName="parentText" presStyleLbl="node1" presStyleIdx="0" presStyleCnt="1" custScaleX="94118" custScaleY="29368">
        <dgm:presLayoutVars>
          <dgm:chMax val="0"/>
          <dgm:bulletEnabled val="1"/>
        </dgm:presLayoutVars>
      </dgm:prSet>
      <dgm:spPr/>
      <dgm:t>
        <a:bodyPr/>
        <a:lstStyle/>
        <a:p>
          <a:endParaRPr lang="hu-HU"/>
        </a:p>
      </dgm:t>
    </dgm:pt>
    <dgm:pt modelId="{2B5B8FB9-B12F-4311-B4A8-B0DA56FFCC04}" type="pres">
      <dgm:prSet presAssocID="{D5DB86A1-8C21-43AB-9D6B-050BC98D56B2}" presName="childText" presStyleLbl="revTx" presStyleIdx="0" presStyleCnt="1">
        <dgm:presLayoutVars>
          <dgm:bulletEnabled val="1"/>
        </dgm:presLayoutVars>
      </dgm:prSet>
      <dgm:spPr/>
      <dgm:t>
        <a:bodyPr/>
        <a:lstStyle/>
        <a:p>
          <a:endParaRPr lang="hu-HU"/>
        </a:p>
      </dgm:t>
    </dgm:pt>
  </dgm:ptLst>
  <dgm:cxnLst>
    <dgm:cxn modelId="{760109F2-8F5D-4793-A2C9-E7A905B5A50D}" type="presOf" srcId="{EE63D24B-9228-4C89-8B99-0F7B61E802B8}" destId="{2B5B8FB9-B12F-4311-B4A8-B0DA56FFCC04}" srcOrd="0" destOrd="1" presId="urn:microsoft.com/office/officeart/2005/8/layout/vList2"/>
    <dgm:cxn modelId="{898C7F54-57CF-4194-897C-C4B9D914A30A}" type="presOf" srcId="{B9EA3CFF-FAE0-4714-A5CB-942E793F56B3}" destId="{70348A24-BE79-4033-9CD3-50453599DE98}" srcOrd="0" destOrd="0" presId="urn:microsoft.com/office/officeart/2005/8/layout/vList2"/>
    <dgm:cxn modelId="{69E361A8-1474-4264-8910-4A3255EA79B6}" type="presOf" srcId="{932B31F9-B5BD-4FA0-A347-C67F4FCF7E63}" destId="{2B5B8FB9-B12F-4311-B4A8-B0DA56FFCC04}" srcOrd="0" destOrd="0" presId="urn:microsoft.com/office/officeart/2005/8/layout/vList2"/>
    <dgm:cxn modelId="{DC145696-686E-474E-82C1-A2D6A8DE25FC}" srcId="{D5DB86A1-8C21-43AB-9D6B-050BC98D56B2}" destId="{932B31F9-B5BD-4FA0-A347-C67F4FCF7E63}" srcOrd="0" destOrd="0" parTransId="{33BB5B4F-9560-404A-B592-B4E5A219E686}" sibTransId="{C7E9CFF8-F1E7-4074-940F-2AADE3FDDE59}"/>
    <dgm:cxn modelId="{40231205-DD1E-4BBB-AD40-E75F0CD121C0}" srcId="{D5DB86A1-8C21-43AB-9D6B-050BC98D56B2}" destId="{D3ABE93A-797F-4B93-B7DE-BBED22E6BF3B}" srcOrd="2" destOrd="0" parTransId="{EC40155A-1958-46BC-893A-92EC057732C6}" sibTransId="{0F731E32-00CA-4E95-BD70-AF1D9C397EE4}"/>
    <dgm:cxn modelId="{20A06949-A319-45FE-BEF7-D4652D041B86}" type="presOf" srcId="{D5DB86A1-8C21-43AB-9D6B-050BC98D56B2}" destId="{20388E7E-8394-4576-A2BC-EF4A5E950659}" srcOrd="0" destOrd="0" presId="urn:microsoft.com/office/officeart/2005/8/layout/vList2"/>
    <dgm:cxn modelId="{18CAD3B8-3B57-40ED-9AF5-3AD3FAFA1810}" type="presOf" srcId="{D3ABE93A-797F-4B93-B7DE-BBED22E6BF3B}" destId="{2B5B8FB9-B12F-4311-B4A8-B0DA56FFCC04}" srcOrd="0" destOrd="2" presId="urn:microsoft.com/office/officeart/2005/8/layout/vList2"/>
    <dgm:cxn modelId="{724ADAAA-1D4A-46C8-B5B1-2C537D5FA795}" srcId="{D5DB86A1-8C21-43AB-9D6B-050BC98D56B2}" destId="{EE63D24B-9228-4C89-8B99-0F7B61E802B8}" srcOrd="1" destOrd="0" parTransId="{036681BF-983C-4D2A-A7B7-1D90342ED21A}" sibTransId="{9C0601B9-8E1B-463F-85E3-EF0E09D46C71}"/>
    <dgm:cxn modelId="{197BB7E7-3FB5-4526-829D-FAD10F0BE3A5}" srcId="{B9EA3CFF-FAE0-4714-A5CB-942E793F56B3}" destId="{D5DB86A1-8C21-43AB-9D6B-050BC98D56B2}" srcOrd="0" destOrd="0" parTransId="{7AC77010-A9EB-4528-BA9E-1C9348B0BE1B}" sibTransId="{4BCBC737-5587-4152-A1CC-FCD79CB33C77}"/>
    <dgm:cxn modelId="{6FF2C748-F32C-4FB4-83C2-B198C81ADEB3}" type="presParOf" srcId="{70348A24-BE79-4033-9CD3-50453599DE98}" destId="{20388E7E-8394-4576-A2BC-EF4A5E950659}" srcOrd="0" destOrd="0" presId="urn:microsoft.com/office/officeart/2005/8/layout/vList2"/>
    <dgm:cxn modelId="{55715339-DEF0-4724-93E2-F99BFCF585CF}" type="presParOf" srcId="{70348A24-BE79-4033-9CD3-50453599DE98}" destId="{2B5B8FB9-B12F-4311-B4A8-B0DA56FFCC04}"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8F444A24-54CF-41C5-938B-D7266FCBAB2C}" type="doc">
      <dgm:prSet loTypeId="urn:microsoft.com/office/officeart/2005/8/layout/vList2" loCatId="list" qsTypeId="urn:microsoft.com/office/officeart/2005/8/quickstyle/3d2" qsCatId="3D" csTypeId="urn:microsoft.com/office/officeart/2005/8/colors/accent1_3" csCatId="accent1"/>
      <dgm:spPr/>
      <dgm:t>
        <a:bodyPr/>
        <a:lstStyle/>
        <a:p>
          <a:endParaRPr lang="hu-HU"/>
        </a:p>
      </dgm:t>
    </dgm:pt>
    <dgm:pt modelId="{ED4AB9EB-7317-4989-A9E3-6CDF2EC91E80}">
      <dgm:prSet/>
      <dgm:spPr/>
      <dgm:t>
        <a:bodyPr/>
        <a:lstStyle/>
        <a:p>
          <a:pPr rtl="0"/>
          <a:r>
            <a:rPr lang="hu-HU" smtClean="0"/>
            <a:t>Összegzés: a problémaalapú szemlélet céljai</a:t>
          </a:r>
          <a:endParaRPr lang="hu-HU"/>
        </a:p>
      </dgm:t>
    </dgm:pt>
    <dgm:pt modelId="{F7431F10-1382-4E65-AD4C-64B19A528A7E}" type="parTrans" cxnId="{AC8A10F1-C972-48CF-A8B2-F549FBEC9CAF}">
      <dgm:prSet/>
      <dgm:spPr/>
      <dgm:t>
        <a:bodyPr/>
        <a:lstStyle/>
        <a:p>
          <a:endParaRPr lang="hu-HU"/>
        </a:p>
      </dgm:t>
    </dgm:pt>
    <dgm:pt modelId="{B8BF930C-E1EE-4A30-97AB-7C51DDAF462D}" type="sibTrans" cxnId="{AC8A10F1-C972-48CF-A8B2-F549FBEC9CAF}">
      <dgm:prSet/>
      <dgm:spPr/>
      <dgm:t>
        <a:bodyPr/>
        <a:lstStyle/>
        <a:p>
          <a:endParaRPr lang="hu-HU"/>
        </a:p>
      </dgm:t>
    </dgm:pt>
    <dgm:pt modelId="{E60D43F6-E0D4-409E-A321-5CA9B488E6B9}" type="pres">
      <dgm:prSet presAssocID="{8F444A24-54CF-41C5-938B-D7266FCBAB2C}" presName="linear" presStyleCnt="0">
        <dgm:presLayoutVars>
          <dgm:animLvl val="lvl"/>
          <dgm:resizeHandles val="exact"/>
        </dgm:presLayoutVars>
      </dgm:prSet>
      <dgm:spPr/>
      <dgm:t>
        <a:bodyPr/>
        <a:lstStyle/>
        <a:p>
          <a:endParaRPr lang="hu-HU"/>
        </a:p>
      </dgm:t>
    </dgm:pt>
    <dgm:pt modelId="{E25E9B51-964C-49E3-BAF5-64E4C1E73751}" type="pres">
      <dgm:prSet presAssocID="{ED4AB9EB-7317-4989-A9E3-6CDF2EC91E80}" presName="parentText" presStyleLbl="node1" presStyleIdx="0" presStyleCnt="1">
        <dgm:presLayoutVars>
          <dgm:chMax val="0"/>
          <dgm:bulletEnabled val="1"/>
        </dgm:presLayoutVars>
      </dgm:prSet>
      <dgm:spPr/>
      <dgm:t>
        <a:bodyPr/>
        <a:lstStyle/>
        <a:p>
          <a:endParaRPr lang="hu-HU"/>
        </a:p>
      </dgm:t>
    </dgm:pt>
  </dgm:ptLst>
  <dgm:cxnLst>
    <dgm:cxn modelId="{311F984F-75EC-42D4-BEC6-7E73BC874CEE}" type="presOf" srcId="{ED4AB9EB-7317-4989-A9E3-6CDF2EC91E80}" destId="{E25E9B51-964C-49E3-BAF5-64E4C1E73751}" srcOrd="0" destOrd="0" presId="urn:microsoft.com/office/officeart/2005/8/layout/vList2"/>
    <dgm:cxn modelId="{AC8A10F1-C972-48CF-A8B2-F549FBEC9CAF}" srcId="{8F444A24-54CF-41C5-938B-D7266FCBAB2C}" destId="{ED4AB9EB-7317-4989-A9E3-6CDF2EC91E80}" srcOrd="0" destOrd="0" parTransId="{F7431F10-1382-4E65-AD4C-64B19A528A7E}" sibTransId="{B8BF930C-E1EE-4A30-97AB-7C51DDAF462D}"/>
    <dgm:cxn modelId="{1F972516-51AD-4C65-B7DC-4AAA7DBF722E}" type="presOf" srcId="{8F444A24-54CF-41C5-938B-D7266FCBAB2C}" destId="{E60D43F6-E0D4-409E-A321-5CA9B488E6B9}" srcOrd="0" destOrd="0" presId="urn:microsoft.com/office/officeart/2005/8/layout/vList2"/>
    <dgm:cxn modelId="{6EEACB2C-6006-4387-AE44-1373ECEC5B12}" type="presParOf" srcId="{E60D43F6-E0D4-409E-A321-5CA9B488E6B9}" destId="{E25E9B51-964C-49E3-BAF5-64E4C1E7375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EFB9EBED-CE4E-44DC-8344-85FFD78F96AA}"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hu-HU"/>
        </a:p>
      </dgm:t>
    </dgm:pt>
    <dgm:pt modelId="{54315374-F3C1-43AA-B6CD-6DD6F2208098}">
      <dgm:prSet phldrT="[Szöveg]"/>
      <dgm:spPr/>
      <dgm:t>
        <a:bodyPr/>
        <a:lstStyle/>
        <a:p>
          <a:r>
            <a:rPr lang="hu-HU" dirty="0" smtClean="0"/>
            <a:t>Éld meg, hogy közöd van hozzá!</a:t>
          </a:r>
          <a:endParaRPr lang="hu-HU" dirty="0"/>
        </a:p>
      </dgm:t>
    </dgm:pt>
    <dgm:pt modelId="{6B349368-4148-4BB3-8E18-F0C30CFC4F52}" type="parTrans" cxnId="{A2C208D0-C36A-4C00-A9D1-4FF3ECF93552}">
      <dgm:prSet/>
      <dgm:spPr/>
      <dgm:t>
        <a:bodyPr/>
        <a:lstStyle/>
        <a:p>
          <a:endParaRPr lang="hu-HU"/>
        </a:p>
      </dgm:t>
    </dgm:pt>
    <dgm:pt modelId="{9B0FD2E8-6E27-4C63-867C-850D0F668725}" type="sibTrans" cxnId="{A2C208D0-C36A-4C00-A9D1-4FF3ECF93552}">
      <dgm:prSet/>
      <dgm:spPr/>
      <dgm:t>
        <a:bodyPr/>
        <a:lstStyle/>
        <a:p>
          <a:endParaRPr lang="hu-HU"/>
        </a:p>
      </dgm:t>
    </dgm:pt>
    <dgm:pt modelId="{9B5C5E3D-9A54-4B10-85A7-8660A799E840}">
      <dgm:prSet phldrT="[Szöveg]"/>
      <dgm:spPr/>
      <dgm:t>
        <a:bodyPr/>
        <a:lstStyle/>
        <a:p>
          <a:r>
            <a:rPr lang="hu-HU" dirty="0" smtClean="0"/>
            <a:t>Kérdezz, kutass!</a:t>
          </a:r>
          <a:endParaRPr lang="hu-HU" dirty="0"/>
        </a:p>
      </dgm:t>
    </dgm:pt>
    <dgm:pt modelId="{74AA80B4-C000-46D7-862F-53D7415D3C74}" type="parTrans" cxnId="{D868C67E-56F7-43BA-8E85-82FD4308FC3E}">
      <dgm:prSet/>
      <dgm:spPr/>
      <dgm:t>
        <a:bodyPr/>
        <a:lstStyle/>
        <a:p>
          <a:endParaRPr lang="hu-HU"/>
        </a:p>
      </dgm:t>
    </dgm:pt>
    <dgm:pt modelId="{0AAB36AC-029C-40B5-AF53-DBBEDD895A57}" type="sibTrans" cxnId="{D868C67E-56F7-43BA-8E85-82FD4308FC3E}">
      <dgm:prSet/>
      <dgm:spPr/>
      <dgm:t>
        <a:bodyPr/>
        <a:lstStyle/>
        <a:p>
          <a:endParaRPr lang="hu-HU"/>
        </a:p>
      </dgm:t>
    </dgm:pt>
    <dgm:pt modelId="{EEC90070-CAD9-46C2-B5B3-A17366443C5E}">
      <dgm:prSet phldrT="[Szöveg]"/>
      <dgm:spPr/>
      <dgm:t>
        <a:bodyPr/>
        <a:lstStyle/>
        <a:p>
          <a:r>
            <a:rPr lang="hu-HU" dirty="0" smtClean="0"/>
            <a:t>Figyelj a változatokra, változásra!</a:t>
          </a:r>
          <a:endParaRPr lang="hu-HU" dirty="0"/>
        </a:p>
      </dgm:t>
    </dgm:pt>
    <dgm:pt modelId="{A2D8F883-328E-4AF0-AB96-E8FD7927C0B9}" type="parTrans" cxnId="{5B773947-5317-429A-BF41-0AF930395ADA}">
      <dgm:prSet/>
      <dgm:spPr/>
      <dgm:t>
        <a:bodyPr/>
        <a:lstStyle/>
        <a:p>
          <a:endParaRPr lang="hu-HU"/>
        </a:p>
      </dgm:t>
    </dgm:pt>
    <dgm:pt modelId="{D7959E94-6BE5-41C5-B091-86372044F98E}" type="sibTrans" cxnId="{5B773947-5317-429A-BF41-0AF930395ADA}">
      <dgm:prSet/>
      <dgm:spPr/>
      <dgm:t>
        <a:bodyPr/>
        <a:lstStyle/>
        <a:p>
          <a:endParaRPr lang="hu-HU"/>
        </a:p>
      </dgm:t>
    </dgm:pt>
    <dgm:pt modelId="{F36257EB-63A2-4526-BE6D-0B40ABF3BEFA}">
      <dgm:prSet/>
      <dgm:spPr/>
      <dgm:t>
        <a:bodyPr/>
        <a:lstStyle/>
        <a:p>
          <a:r>
            <a:rPr lang="hu-HU" dirty="0" smtClean="0"/>
            <a:t>Figyelj a funkcióra!</a:t>
          </a:r>
          <a:endParaRPr lang="hu-HU" dirty="0"/>
        </a:p>
      </dgm:t>
    </dgm:pt>
    <dgm:pt modelId="{254BCE5C-7403-4C29-A3C5-E7F84539802F}" type="parTrans" cxnId="{0EC18B96-0DA9-4757-ACF0-4598293F93CC}">
      <dgm:prSet/>
      <dgm:spPr/>
      <dgm:t>
        <a:bodyPr/>
        <a:lstStyle/>
        <a:p>
          <a:endParaRPr lang="hu-HU"/>
        </a:p>
      </dgm:t>
    </dgm:pt>
    <dgm:pt modelId="{233DB3B7-D61C-486F-B13A-3891640338A6}" type="sibTrans" cxnId="{0EC18B96-0DA9-4757-ACF0-4598293F93CC}">
      <dgm:prSet/>
      <dgm:spPr/>
      <dgm:t>
        <a:bodyPr/>
        <a:lstStyle/>
        <a:p>
          <a:endParaRPr lang="hu-HU"/>
        </a:p>
      </dgm:t>
    </dgm:pt>
    <dgm:pt modelId="{8F838BA1-4583-434B-B39E-DDEF98D878F1}" type="pres">
      <dgm:prSet presAssocID="{EFB9EBED-CE4E-44DC-8344-85FFD78F96AA}" presName="Name0" presStyleCnt="0">
        <dgm:presLayoutVars>
          <dgm:dir/>
          <dgm:resizeHandles val="exact"/>
        </dgm:presLayoutVars>
      </dgm:prSet>
      <dgm:spPr/>
      <dgm:t>
        <a:bodyPr/>
        <a:lstStyle/>
        <a:p>
          <a:endParaRPr lang="hu-HU"/>
        </a:p>
      </dgm:t>
    </dgm:pt>
    <dgm:pt modelId="{E86FD277-E0C2-4830-B6FD-CC76B4CCD086}" type="pres">
      <dgm:prSet presAssocID="{54315374-F3C1-43AA-B6CD-6DD6F2208098}" presName="composite" presStyleCnt="0"/>
      <dgm:spPr/>
    </dgm:pt>
    <dgm:pt modelId="{0FEBB983-1F9C-451C-8AF9-CCF45EF586F5}" type="pres">
      <dgm:prSet presAssocID="{54315374-F3C1-43AA-B6CD-6DD6F2208098}" presName="rect1" presStyleLbl="trAlignAcc1" presStyleIdx="0" presStyleCnt="4">
        <dgm:presLayoutVars>
          <dgm:bulletEnabled val="1"/>
        </dgm:presLayoutVars>
      </dgm:prSet>
      <dgm:spPr/>
      <dgm:t>
        <a:bodyPr/>
        <a:lstStyle/>
        <a:p>
          <a:endParaRPr lang="hu-HU"/>
        </a:p>
      </dgm:t>
    </dgm:pt>
    <dgm:pt modelId="{82C27C99-2F69-4A5B-86CB-02289A1CB188}" type="pres">
      <dgm:prSet presAssocID="{54315374-F3C1-43AA-B6CD-6DD6F2208098}" presName="rect2"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l="-49000" r="-49000"/>
          </a:stretch>
        </a:blipFill>
      </dgm:spPr>
      <dgm:t>
        <a:bodyPr/>
        <a:lstStyle/>
        <a:p>
          <a:endParaRPr lang="hu-HU"/>
        </a:p>
      </dgm:t>
    </dgm:pt>
    <dgm:pt modelId="{28360F1A-C4E1-4CD1-A5F7-3B68A8AFE833}" type="pres">
      <dgm:prSet presAssocID="{9B0FD2E8-6E27-4C63-867C-850D0F668725}" presName="sibTrans" presStyleCnt="0"/>
      <dgm:spPr/>
    </dgm:pt>
    <dgm:pt modelId="{A5217089-1064-431D-933D-19AF55FF0FAE}" type="pres">
      <dgm:prSet presAssocID="{9B5C5E3D-9A54-4B10-85A7-8660A799E840}" presName="composite" presStyleCnt="0"/>
      <dgm:spPr/>
    </dgm:pt>
    <dgm:pt modelId="{4496F786-8C86-453C-B5D1-F75413A12DCD}" type="pres">
      <dgm:prSet presAssocID="{9B5C5E3D-9A54-4B10-85A7-8660A799E840}" presName="rect1" presStyleLbl="trAlignAcc1" presStyleIdx="1" presStyleCnt="4">
        <dgm:presLayoutVars>
          <dgm:bulletEnabled val="1"/>
        </dgm:presLayoutVars>
      </dgm:prSet>
      <dgm:spPr/>
      <dgm:t>
        <a:bodyPr/>
        <a:lstStyle/>
        <a:p>
          <a:endParaRPr lang="hu-HU"/>
        </a:p>
      </dgm:t>
    </dgm:pt>
    <dgm:pt modelId="{468D9403-9F91-45C6-AE5D-4D227DD33F24}" type="pres">
      <dgm:prSet presAssocID="{9B5C5E3D-9A54-4B10-85A7-8660A799E840}" presName="rect2" presStyleLbl="fgImgPlace1" presStyleIdx="1" presStyleCnt="4" custScaleX="99423" custScaleY="103206"/>
      <dgm:spPr>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dgm:spPr>
    </dgm:pt>
    <dgm:pt modelId="{0C3CA281-4AE0-4D8E-A74F-F94EFD93BFAC}" type="pres">
      <dgm:prSet presAssocID="{0AAB36AC-029C-40B5-AF53-DBBEDD895A57}" presName="sibTrans" presStyleCnt="0"/>
      <dgm:spPr/>
    </dgm:pt>
    <dgm:pt modelId="{8E55E226-ED70-4A6B-B32C-FBE88D4B4E62}" type="pres">
      <dgm:prSet presAssocID="{EEC90070-CAD9-46C2-B5B3-A17366443C5E}" presName="composite" presStyleCnt="0"/>
      <dgm:spPr/>
    </dgm:pt>
    <dgm:pt modelId="{EE2FF209-3010-4EBA-A374-6640EF1ADDD3}" type="pres">
      <dgm:prSet presAssocID="{EEC90070-CAD9-46C2-B5B3-A17366443C5E}" presName="rect1" presStyleLbl="trAlignAcc1" presStyleIdx="2" presStyleCnt="4">
        <dgm:presLayoutVars>
          <dgm:bulletEnabled val="1"/>
        </dgm:presLayoutVars>
      </dgm:prSet>
      <dgm:spPr/>
      <dgm:t>
        <a:bodyPr/>
        <a:lstStyle/>
        <a:p>
          <a:endParaRPr lang="hu-HU"/>
        </a:p>
      </dgm:t>
    </dgm:pt>
    <dgm:pt modelId="{120AAA87-97FD-405E-BB2E-98BB1E82336F}" type="pres">
      <dgm:prSet presAssocID="{EEC90070-CAD9-46C2-B5B3-A17366443C5E}" presName="rect2"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l="-63000" r="-63000"/>
          </a:stretch>
        </a:blipFill>
      </dgm:spPr>
      <dgm:t>
        <a:bodyPr/>
        <a:lstStyle/>
        <a:p>
          <a:endParaRPr lang="hu-HU"/>
        </a:p>
      </dgm:t>
    </dgm:pt>
    <dgm:pt modelId="{FBC79009-2885-4941-B25B-D47E795E7CF9}" type="pres">
      <dgm:prSet presAssocID="{D7959E94-6BE5-41C5-B091-86372044F98E}" presName="sibTrans" presStyleCnt="0"/>
      <dgm:spPr/>
    </dgm:pt>
    <dgm:pt modelId="{92C0E354-6B7B-4F17-9237-C466FD2C3E9A}" type="pres">
      <dgm:prSet presAssocID="{F36257EB-63A2-4526-BE6D-0B40ABF3BEFA}" presName="composite" presStyleCnt="0"/>
      <dgm:spPr/>
    </dgm:pt>
    <dgm:pt modelId="{725DF9B2-0D4A-4E56-BD03-60C0029F7C6A}" type="pres">
      <dgm:prSet presAssocID="{F36257EB-63A2-4526-BE6D-0B40ABF3BEFA}" presName="rect1" presStyleLbl="trAlignAcc1" presStyleIdx="3" presStyleCnt="4" custLinFactNeighborX="-746">
        <dgm:presLayoutVars>
          <dgm:bulletEnabled val="1"/>
        </dgm:presLayoutVars>
      </dgm:prSet>
      <dgm:spPr/>
      <dgm:t>
        <a:bodyPr/>
        <a:lstStyle/>
        <a:p>
          <a:endParaRPr lang="hu-HU"/>
        </a:p>
      </dgm:t>
    </dgm:pt>
    <dgm:pt modelId="{8243C068-0711-4F25-93CF-18520BBBD691}" type="pres">
      <dgm:prSet presAssocID="{F36257EB-63A2-4526-BE6D-0B40ABF3BEFA}" presName="rect2"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l="-93000" r="-93000"/>
          </a:stretch>
        </a:blipFill>
      </dgm:spPr>
    </dgm:pt>
  </dgm:ptLst>
  <dgm:cxnLst>
    <dgm:cxn modelId="{CC71ED6E-06E2-4901-8348-0B56BC6EBA32}" type="presOf" srcId="{EFB9EBED-CE4E-44DC-8344-85FFD78F96AA}" destId="{8F838BA1-4583-434B-B39E-DDEF98D878F1}" srcOrd="0" destOrd="0" presId="urn:microsoft.com/office/officeart/2008/layout/PictureStrips"/>
    <dgm:cxn modelId="{5CA6A595-E82D-40A4-949D-AC337B0B0DB1}" type="presOf" srcId="{F36257EB-63A2-4526-BE6D-0B40ABF3BEFA}" destId="{725DF9B2-0D4A-4E56-BD03-60C0029F7C6A}" srcOrd="0" destOrd="0" presId="urn:microsoft.com/office/officeart/2008/layout/PictureStrips"/>
    <dgm:cxn modelId="{5B773947-5317-429A-BF41-0AF930395ADA}" srcId="{EFB9EBED-CE4E-44DC-8344-85FFD78F96AA}" destId="{EEC90070-CAD9-46C2-B5B3-A17366443C5E}" srcOrd="2" destOrd="0" parTransId="{A2D8F883-328E-4AF0-AB96-E8FD7927C0B9}" sibTransId="{D7959E94-6BE5-41C5-B091-86372044F98E}"/>
    <dgm:cxn modelId="{D868C67E-56F7-43BA-8E85-82FD4308FC3E}" srcId="{EFB9EBED-CE4E-44DC-8344-85FFD78F96AA}" destId="{9B5C5E3D-9A54-4B10-85A7-8660A799E840}" srcOrd="1" destOrd="0" parTransId="{74AA80B4-C000-46D7-862F-53D7415D3C74}" sibTransId="{0AAB36AC-029C-40B5-AF53-DBBEDD895A57}"/>
    <dgm:cxn modelId="{DD58C899-6616-45D8-87D4-C7D39F0D3819}" type="presOf" srcId="{54315374-F3C1-43AA-B6CD-6DD6F2208098}" destId="{0FEBB983-1F9C-451C-8AF9-CCF45EF586F5}" srcOrd="0" destOrd="0" presId="urn:microsoft.com/office/officeart/2008/layout/PictureStrips"/>
    <dgm:cxn modelId="{0EC18B96-0DA9-4757-ACF0-4598293F93CC}" srcId="{EFB9EBED-CE4E-44DC-8344-85FFD78F96AA}" destId="{F36257EB-63A2-4526-BE6D-0B40ABF3BEFA}" srcOrd="3" destOrd="0" parTransId="{254BCE5C-7403-4C29-A3C5-E7F84539802F}" sibTransId="{233DB3B7-D61C-486F-B13A-3891640338A6}"/>
    <dgm:cxn modelId="{A2C208D0-C36A-4C00-A9D1-4FF3ECF93552}" srcId="{EFB9EBED-CE4E-44DC-8344-85FFD78F96AA}" destId="{54315374-F3C1-43AA-B6CD-6DD6F2208098}" srcOrd="0" destOrd="0" parTransId="{6B349368-4148-4BB3-8E18-F0C30CFC4F52}" sibTransId="{9B0FD2E8-6E27-4C63-867C-850D0F668725}"/>
    <dgm:cxn modelId="{27F23E02-D32F-4F91-A8E6-01A398DFDF1F}" type="presOf" srcId="{EEC90070-CAD9-46C2-B5B3-A17366443C5E}" destId="{EE2FF209-3010-4EBA-A374-6640EF1ADDD3}" srcOrd="0" destOrd="0" presId="urn:microsoft.com/office/officeart/2008/layout/PictureStrips"/>
    <dgm:cxn modelId="{9EB05DD3-4317-4FCB-BB86-D6C82C77EC80}" type="presOf" srcId="{9B5C5E3D-9A54-4B10-85A7-8660A799E840}" destId="{4496F786-8C86-453C-B5D1-F75413A12DCD}" srcOrd="0" destOrd="0" presId="urn:microsoft.com/office/officeart/2008/layout/PictureStrips"/>
    <dgm:cxn modelId="{DDC7B359-8A07-450C-BA82-508A4852C658}" type="presParOf" srcId="{8F838BA1-4583-434B-B39E-DDEF98D878F1}" destId="{E86FD277-E0C2-4830-B6FD-CC76B4CCD086}" srcOrd="0" destOrd="0" presId="urn:microsoft.com/office/officeart/2008/layout/PictureStrips"/>
    <dgm:cxn modelId="{D1EB1216-0D22-4B88-9B0E-5BACA3AE1F84}" type="presParOf" srcId="{E86FD277-E0C2-4830-B6FD-CC76B4CCD086}" destId="{0FEBB983-1F9C-451C-8AF9-CCF45EF586F5}" srcOrd="0" destOrd="0" presId="urn:microsoft.com/office/officeart/2008/layout/PictureStrips"/>
    <dgm:cxn modelId="{AC1B58C6-77D6-4798-B170-C647D2725096}" type="presParOf" srcId="{E86FD277-E0C2-4830-B6FD-CC76B4CCD086}" destId="{82C27C99-2F69-4A5B-86CB-02289A1CB188}" srcOrd="1" destOrd="0" presId="urn:microsoft.com/office/officeart/2008/layout/PictureStrips"/>
    <dgm:cxn modelId="{EB70C993-607B-4EE9-8465-13C5667D4E9C}" type="presParOf" srcId="{8F838BA1-4583-434B-B39E-DDEF98D878F1}" destId="{28360F1A-C4E1-4CD1-A5F7-3B68A8AFE833}" srcOrd="1" destOrd="0" presId="urn:microsoft.com/office/officeart/2008/layout/PictureStrips"/>
    <dgm:cxn modelId="{E4456E61-6325-46F5-A5A2-F0CE178A659C}" type="presParOf" srcId="{8F838BA1-4583-434B-B39E-DDEF98D878F1}" destId="{A5217089-1064-431D-933D-19AF55FF0FAE}" srcOrd="2" destOrd="0" presId="urn:microsoft.com/office/officeart/2008/layout/PictureStrips"/>
    <dgm:cxn modelId="{481F64EC-5AFC-4DCA-AC0D-052DA234F58C}" type="presParOf" srcId="{A5217089-1064-431D-933D-19AF55FF0FAE}" destId="{4496F786-8C86-453C-B5D1-F75413A12DCD}" srcOrd="0" destOrd="0" presId="urn:microsoft.com/office/officeart/2008/layout/PictureStrips"/>
    <dgm:cxn modelId="{4D80CFF6-E328-4FFC-9C4A-BC386104AF88}" type="presParOf" srcId="{A5217089-1064-431D-933D-19AF55FF0FAE}" destId="{468D9403-9F91-45C6-AE5D-4D227DD33F24}" srcOrd="1" destOrd="0" presId="urn:microsoft.com/office/officeart/2008/layout/PictureStrips"/>
    <dgm:cxn modelId="{C6D83EB0-75B8-4B7D-A034-28F00D38C087}" type="presParOf" srcId="{8F838BA1-4583-434B-B39E-DDEF98D878F1}" destId="{0C3CA281-4AE0-4D8E-A74F-F94EFD93BFAC}" srcOrd="3" destOrd="0" presId="urn:microsoft.com/office/officeart/2008/layout/PictureStrips"/>
    <dgm:cxn modelId="{3754BA64-BF09-4308-9782-C3089F9764D2}" type="presParOf" srcId="{8F838BA1-4583-434B-B39E-DDEF98D878F1}" destId="{8E55E226-ED70-4A6B-B32C-FBE88D4B4E62}" srcOrd="4" destOrd="0" presId="urn:microsoft.com/office/officeart/2008/layout/PictureStrips"/>
    <dgm:cxn modelId="{55DE181E-6DFE-4436-A9D3-1F7277238CA5}" type="presParOf" srcId="{8E55E226-ED70-4A6B-B32C-FBE88D4B4E62}" destId="{EE2FF209-3010-4EBA-A374-6640EF1ADDD3}" srcOrd="0" destOrd="0" presId="urn:microsoft.com/office/officeart/2008/layout/PictureStrips"/>
    <dgm:cxn modelId="{DD080B4B-A63B-48FC-9E0E-7D0794288FE4}" type="presParOf" srcId="{8E55E226-ED70-4A6B-B32C-FBE88D4B4E62}" destId="{120AAA87-97FD-405E-BB2E-98BB1E82336F}" srcOrd="1" destOrd="0" presId="urn:microsoft.com/office/officeart/2008/layout/PictureStrips"/>
    <dgm:cxn modelId="{A0E7D83F-C172-40A9-8DD6-1A82B8131243}" type="presParOf" srcId="{8F838BA1-4583-434B-B39E-DDEF98D878F1}" destId="{FBC79009-2885-4941-B25B-D47E795E7CF9}" srcOrd="5" destOrd="0" presId="urn:microsoft.com/office/officeart/2008/layout/PictureStrips"/>
    <dgm:cxn modelId="{405CE1F2-7684-4A91-94B2-64EEC4243BA4}" type="presParOf" srcId="{8F838BA1-4583-434B-B39E-DDEF98D878F1}" destId="{92C0E354-6B7B-4F17-9237-C466FD2C3E9A}" srcOrd="6" destOrd="0" presId="urn:microsoft.com/office/officeart/2008/layout/PictureStrips"/>
    <dgm:cxn modelId="{BF6E65C8-BA20-4858-91B6-5A777BB9E326}" type="presParOf" srcId="{92C0E354-6B7B-4F17-9237-C466FD2C3E9A}" destId="{725DF9B2-0D4A-4E56-BD03-60C0029F7C6A}" srcOrd="0" destOrd="0" presId="urn:microsoft.com/office/officeart/2008/layout/PictureStrips"/>
    <dgm:cxn modelId="{FDEF0F2D-52E6-412C-9824-255E8DB7B816}" type="presParOf" srcId="{92C0E354-6B7B-4F17-9237-C466FD2C3E9A}" destId="{8243C068-0711-4F25-93CF-18520BBBD691}" srcOrd="1" destOrd="0" presId="urn:microsoft.com/office/officeart/2008/layout/PictureStrip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DC2584E3-BD77-4369-9325-637477E702E6}" type="doc">
      <dgm:prSet loTypeId="urn:microsoft.com/office/officeart/2005/8/layout/vList2" loCatId="list" qsTypeId="urn:microsoft.com/office/officeart/2005/8/quickstyle/3d2" qsCatId="3D" csTypeId="urn:microsoft.com/office/officeart/2005/8/colors/colorful1" csCatId="colorful" phldr="1"/>
      <dgm:spPr/>
      <dgm:t>
        <a:bodyPr/>
        <a:lstStyle/>
        <a:p>
          <a:endParaRPr lang="hu-HU"/>
        </a:p>
      </dgm:t>
    </dgm:pt>
    <dgm:pt modelId="{F71B63EB-354A-461D-A953-B2B1FD29B077}">
      <dgm:prSet/>
      <dgm:spPr/>
      <dgm:t>
        <a:bodyPr/>
        <a:lstStyle/>
        <a:p>
          <a:pPr rtl="0"/>
          <a:r>
            <a:rPr lang="hu-HU" dirty="0" smtClean="0"/>
            <a:t>Köszönjük a figyelmet!</a:t>
          </a:r>
          <a:endParaRPr lang="hu-HU" dirty="0"/>
        </a:p>
      </dgm:t>
    </dgm:pt>
    <dgm:pt modelId="{39F20EC8-4B74-490A-9FDD-D05F8F6F1B44}" type="parTrans" cxnId="{07763CBD-C240-405A-AE7A-9BBC4FE7BF02}">
      <dgm:prSet/>
      <dgm:spPr/>
      <dgm:t>
        <a:bodyPr/>
        <a:lstStyle/>
        <a:p>
          <a:endParaRPr lang="hu-HU"/>
        </a:p>
      </dgm:t>
    </dgm:pt>
    <dgm:pt modelId="{504C7C28-C45C-4560-8E18-BD9A71DE8BAB}" type="sibTrans" cxnId="{07763CBD-C240-405A-AE7A-9BBC4FE7BF02}">
      <dgm:prSet/>
      <dgm:spPr/>
      <dgm:t>
        <a:bodyPr/>
        <a:lstStyle/>
        <a:p>
          <a:endParaRPr lang="hu-HU"/>
        </a:p>
      </dgm:t>
    </dgm:pt>
    <dgm:pt modelId="{58E862AE-0D73-4DF6-9F63-F6A26B609F5F}">
      <dgm:prSet/>
      <dgm:spPr/>
      <dgm:t>
        <a:bodyPr/>
        <a:lstStyle/>
        <a:p>
          <a:pPr rtl="0"/>
          <a:r>
            <a:rPr lang="hu-HU" smtClean="0"/>
            <a:t>domonkosi.agnes@nytud.hu</a:t>
          </a:r>
          <a:endParaRPr lang="hu-HU"/>
        </a:p>
      </dgm:t>
    </dgm:pt>
    <dgm:pt modelId="{435A37BD-1989-4B95-A13A-F1065E76F3E6}" type="parTrans" cxnId="{050795C9-C90E-4513-8525-66F400DC6F16}">
      <dgm:prSet/>
      <dgm:spPr/>
      <dgm:t>
        <a:bodyPr/>
        <a:lstStyle/>
        <a:p>
          <a:endParaRPr lang="hu-HU"/>
        </a:p>
      </dgm:t>
    </dgm:pt>
    <dgm:pt modelId="{25134ECB-EB44-4E89-9911-098FD768A11B}" type="sibTrans" cxnId="{050795C9-C90E-4513-8525-66F400DC6F16}">
      <dgm:prSet/>
      <dgm:spPr/>
      <dgm:t>
        <a:bodyPr/>
        <a:lstStyle/>
        <a:p>
          <a:endParaRPr lang="hu-HU"/>
        </a:p>
      </dgm:t>
    </dgm:pt>
    <dgm:pt modelId="{7221434E-8624-4707-A3ED-7895E671AF74}">
      <dgm:prSet/>
      <dgm:spPr/>
      <dgm:t>
        <a:bodyPr/>
        <a:lstStyle/>
        <a:p>
          <a:pPr rtl="0"/>
          <a:r>
            <a:rPr lang="hu-HU" smtClean="0"/>
            <a:t>ludanyi.zsofia@nytud.hu</a:t>
          </a:r>
          <a:endParaRPr lang="hu-HU"/>
        </a:p>
      </dgm:t>
    </dgm:pt>
    <dgm:pt modelId="{52AB68C1-80A9-4D92-8372-FB8D41044045}" type="parTrans" cxnId="{C1808BC4-29AE-4750-A1EA-B73A9978304D}">
      <dgm:prSet/>
      <dgm:spPr/>
      <dgm:t>
        <a:bodyPr/>
        <a:lstStyle/>
        <a:p>
          <a:endParaRPr lang="hu-HU"/>
        </a:p>
      </dgm:t>
    </dgm:pt>
    <dgm:pt modelId="{937BFCEE-E045-48CE-A901-726E8EA60333}" type="sibTrans" cxnId="{C1808BC4-29AE-4750-A1EA-B73A9978304D}">
      <dgm:prSet/>
      <dgm:spPr/>
      <dgm:t>
        <a:bodyPr/>
        <a:lstStyle/>
        <a:p>
          <a:endParaRPr lang="hu-HU"/>
        </a:p>
      </dgm:t>
    </dgm:pt>
    <dgm:pt modelId="{FD0D1044-3AD9-4385-A237-F24D349AEA93}" type="pres">
      <dgm:prSet presAssocID="{DC2584E3-BD77-4369-9325-637477E702E6}" presName="linear" presStyleCnt="0">
        <dgm:presLayoutVars>
          <dgm:animLvl val="lvl"/>
          <dgm:resizeHandles val="exact"/>
        </dgm:presLayoutVars>
      </dgm:prSet>
      <dgm:spPr/>
      <dgm:t>
        <a:bodyPr/>
        <a:lstStyle/>
        <a:p>
          <a:endParaRPr lang="hu-HU"/>
        </a:p>
      </dgm:t>
    </dgm:pt>
    <dgm:pt modelId="{5F4B1F76-EED1-4B15-9BD1-3E62F76000DD}" type="pres">
      <dgm:prSet presAssocID="{F71B63EB-354A-461D-A953-B2B1FD29B077}" presName="parentText" presStyleLbl="node1" presStyleIdx="0" presStyleCnt="3">
        <dgm:presLayoutVars>
          <dgm:chMax val="0"/>
          <dgm:bulletEnabled val="1"/>
        </dgm:presLayoutVars>
      </dgm:prSet>
      <dgm:spPr/>
      <dgm:t>
        <a:bodyPr/>
        <a:lstStyle/>
        <a:p>
          <a:endParaRPr lang="hu-HU"/>
        </a:p>
      </dgm:t>
    </dgm:pt>
    <dgm:pt modelId="{7001284D-3CAD-4C87-9F6A-A99C4B3A1BAE}" type="pres">
      <dgm:prSet presAssocID="{504C7C28-C45C-4560-8E18-BD9A71DE8BAB}" presName="spacer" presStyleCnt="0"/>
      <dgm:spPr/>
    </dgm:pt>
    <dgm:pt modelId="{523B754B-A9A5-4B0D-A6FF-97BFCD97176F}" type="pres">
      <dgm:prSet presAssocID="{58E862AE-0D73-4DF6-9F63-F6A26B609F5F}" presName="parentText" presStyleLbl="node1" presStyleIdx="1" presStyleCnt="3">
        <dgm:presLayoutVars>
          <dgm:chMax val="0"/>
          <dgm:bulletEnabled val="1"/>
        </dgm:presLayoutVars>
      </dgm:prSet>
      <dgm:spPr/>
      <dgm:t>
        <a:bodyPr/>
        <a:lstStyle/>
        <a:p>
          <a:endParaRPr lang="hu-HU"/>
        </a:p>
      </dgm:t>
    </dgm:pt>
    <dgm:pt modelId="{ADCFD684-D73D-4475-8336-E2CA541581A2}" type="pres">
      <dgm:prSet presAssocID="{25134ECB-EB44-4E89-9911-098FD768A11B}" presName="spacer" presStyleCnt="0"/>
      <dgm:spPr/>
    </dgm:pt>
    <dgm:pt modelId="{8F347D3E-FA53-41C6-A728-46E6E7263130}" type="pres">
      <dgm:prSet presAssocID="{7221434E-8624-4707-A3ED-7895E671AF74}" presName="parentText" presStyleLbl="node1" presStyleIdx="2" presStyleCnt="3">
        <dgm:presLayoutVars>
          <dgm:chMax val="0"/>
          <dgm:bulletEnabled val="1"/>
        </dgm:presLayoutVars>
      </dgm:prSet>
      <dgm:spPr/>
      <dgm:t>
        <a:bodyPr/>
        <a:lstStyle/>
        <a:p>
          <a:endParaRPr lang="hu-HU"/>
        </a:p>
      </dgm:t>
    </dgm:pt>
  </dgm:ptLst>
  <dgm:cxnLst>
    <dgm:cxn modelId="{82D23856-56E3-468A-9F0B-BA3301EA02F0}" type="presOf" srcId="{7221434E-8624-4707-A3ED-7895E671AF74}" destId="{8F347D3E-FA53-41C6-A728-46E6E7263130}" srcOrd="0" destOrd="0" presId="urn:microsoft.com/office/officeart/2005/8/layout/vList2"/>
    <dgm:cxn modelId="{C1808BC4-29AE-4750-A1EA-B73A9978304D}" srcId="{DC2584E3-BD77-4369-9325-637477E702E6}" destId="{7221434E-8624-4707-A3ED-7895E671AF74}" srcOrd="2" destOrd="0" parTransId="{52AB68C1-80A9-4D92-8372-FB8D41044045}" sibTransId="{937BFCEE-E045-48CE-A901-726E8EA60333}"/>
    <dgm:cxn modelId="{6AAAFD09-8438-489E-A1CA-FD42A1C49793}" type="presOf" srcId="{F71B63EB-354A-461D-A953-B2B1FD29B077}" destId="{5F4B1F76-EED1-4B15-9BD1-3E62F76000DD}" srcOrd="0" destOrd="0" presId="urn:microsoft.com/office/officeart/2005/8/layout/vList2"/>
    <dgm:cxn modelId="{41FA0096-ED14-4FBE-8072-DF1F3A01D8C3}" type="presOf" srcId="{DC2584E3-BD77-4369-9325-637477E702E6}" destId="{FD0D1044-3AD9-4385-A237-F24D349AEA93}" srcOrd="0" destOrd="0" presId="urn:microsoft.com/office/officeart/2005/8/layout/vList2"/>
    <dgm:cxn modelId="{679F4113-4F5D-4C98-AABC-D63ABD8375CE}" type="presOf" srcId="{58E862AE-0D73-4DF6-9F63-F6A26B609F5F}" destId="{523B754B-A9A5-4B0D-A6FF-97BFCD97176F}" srcOrd="0" destOrd="0" presId="urn:microsoft.com/office/officeart/2005/8/layout/vList2"/>
    <dgm:cxn modelId="{07763CBD-C240-405A-AE7A-9BBC4FE7BF02}" srcId="{DC2584E3-BD77-4369-9325-637477E702E6}" destId="{F71B63EB-354A-461D-A953-B2B1FD29B077}" srcOrd="0" destOrd="0" parTransId="{39F20EC8-4B74-490A-9FDD-D05F8F6F1B44}" sibTransId="{504C7C28-C45C-4560-8E18-BD9A71DE8BAB}"/>
    <dgm:cxn modelId="{050795C9-C90E-4513-8525-66F400DC6F16}" srcId="{DC2584E3-BD77-4369-9325-637477E702E6}" destId="{58E862AE-0D73-4DF6-9F63-F6A26B609F5F}" srcOrd="1" destOrd="0" parTransId="{435A37BD-1989-4B95-A13A-F1065E76F3E6}" sibTransId="{25134ECB-EB44-4E89-9911-098FD768A11B}"/>
    <dgm:cxn modelId="{B996DF8F-7F67-47E7-B1D3-CDBA5469DAD3}" type="presParOf" srcId="{FD0D1044-3AD9-4385-A237-F24D349AEA93}" destId="{5F4B1F76-EED1-4B15-9BD1-3E62F76000DD}" srcOrd="0" destOrd="0" presId="urn:microsoft.com/office/officeart/2005/8/layout/vList2"/>
    <dgm:cxn modelId="{9F646903-EE66-40A3-BECC-68D83AC617D0}" type="presParOf" srcId="{FD0D1044-3AD9-4385-A237-F24D349AEA93}" destId="{7001284D-3CAD-4C87-9F6A-A99C4B3A1BAE}" srcOrd="1" destOrd="0" presId="urn:microsoft.com/office/officeart/2005/8/layout/vList2"/>
    <dgm:cxn modelId="{754E4B13-D172-48B4-96E0-BD4C6EBDB36B}" type="presParOf" srcId="{FD0D1044-3AD9-4385-A237-F24D349AEA93}" destId="{523B754B-A9A5-4B0D-A6FF-97BFCD97176F}" srcOrd="2" destOrd="0" presId="urn:microsoft.com/office/officeart/2005/8/layout/vList2"/>
    <dgm:cxn modelId="{69C638D7-E65D-449D-B9D4-704C2AD4295E}" type="presParOf" srcId="{FD0D1044-3AD9-4385-A237-F24D349AEA93}" destId="{ADCFD684-D73D-4475-8336-E2CA541581A2}" srcOrd="3" destOrd="0" presId="urn:microsoft.com/office/officeart/2005/8/layout/vList2"/>
    <dgm:cxn modelId="{67A8DE5E-8233-4119-AE6C-DB9A5665397A}" type="presParOf" srcId="{FD0D1044-3AD9-4385-A237-F24D349AEA93}" destId="{8F347D3E-FA53-41C6-A728-46E6E726313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80526-3684-4047-ACD2-577F8BCFE345}">
      <dsp:nvSpPr>
        <dsp:cNvPr id="0" name=""/>
        <dsp:cNvSpPr/>
      </dsp:nvSpPr>
      <dsp:spPr>
        <a:xfrm>
          <a:off x="0" y="5352"/>
          <a:ext cx="11360800" cy="75289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rtl="0">
            <a:lnSpc>
              <a:spcPct val="90000"/>
            </a:lnSpc>
            <a:spcBef>
              <a:spcPct val="0"/>
            </a:spcBef>
            <a:spcAft>
              <a:spcPct val="35000"/>
            </a:spcAft>
          </a:pPr>
          <a:r>
            <a:rPr lang="hu-HU" sz="3300" kern="1200" dirty="0" smtClean="0"/>
            <a:t>Helyzetkép – diagnózis</a:t>
          </a:r>
          <a:endParaRPr lang="hu-HU" sz="3300" kern="1200" dirty="0"/>
        </a:p>
      </dsp:txBody>
      <dsp:txXfrm>
        <a:off x="36753" y="42105"/>
        <a:ext cx="11287294" cy="6793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DC2238-3D81-4ACA-B410-C7F45A3D468E}">
      <dsp:nvSpPr>
        <dsp:cNvPr id="0" name=""/>
        <dsp:cNvSpPr/>
      </dsp:nvSpPr>
      <dsp:spPr>
        <a:xfrm>
          <a:off x="4621231" y="2534107"/>
          <a:ext cx="1988820" cy="19888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8420" tIns="58420" rIns="58420" bIns="58420" numCol="1" spcCol="1270" anchor="ctr" anchorCtr="0">
          <a:noAutofit/>
        </a:bodyPr>
        <a:lstStyle/>
        <a:p>
          <a:pPr lvl="0" algn="ctr" defTabSz="1022350">
            <a:lnSpc>
              <a:spcPct val="90000"/>
            </a:lnSpc>
            <a:spcBef>
              <a:spcPct val="0"/>
            </a:spcBef>
            <a:spcAft>
              <a:spcPct val="35000"/>
            </a:spcAft>
          </a:pPr>
          <a:r>
            <a:rPr lang="hu-HU" sz="2300" kern="1200" dirty="0" smtClean="0"/>
            <a:t>Az anyanyelvi nevelés problematikus helyzete</a:t>
          </a:r>
          <a:endParaRPr lang="hu-HU" sz="2300" kern="1200" dirty="0"/>
        </a:p>
      </dsp:txBody>
      <dsp:txXfrm>
        <a:off x="4718317" y="2631193"/>
        <a:ext cx="1794648" cy="1794648"/>
      </dsp:txXfrm>
    </dsp:sp>
    <dsp:sp modelId="{FF50B382-F462-4DA4-B33A-3090E398A749}">
      <dsp:nvSpPr>
        <dsp:cNvPr id="0" name=""/>
        <dsp:cNvSpPr/>
      </dsp:nvSpPr>
      <dsp:spPr>
        <a:xfrm rot="16200000">
          <a:off x="5086136" y="2004601"/>
          <a:ext cx="1059011" cy="0"/>
        </a:xfrm>
        <a:custGeom>
          <a:avLst/>
          <a:gdLst/>
          <a:ahLst/>
          <a:cxnLst/>
          <a:rect l="0" t="0" r="0" b="0"/>
          <a:pathLst>
            <a:path>
              <a:moveTo>
                <a:pt x="0" y="0"/>
              </a:moveTo>
              <a:lnTo>
                <a:pt x="1059011" y="0"/>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608B28D-B1D6-48D1-A3C7-0B70E544E95A}">
      <dsp:nvSpPr>
        <dsp:cNvPr id="0" name=""/>
        <dsp:cNvSpPr/>
      </dsp:nvSpPr>
      <dsp:spPr>
        <a:xfrm>
          <a:off x="4466512" y="14279"/>
          <a:ext cx="2298258" cy="1460816"/>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hu-HU" sz="1800" kern="1200" dirty="0" smtClean="0"/>
            <a:t>nincs összhangban a nyelvtudomány szemléletével (Kugler 2015, Tolcsvai Nagy 2015) </a:t>
          </a:r>
          <a:endParaRPr lang="hu-HU" sz="1800" kern="1200" dirty="0"/>
        </a:p>
      </dsp:txBody>
      <dsp:txXfrm>
        <a:off x="4537823" y="85590"/>
        <a:ext cx="2155636" cy="1318194"/>
      </dsp:txXfrm>
    </dsp:sp>
    <dsp:sp modelId="{F00E09E5-998A-4787-BC8E-223A2A929172}">
      <dsp:nvSpPr>
        <dsp:cNvPr id="0" name=""/>
        <dsp:cNvSpPr/>
      </dsp:nvSpPr>
      <dsp:spPr>
        <a:xfrm rot="20210969">
          <a:off x="6585342" y="2982689"/>
          <a:ext cx="613709" cy="0"/>
        </a:xfrm>
        <a:custGeom>
          <a:avLst/>
          <a:gdLst/>
          <a:ahLst/>
          <a:cxnLst/>
          <a:rect l="0" t="0" r="0" b="0"/>
          <a:pathLst>
            <a:path>
              <a:moveTo>
                <a:pt x="0" y="0"/>
              </a:moveTo>
              <a:lnTo>
                <a:pt x="613709" y="0"/>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69E5CCE-3EA6-4B89-A550-AD68982D25D2}">
      <dsp:nvSpPr>
        <dsp:cNvPr id="0" name=""/>
        <dsp:cNvSpPr/>
      </dsp:nvSpPr>
      <dsp:spPr>
        <a:xfrm>
          <a:off x="7174342" y="974031"/>
          <a:ext cx="3370422" cy="2334916"/>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3500" tIns="63500" rIns="63500" bIns="63500" numCol="1" spcCol="1270" anchor="ctr" anchorCtr="0">
          <a:noAutofit/>
        </a:bodyPr>
        <a:lstStyle/>
        <a:p>
          <a:pPr lvl="0" algn="ctr" defTabSz="1111250">
            <a:lnSpc>
              <a:spcPct val="90000"/>
            </a:lnSpc>
            <a:spcBef>
              <a:spcPct val="0"/>
            </a:spcBef>
            <a:spcAft>
              <a:spcPct val="35000"/>
            </a:spcAft>
          </a:pPr>
          <a:r>
            <a:rPr lang="hu-HU" sz="2500" b="1" kern="1200" dirty="0" smtClean="0"/>
            <a:t>a tanulók nyelvi hátterére, tevékenységére való építés hiánya (Bartha 2002, Sándor 2016, Tolcsvai Nagy 2013</a:t>
          </a:r>
          <a:r>
            <a:rPr lang="hu-HU" sz="2500" kern="1200" dirty="0" smtClean="0"/>
            <a:t>)</a:t>
          </a:r>
          <a:endParaRPr lang="hu-HU" sz="2500" kern="1200" dirty="0"/>
        </a:p>
      </dsp:txBody>
      <dsp:txXfrm>
        <a:off x="7288323" y="1088012"/>
        <a:ext cx="3142460" cy="2106954"/>
      </dsp:txXfrm>
    </dsp:sp>
    <dsp:sp modelId="{6D8FC347-4D15-4001-BABE-437100754516}">
      <dsp:nvSpPr>
        <dsp:cNvPr id="0" name=""/>
        <dsp:cNvSpPr/>
      </dsp:nvSpPr>
      <dsp:spPr>
        <a:xfrm rot="3240000">
          <a:off x="6230277" y="4734586"/>
          <a:ext cx="523250" cy="0"/>
        </a:xfrm>
        <a:custGeom>
          <a:avLst/>
          <a:gdLst/>
          <a:ahLst/>
          <a:cxnLst/>
          <a:rect l="0" t="0" r="0" b="0"/>
          <a:pathLst>
            <a:path>
              <a:moveTo>
                <a:pt x="0" y="0"/>
              </a:moveTo>
              <a:lnTo>
                <a:pt x="523250" y="0"/>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5058E16-E0B9-4B46-875D-A820D720AD20}">
      <dsp:nvSpPr>
        <dsp:cNvPr id="0" name=""/>
        <dsp:cNvSpPr/>
      </dsp:nvSpPr>
      <dsp:spPr>
        <a:xfrm>
          <a:off x="6018851" y="4946246"/>
          <a:ext cx="2466168" cy="1668874"/>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933450">
            <a:lnSpc>
              <a:spcPct val="90000"/>
            </a:lnSpc>
            <a:spcBef>
              <a:spcPct val="0"/>
            </a:spcBef>
            <a:spcAft>
              <a:spcPct val="35000"/>
            </a:spcAft>
          </a:pPr>
          <a:r>
            <a:rPr lang="hu-HU" sz="2100" kern="1200" dirty="0" smtClean="0"/>
            <a:t>nincs összhangban a pedagógiai szemlélet </a:t>
          </a:r>
          <a:r>
            <a:rPr lang="hu-HU" sz="2100" kern="1200" dirty="0" err="1" smtClean="0"/>
            <a:t>megújilásával</a:t>
          </a:r>
          <a:r>
            <a:rPr lang="hu-HU" sz="2100" kern="1200" dirty="0" smtClean="0"/>
            <a:t> (</a:t>
          </a:r>
          <a:r>
            <a:rPr lang="hu-HU" sz="2100" kern="1200" dirty="0" err="1" smtClean="0"/>
            <a:t>Nahalka</a:t>
          </a:r>
          <a:r>
            <a:rPr lang="hu-HU" sz="2100" kern="1200" dirty="0" smtClean="0"/>
            <a:t> 2013, 2019)</a:t>
          </a:r>
          <a:endParaRPr lang="hu-HU" sz="2100" kern="1200" dirty="0"/>
        </a:p>
      </dsp:txBody>
      <dsp:txXfrm>
        <a:off x="6100319" y="5027714"/>
        <a:ext cx="2303232" cy="1505938"/>
      </dsp:txXfrm>
    </dsp:sp>
    <dsp:sp modelId="{FE7671EA-E512-4FB9-80C6-F17E6C8AB2AB}">
      <dsp:nvSpPr>
        <dsp:cNvPr id="0" name=""/>
        <dsp:cNvSpPr/>
      </dsp:nvSpPr>
      <dsp:spPr>
        <a:xfrm rot="7560000">
          <a:off x="4374056" y="4787424"/>
          <a:ext cx="653871" cy="0"/>
        </a:xfrm>
        <a:custGeom>
          <a:avLst/>
          <a:gdLst/>
          <a:ahLst/>
          <a:cxnLst/>
          <a:rect l="0" t="0" r="0" b="0"/>
          <a:pathLst>
            <a:path>
              <a:moveTo>
                <a:pt x="0" y="0"/>
              </a:moveTo>
              <a:lnTo>
                <a:pt x="653871" y="0"/>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E3BF8E7-46C5-4319-8E97-6D052FCB161D}">
      <dsp:nvSpPr>
        <dsp:cNvPr id="0" name=""/>
        <dsp:cNvSpPr/>
      </dsp:nvSpPr>
      <dsp:spPr>
        <a:xfrm>
          <a:off x="2753065" y="5051920"/>
          <a:ext cx="2452563" cy="1457525"/>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5880" tIns="55880" rIns="55880" bIns="55880" numCol="1" spcCol="1270" anchor="ctr" anchorCtr="0">
          <a:noAutofit/>
        </a:bodyPr>
        <a:lstStyle/>
        <a:p>
          <a:pPr lvl="0" algn="ctr" defTabSz="977900">
            <a:lnSpc>
              <a:spcPct val="90000"/>
            </a:lnSpc>
            <a:spcBef>
              <a:spcPct val="0"/>
            </a:spcBef>
            <a:spcAft>
              <a:spcPct val="35000"/>
            </a:spcAft>
          </a:pPr>
          <a:r>
            <a:rPr lang="hu-HU" sz="2200" kern="1200" dirty="0" smtClean="0"/>
            <a:t>a nyelvtanórák háttérbe szorulása, a tanári elutasítottság (</a:t>
          </a:r>
          <a:r>
            <a:rPr lang="hu-HU" sz="2200" kern="1200" dirty="0" err="1" smtClean="0"/>
            <a:t>Kerber</a:t>
          </a:r>
          <a:r>
            <a:rPr lang="hu-HU" sz="2200" kern="1200" dirty="0" smtClean="0"/>
            <a:t> 2002)</a:t>
          </a:r>
          <a:endParaRPr lang="hu-HU" sz="2200" kern="1200" dirty="0"/>
        </a:p>
      </dsp:txBody>
      <dsp:txXfrm>
        <a:off x="2824216" y="5123071"/>
        <a:ext cx="2310261" cy="1315223"/>
      </dsp:txXfrm>
    </dsp:sp>
    <dsp:sp modelId="{3AF6D7E2-70E0-4665-AC7F-E80DB90CB5E0}">
      <dsp:nvSpPr>
        <dsp:cNvPr id="0" name=""/>
        <dsp:cNvSpPr/>
      </dsp:nvSpPr>
      <dsp:spPr>
        <a:xfrm rot="11880000">
          <a:off x="4094955" y="3122060"/>
          <a:ext cx="539478" cy="0"/>
        </a:xfrm>
        <a:custGeom>
          <a:avLst/>
          <a:gdLst/>
          <a:ahLst/>
          <a:cxnLst/>
          <a:rect l="0" t="0" r="0" b="0"/>
          <a:pathLst>
            <a:path>
              <a:moveTo>
                <a:pt x="0" y="0"/>
              </a:moveTo>
              <a:lnTo>
                <a:pt x="539478" y="0"/>
              </a:lnTo>
            </a:path>
          </a:pathLst>
        </a:custGeom>
        <a:noFill/>
        <a:ln w="12700" cap="flat" cmpd="sng" algn="ctr">
          <a:solidFill>
            <a:schemeClr val="accent2">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7AD7745-90DA-4116-BF02-5DDD5804871F}">
      <dsp:nvSpPr>
        <dsp:cNvPr id="0" name=""/>
        <dsp:cNvSpPr/>
      </dsp:nvSpPr>
      <dsp:spPr>
        <a:xfrm>
          <a:off x="1827967" y="1873444"/>
          <a:ext cx="2280190" cy="158964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hu-HU" sz="2000" kern="1200" dirty="0" smtClean="0"/>
            <a:t>a tanulói elutasítottság, kedvezőtlen attitűdök (Csapó 2015)</a:t>
          </a:r>
          <a:endParaRPr lang="hu-HU" sz="2000" kern="1200" dirty="0"/>
        </a:p>
      </dsp:txBody>
      <dsp:txXfrm>
        <a:off x="1905567" y="1951044"/>
        <a:ext cx="2124990" cy="1434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75B489-A460-4AD0-ABA0-568552CB78EA}">
      <dsp:nvSpPr>
        <dsp:cNvPr id="0" name=""/>
        <dsp:cNvSpPr/>
      </dsp:nvSpPr>
      <dsp:spPr>
        <a:xfrm>
          <a:off x="0" y="240703"/>
          <a:ext cx="10515600" cy="84415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l" defTabSz="1644650" rtl="0">
            <a:lnSpc>
              <a:spcPct val="90000"/>
            </a:lnSpc>
            <a:spcBef>
              <a:spcPct val="0"/>
            </a:spcBef>
            <a:spcAft>
              <a:spcPct val="35000"/>
            </a:spcAft>
          </a:pPr>
          <a:r>
            <a:rPr lang="hu-HU" sz="3700" kern="1200" smtClean="0"/>
            <a:t>A tanulók saját nyelvi tevékenységére való építés hiánya </a:t>
          </a:r>
          <a:endParaRPr lang="hu-HU" sz="3700" kern="1200"/>
        </a:p>
      </dsp:txBody>
      <dsp:txXfrm>
        <a:off x="41208" y="281911"/>
        <a:ext cx="10433184" cy="7617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BB9EAC-1E4F-4FAF-8CFC-8B3B761ECD25}">
      <dsp:nvSpPr>
        <dsp:cNvPr id="0" name=""/>
        <dsp:cNvSpPr/>
      </dsp:nvSpPr>
      <dsp:spPr>
        <a:xfrm>
          <a:off x="0" y="31788"/>
          <a:ext cx="11648661" cy="113256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hu-HU" sz="2200" kern="1200" smtClean="0"/>
            <a:t>A nyelvtantanítás a legtöbbször még mindig a több évszázados hagyománynak megfelelő módon történik: egy a gyermekekhez közel álló, életüket átható jelenségről távoli, elvont, meg- és felfoghatatlan szabályokat tanítunk</a:t>
          </a:r>
          <a:endParaRPr lang="hu-HU" sz="2200" kern="1200"/>
        </a:p>
      </dsp:txBody>
      <dsp:txXfrm>
        <a:off x="55287" y="87075"/>
        <a:ext cx="11538087" cy="1021986"/>
      </dsp:txXfrm>
    </dsp:sp>
    <dsp:sp modelId="{C89950D8-BCC1-409E-9594-BB6AF8F92B71}">
      <dsp:nvSpPr>
        <dsp:cNvPr id="0" name=""/>
        <dsp:cNvSpPr/>
      </dsp:nvSpPr>
      <dsp:spPr>
        <a:xfrm>
          <a:off x="0" y="1227708"/>
          <a:ext cx="11648661" cy="113256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hu-HU" sz="2200" kern="1200" smtClean="0"/>
            <a:t>Egy átlagos nyelvtanórán a gyermek meglévő tudása és a megtanításra szánt új tudás nem találkozik</a:t>
          </a:r>
          <a:endParaRPr lang="hu-HU" sz="2200" kern="1200"/>
        </a:p>
      </dsp:txBody>
      <dsp:txXfrm>
        <a:off x="55287" y="1282995"/>
        <a:ext cx="11538087" cy="1021986"/>
      </dsp:txXfrm>
    </dsp:sp>
    <dsp:sp modelId="{F6CB8494-2E93-47CC-A9F8-60BFEAB2F777}">
      <dsp:nvSpPr>
        <dsp:cNvPr id="0" name=""/>
        <dsp:cNvSpPr/>
      </dsp:nvSpPr>
      <dsp:spPr>
        <a:xfrm>
          <a:off x="0" y="2423628"/>
          <a:ext cx="11648661" cy="113256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hu-HU" sz="2200" kern="1200" smtClean="0"/>
            <a:t>A gyermek nyelvi képessége, nyelvről alkotott, azzal kapcsolatos elképzelései nagyon messze vannak attól az elvont fogalomrendszertől, amit nyelvtanként értelmezünk az iskolában.</a:t>
          </a:r>
          <a:endParaRPr lang="hu-HU" sz="2200" kern="1200"/>
        </a:p>
      </dsp:txBody>
      <dsp:txXfrm>
        <a:off x="55287" y="2478915"/>
        <a:ext cx="11538087" cy="1021986"/>
      </dsp:txXfrm>
    </dsp:sp>
    <dsp:sp modelId="{F1DEA18C-1C1E-4104-84A1-1F1EDC47665D}">
      <dsp:nvSpPr>
        <dsp:cNvPr id="0" name=""/>
        <dsp:cNvSpPr/>
      </dsp:nvSpPr>
      <dsp:spPr>
        <a:xfrm>
          <a:off x="0" y="3619548"/>
          <a:ext cx="11648661" cy="113256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hu-HU" sz="2200" kern="1200" smtClean="0"/>
            <a:t>A diákok hatalmas nyelvi tapasztalati anyaga is visszhangtalanul, visszajelzés nélkül marad</a:t>
          </a:r>
          <a:endParaRPr lang="hu-HU" sz="2200" kern="1200"/>
        </a:p>
      </dsp:txBody>
      <dsp:txXfrm>
        <a:off x="55287" y="3674835"/>
        <a:ext cx="11538087" cy="10219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2F906F-E031-4A19-9441-0A1CCE105459}">
      <dsp:nvSpPr>
        <dsp:cNvPr id="0" name=""/>
        <dsp:cNvSpPr/>
      </dsp:nvSpPr>
      <dsp:spPr>
        <a:xfrm>
          <a:off x="0" y="0"/>
          <a:ext cx="11360800" cy="75289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rtl="0">
            <a:lnSpc>
              <a:spcPct val="90000"/>
            </a:lnSpc>
            <a:spcBef>
              <a:spcPct val="0"/>
            </a:spcBef>
            <a:spcAft>
              <a:spcPct val="35000"/>
            </a:spcAft>
          </a:pPr>
          <a:r>
            <a:rPr lang="hu-HU" sz="3300" kern="1200" smtClean="0"/>
            <a:t>Terápia</a:t>
          </a:r>
          <a:endParaRPr lang="hu-HU" sz="3300" kern="1200"/>
        </a:p>
      </dsp:txBody>
      <dsp:txXfrm>
        <a:off x="36753" y="36753"/>
        <a:ext cx="11287294" cy="67938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AD0535-98E0-48C8-B9FF-9F6925231FB8}">
      <dsp:nvSpPr>
        <dsp:cNvPr id="0" name=""/>
        <dsp:cNvSpPr/>
      </dsp:nvSpPr>
      <dsp:spPr>
        <a:xfrm>
          <a:off x="0" y="8922"/>
          <a:ext cx="11360800" cy="749954"/>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hu-HU" sz="2000" kern="1200" dirty="0" smtClean="0"/>
            <a:t>az anyanyelvi nevelés gyakorlatának teljes átalakulására van szükség</a:t>
          </a:r>
          <a:endParaRPr lang="hu-HU" sz="2000" kern="1200" dirty="0"/>
        </a:p>
      </dsp:txBody>
      <dsp:txXfrm>
        <a:off x="36610" y="45532"/>
        <a:ext cx="11287580" cy="676734"/>
      </dsp:txXfrm>
    </dsp:sp>
    <dsp:sp modelId="{12B67568-5696-4902-AD72-49300BCAEACA}">
      <dsp:nvSpPr>
        <dsp:cNvPr id="0" name=""/>
        <dsp:cNvSpPr/>
      </dsp:nvSpPr>
      <dsp:spPr>
        <a:xfrm>
          <a:off x="0" y="816476"/>
          <a:ext cx="11360800" cy="749954"/>
        </a:xfrm>
        <a:prstGeom prst="roundRect">
          <a:avLst/>
        </a:prstGeom>
        <a:gradFill rotWithShape="0">
          <a:gsLst>
            <a:gs pos="0">
              <a:schemeClr val="accent3">
                <a:hueOff val="-471397"/>
                <a:satOff val="2142"/>
                <a:lumOff val="-2484"/>
                <a:alphaOff val="0"/>
                <a:lumMod val="110000"/>
                <a:satMod val="105000"/>
                <a:tint val="67000"/>
              </a:schemeClr>
            </a:gs>
            <a:gs pos="50000">
              <a:schemeClr val="accent3">
                <a:hueOff val="-471397"/>
                <a:satOff val="2142"/>
                <a:lumOff val="-2484"/>
                <a:alphaOff val="0"/>
                <a:lumMod val="105000"/>
                <a:satMod val="103000"/>
                <a:tint val="73000"/>
              </a:schemeClr>
            </a:gs>
            <a:gs pos="100000">
              <a:schemeClr val="accent3">
                <a:hueOff val="-471397"/>
                <a:satOff val="2142"/>
                <a:lumOff val="-248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hu-HU" sz="2000" kern="1200" dirty="0" smtClean="0"/>
            <a:t>előfeltétel: a tantervi szabályzás reformja</a:t>
          </a:r>
          <a:endParaRPr lang="hu-HU" sz="2000" kern="1200" dirty="0"/>
        </a:p>
      </dsp:txBody>
      <dsp:txXfrm>
        <a:off x="36610" y="853086"/>
        <a:ext cx="11287580" cy="676734"/>
      </dsp:txXfrm>
    </dsp:sp>
    <dsp:sp modelId="{4D64B747-ECE8-4240-825B-11CEDB9F6A6F}">
      <dsp:nvSpPr>
        <dsp:cNvPr id="0" name=""/>
        <dsp:cNvSpPr/>
      </dsp:nvSpPr>
      <dsp:spPr>
        <a:xfrm>
          <a:off x="0" y="1624030"/>
          <a:ext cx="11360800" cy="749954"/>
        </a:xfrm>
        <a:prstGeom prst="roundRect">
          <a:avLst/>
        </a:prstGeom>
        <a:gradFill rotWithShape="0">
          <a:gsLst>
            <a:gs pos="0">
              <a:schemeClr val="accent3">
                <a:hueOff val="-942795"/>
                <a:satOff val="4283"/>
                <a:lumOff val="-4967"/>
                <a:alphaOff val="0"/>
                <a:lumMod val="110000"/>
                <a:satMod val="105000"/>
                <a:tint val="67000"/>
              </a:schemeClr>
            </a:gs>
            <a:gs pos="50000">
              <a:schemeClr val="accent3">
                <a:hueOff val="-942795"/>
                <a:satOff val="4283"/>
                <a:lumOff val="-4967"/>
                <a:alphaOff val="0"/>
                <a:lumMod val="105000"/>
                <a:satMod val="103000"/>
                <a:tint val="73000"/>
              </a:schemeClr>
            </a:gs>
            <a:gs pos="100000">
              <a:schemeClr val="accent3">
                <a:hueOff val="-942795"/>
                <a:satOff val="4283"/>
                <a:lumOff val="-496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hu-HU" sz="2000" kern="1200" dirty="0" smtClean="0"/>
            <a:t>a nyelvi tevékenység értelmezése és értékelése rugalmasabban, a sokrétű társas és kognitív vonatkozások figyelembevételével</a:t>
          </a:r>
          <a:endParaRPr lang="hu-HU" sz="2000" kern="1200" dirty="0"/>
        </a:p>
      </dsp:txBody>
      <dsp:txXfrm>
        <a:off x="36610" y="1660640"/>
        <a:ext cx="11287580" cy="676734"/>
      </dsp:txXfrm>
    </dsp:sp>
    <dsp:sp modelId="{5479F9E1-4FB3-41FF-BF77-385B78573014}">
      <dsp:nvSpPr>
        <dsp:cNvPr id="0" name=""/>
        <dsp:cNvSpPr/>
      </dsp:nvSpPr>
      <dsp:spPr>
        <a:xfrm>
          <a:off x="0" y="2431584"/>
          <a:ext cx="11360800" cy="749954"/>
        </a:xfrm>
        <a:prstGeom prst="roundRect">
          <a:avLst/>
        </a:prstGeom>
        <a:gradFill rotWithShape="0">
          <a:gsLst>
            <a:gs pos="0">
              <a:schemeClr val="accent3">
                <a:hueOff val="-1414192"/>
                <a:satOff val="6425"/>
                <a:lumOff val="-7451"/>
                <a:alphaOff val="0"/>
                <a:lumMod val="110000"/>
                <a:satMod val="105000"/>
                <a:tint val="67000"/>
              </a:schemeClr>
            </a:gs>
            <a:gs pos="50000">
              <a:schemeClr val="accent3">
                <a:hueOff val="-1414192"/>
                <a:satOff val="6425"/>
                <a:lumOff val="-7451"/>
                <a:alphaOff val="0"/>
                <a:lumMod val="105000"/>
                <a:satMod val="103000"/>
                <a:tint val="73000"/>
              </a:schemeClr>
            </a:gs>
            <a:gs pos="100000">
              <a:schemeClr val="accent3">
                <a:hueOff val="-1414192"/>
                <a:satOff val="6425"/>
                <a:lumOff val="-745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hu-HU" sz="2000" kern="1200" dirty="0" smtClean="0"/>
            <a:t>tananyagfejlesztése szükségessége</a:t>
          </a:r>
          <a:endParaRPr lang="hu-HU" sz="2000" kern="1200" dirty="0"/>
        </a:p>
      </dsp:txBody>
      <dsp:txXfrm>
        <a:off x="36610" y="2468194"/>
        <a:ext cx="11287580" cy="67673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D802A-5D4E-4D66-9328-4B03640F1EC6}">
      <dsp:nvSpPr>
        <dsp:cNvPr id="0" name=""/>
        <dsp:cNvSpPr/>
      </dsp:nvSpPr>
      <dsp:spPr>
        <a:xfrm>
          <a:off x="0" y="12606"/>
          <a:ext cx="11708295" cy="815636"/>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hu-HU" sz="2200" b="1" kern="1200" dirty="0" smtClean="0"/>
            <a:t>átfogó javaslat: probléma- és kutatásalapú anyanyelvi nevelési modell </a:t>
          </a:r>
          <a:endParaRPr lang="hu-HU" sz="2200" b="1" kern="1200" dirty="0"/>
        </a:p>
      </dsp:txBody>
      <dsp:txXfrm>
        <a:off x="39816" y="52422"/>
        <a:ext cx="11628663" cy="736004"/>
      </dsp:txXfrm>
    </dsp:sp>
    <dsp:sp modelId="{07F77DF9-366C-4774-811D-5F4592647279}">
      <dsp:nvSpPr>
        <dsp:cNvPr id="0" name=""/>
        <dsp:cNvSpPr/>
      </dsp:nvSpPr>
      <dsp:spPr>
        <a:xfrm>
          <a:off x="0" y="906323"/>
          <a:ext cx="11708295" cy="815636"/>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hu-HU" sz="2200" b="1" kern="1200" dirty="0" smtClean="0"/>
            <a:t>az anyanyelvi neveléshez kapcsolódó ismeretanyag minden szintje és jelensége elérhető a tanulók által megtapasztalt nyelvi helyzetekből, problémákból kiindulva</a:t>
          </a:r>
          <a:endParaRPr lang="hu-HU" sz="2200" b="1" kern="1200" dirty="0"/>
        </a:p>
      </dsp:txBody>
      <dsp:txXfrm>
        <a:off x="39816" y="946139"/>
        <a:ext cx="11628663" cy="73600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EC9B8B-AAF6-4AB5-AD4A-128E386F6050}">
      <dsp:nvSpPr>
        <dsp:cNvPr id="0" name=""/>
        <dsp:cNvSpPr/>
      </dsp:nvSpPr>
      <dsp:spPr>
        <a:xfrm>
          <a:off x="2431416" y="3736381"/>
          <a:ext cx="2242676" cy="2242676"/>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hu-HU" sz="1800" kern="1200" dirty="0" smtClean="0"/>
            <a:t>találkozási pont:</a:t>
          </a:r>
        </a:p>
        <a:p>
          <a:pPr lvl="0" algn="ctr" defTabSz="800100">
            <a:lnSpc>
              <a:spcPct val="90000"/>
            </a:lnSpc>
            <a:spcBef>
              <a:spcPct val="0"/>
            </a:spcBef>
            <a:spcAft>
              <a:spcPct val="35000"/>
            </a:spcAft>
          </a:pPr>
          <a:r>
            <a:rPr lang="hu-HU" sz="1800" b="1" kern="1200" dirty="0" smtClean="0"/>
            <a:t>a (nyelvi) problémákra, adatokra, tapasztalatokra való irányultság</a:t>
          </a:r>
          <a:endParaRPr lang="hu-HU" sz="1800" kern="1200" dirty="0"/>
        </a:p>
      </dsp:txBody>
      <dsp:txXfrm>
        <a:off x="2759848" y="4064813"/>
        <a:ext cx="1585812" cy="1585812"/>
      </dsp:txXfrm>
    </dsp:sp>
    <dsp:sp modelId="{C9E21FD5-9300-4C08-8C2F-DB79319C374A}">
      <dsp:nvSpPr>
        <dsp:cNvPr id="0" name=""/>
        <dsp:cNvSpPr/>
      </dsp:nvSpPr>
      <dsp:spPr>
        <a:xfrm rot="12900000">
          <a:off x="904317" y="3316370"/>
          <a:ext cx="1807143" cy="639162"/>
        </a:xfrm>
        <a:prstGeom prst="leftArrow">
          <a:avLst>
            <a:gd name="adj1" fmla="val 6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BAC9A7E1-426A-4623-823E-5DDE2480C0AB}">
      <dsp:nvSpPr>
        <dsp:cNvPr id="0" name=""/>
        <dsp:cNvSpPr/>
      </dsp:nvSpPr>
      <dsp:spPr>
        <a:xfrm>
          <a:off x="2455" y="2265466"/>
          <a:ext cx="2130542" cy="1704434"/>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005" tIns="40005" rIns="40005" bIns="40005" numCol="1" spcCol="1270" anchor="ctr" anchorCtr="0">
          <a:noAutofit/>
        </a:bodyPr>
        <a:lstStyle/>
        <a:p>
          <a:pPr lvl="0" algn="ctr" defTabSz="933450">
            <a:lnSpc>
              <a:spcPct val="90000"/>
            </a:lnSpc>
            <a:spcBef>
              <a:spcPct val="0"/>
            </a:spcBef>
            <a:spcAft>
              <a:spcPct val="35000"/>
            </a:spcAft>
          </a:pPr>
          <a:r>
            <a:rPr lang="hu-HU" sz="2100" kern="1200" dirty="0" smtClean="0"/>
            <a:t>problémalapú</a:t>
          </a:r>
          <a:r>
            <a:rPr lang="hu-HU" sz="2100" kern="1200" baseline="0" dirty="0" smtClean="0"/>
            <a:t> tanulás (</a:t>
          </a:r>
          <a:r>
            <a:rPr lang="hu-HU" sz="2100" kern="1200" dirty="0" err="1" smtClean="0"/>
            <a:t>Boud</a:t>
          </a:r>
          <a:r>
            <a:rPr lang="hu-HU" sz="2100" kern="1200" dirty="0" smtClean="0"/>
            <a:t>–Feletti 1991, </a:t>
          </a:r>
          <a:r>
            <a:rPr lang="hu-HU" sz="2100" kern="1200" dirty="0" err="1" smtClean="0"/>
            <a:t>Vernon</a:t>
          </a:r>
          <a:r>
            <a:rPr lang="hu-HU" sz="2100" kern="1200" dirty="0" smtClean="0"/>
            <a:t>–Blake 1993)</a:t>
          </a:r>
          <a:endParaRPr lang="hu-HU" sz="2100" kern="1200" dirty="0"/>
        </a:p>
      </dsp:txBody>
      <dsp:txXfrm>
        <a:off x="52376" y="2315387"/>
        <a:ext cx="2030700" cy="1604592"/>
      </dsp:txXfrm>
    </dsp:sp>
    <dsp:sp modelId="{997D3BF3-9653-4CA6-9256-E79C8EF2ABD5}">
      <dsp:nvSpPr>
        <dsp:cNvPr id="0" name=""/>
        <dsp:cNvSpPr/>
      </dsp:nvSpPr>
      <dsp:spPr>
        <a:xfrm rot="16200000">
          <a:off x="2649183" y="2408050"/>
          <a:ext cx="1807143" cy="639162"/>
        </a:xfrm>
        <a:prstGeom prst="leftArrow">
          <a:avLst>
            <a:gd name="adj1" fmla="val 60000"/>
            <a:gd name="adj2" fmla="val 50000"/>
          </a:avLst>
        </a:prstGeom>
        <a:gradFill rotWithShape="0">
          <a:gsLst>
            <a:gs pos="0">
              <a:schemeClr val="accent2">
                <a:hueOff val="953895"/>
                <a:satOff val="-21764"/>
                <a:lumOff val="8039"/>
                <a:alphaOff val="0"/>
                <a:satMod val="103000"/>
                <a:lumMod val="102000"/>
                <a:tint val="94000"/>
              </a:schemeClr>
            </a:gs>
            <a:gs pos="50000">
              <a:schemeClr val="accent2">
                <a:hueOff val="953895"/>
                <a:satOff val="-21764"/>
                <a:lumOff val="8039"/>
                <a:alphaOff val="0"/>
                <a:satMod val="110000"/>
                <a:lumMod val="100000"/>
                <a:shade val="100000"/>
              </a:schemeClr>
            </a:gs>
            <a:gs pos="100000">
              <a:schemeClr val="accent2">
                <a:hueOff val="953895"/>
                <a:satOff val="-21764"/>
                <a:lumOff val="8039"/>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00F745C-7399-45AA-98AD-103DE8CFA408}">
      <dsp:nvSpPr>
        <dsp:cNvPr id="0" name=""/>
        <dsp:cNvSpPr/>
      </dsp:nvSpPr>
      <dsp:spPr>
        <a:xfrm>
          <a:off x="2487483" y="971843"/>
          <a:ext cx="2130542" cy="1704434"/>
        </a:xfrm>
        <a:prstGeom prst="roundRect">
          <a:avLst>
            <a:gd name="adj" fmla="val 10000"/>
          </a:avLst>
        </a:prstGeom>
        <a:gradFill rotWithShape="0">
          <a:gsLst>
            <a:gs pos="0">
              <a:schemeClr val="accent2">
                <a:hueOff val="953895"/>
                <a:satOff val="-21764"/>
                <a:lumOff val="8039"/>
                <a:alphaOff val="0"/>
                <a:satMod val="103000"/>
                <a:lumMod val="102000"/>
                <a:tint val="94000"/>
              </a:schemeClr>
            </a:gs>
            <a:gs pos="50000">
              <a:schemeClr val="accent2">
                <a:hueOff val="953895"/>
                <a:satOff val="-21764"/>
                <a:lumOff val="8039"/>
                <a:alphaOff val="0"/>
                <a:satMod val="110000"/>
                <a:lumMod val="100000"/>
                <a:shade val="100000"/>
              </a:schemeClr>
            </a:gs>
            <a:gs pos="100000">
              <a:schemeClr val="accent2">
                <a:hueOff val="953895"/>
                <a:satOff val="-21764"/>
                <a:lumOff val="803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005" tIns="40005" rIns="40005" bIns="40005" numCol="1" spcCol="1270" anchor="ctr" anchorCtr="0">
          <a:noAutofit/>
        </a:bodyPr>
        <a:lstStyle/>
        <a:p>
          <a:pPr lvl="0" algn="ctr" defTabSz="933450">
            <a:lnSpc>
              <a:spcPct val="90000"/>
            </a:lnSpc>
            <a:spcBef>
              <a:spcPct val="0"/>
            </a:spcBef>
            <a:spcAft>
              <a:spcPct val="35000"/>
            </a:spcAft>
          </a:pPr>
          <a:r>
            <a:rPr lang="hu-HU" sz="2100" kern="1200" dirty="0" smtClean="0"/>
            <a:t>nyelvmenedzselés-elmélet (</a:t>
          </a:r>
          <a:r>
            <a:rPr lang="hu-HU" sz="2100" kern="1200" dirty="0" err="1" smtClean="0"/>
            <a:t>Jernudd</a:t>
          </a:r>
          <a:r>
            <a:rPr lang="hu-HU" sz="2100" kern="1200" dirty="0" smtClean="0"/>
            <a:t>–</a:t>
          </a:r>
          <a:r>
            <a:rPr lang="hu-HU" sz="2100" kern="1200" dirty="0" err="1" smtClean="0"/>
            <a:t>Neustupný</a:t>
          </a:r>
          <a:r>
            <a:rPr lang="hu-HU" sz="2100" kern="1200" dirty="0" smtClean="0"/>
            <a:t> 1987, </a:t>
          </a:r>
          <a:r>
            <a:rPr lang="hu-HU" sz="2100" kern="1200" dirty="0" err="1" smtClean="0"/>
            <a:t>Nekvapil</a:t>
          </a:r>
          <a:r>
            <a:rPr lang="hu-HU" sz="2100" kern="1200" dirty="0" smtClean="0"/>
            <a:t> 2016)</a:t>
          </a:r>
          <a:endParaRPr lang="hu-HU" sz="2100" kern="1200" dirty="0"/>
        </a:p>
      </dsp:txBody>
      <dsp:txXfrm>
        <a:off x="2537404" y="1021764"/>
        <a:ext cx="2030700" cy="1604592"/>
      </dsp:txXfrm>
    </dsp:sp>
    <dsp:sp modelId="{CA970D99-3DCD-40D7-BC8C-04F705737601}">
      <dsp:nvSpPr>
        <dsp:cNvPr id="0" name=""/>
        <dsp:cNvSpPr/>
      </dsp:nvSpPr>
      <dsp:spPr>
        <a:xfrm rot="19500000">
          <a:off x="4394048" y="3316370"/>
          <a:ext cx="1807143" cy="639162"/>
        </a:xfrm>
        <a:prstGeom prst="leftArrow">
          <a:avLst>
            <a:gd name="adj1" fmla="val 60000"/>
            <a:gd name="adj2" fmla="val 50000"/>
          </a:avLst>
        </a:prstGeom>
        <a:gradFill rotWithShape="0">
          <a:gsLst>
            <a:gs pos="0">
              <a:schemeClr val="accent2">
                <a:hueOff val="1907789"/>
                <a:satOff val="-43528"/>
                <a:lumOff val="16079"/>
                <a:alphaOff val="0"/>
                <a:satMod val="103000"/>
                <a:lumMod val="102000"/>
                <a:tint val="94000"/>
              </a:schemeClr>
            </a:gs>
            <a:gs pos="50000">
              <a:schemeClr val="accent2">
                <a:hueOff val="1907789"/>
                <a:satOff val="-43528"/>
                <a:lumOff val="16079"/>
                <a:alphaOff val="0"/>
                <a:satMod val="110000"/>
                <a:lumMod val="100000"/>
                <a:shade val="100000"/>
              </a:schemeClr>
            </a:gs>
            <a:gs pos="100000">
              <a:schemeClr val="accent2">
                <a:hueOff val="1907789"/>
                <a:satOff val="-43528"/>
                <a:lumOff val="16079"/>
                <a:alphaOff val="0"/>
                <a:lumMod val="99000"/>
                <a:satMod val="120000"/>
                <a:shade val="78000"/>
              </a:schemeClr>
            </a:gs>
          </a:gsLst>
          <a:lin ang="5400000" scaled="0"/>
        </a:gradFill>
        <a:ln>
          <a:noFill/>
        </a:ln>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4BE207C7-126F-4B9F-BE2F-34B91D2AFA81}">
      <dsp:nvSpPr>
        <dsp:cNvPr id="0" name=""/>
        <dsp:cNvSpPr/>
      </dsp:nvSpPr>
      <dsp:spPr>
        <a:xfrm>
          <a:off x="4972511" y="2265466"/>
          <a:ext cx="2130542" cy="1704434"/>
        </a:xfrm>
        <a:prstGeom prst="roundRect">
          <a:avLst>
            <a:gd name="adj" fmla="val 10000"/>
          </a:avLst>
        </a:prstGeom>
        <a:gradFill rotWithShape="0">
          <a:gsLst>
            <a:gs pos="0">
              <a:schemeClr val="accent2">
                <a:hueOff val="1907789"/>
                <a:satOff val="-43528"/>
                <a:lumOff val="16079"/>
                <a:alphaOff val="0"/>
                <a:satMod val="103000"/>
                <a:lumMod val="102000"/>
                <a:tint val="94000"/>
              </a:schemeClr>
            </a:gs>
            <a:gs pos="50000">
              <a:schemeClr val="accent2">
                <a:hueOff val="1907789"/>
                <a:satOff val="-43528"/>
                <a:lumOff val="16079"/>
                <a:alphaOff val="0"/>
                <a:satMod val="110000"/>
                <a:lumMod val="100000"/>
                <a:shade val="100000"/>
              </a:schemeClr>
            </a:gs>
            <a:gs pos="100000">
              <a:schemeClr val="accent2">
                <a:hueOff val="1907789"/>
                <a:satOff val="-43528"/>
                <a:lumOff val="1607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005" tIns="40005" rIns="40005" bIns="40005" numCol="1" spcCol="1270" anchor="ctr" anchorCtr="0">
          <a:noAutofit/>
        </a:bodyPr>
        <a:lstStyle/>
        <a:p>
          <a:pPr lvl="0" algn="ctr" defTabSz="933450">
            <a:lnSpc>
              <a:spcPct val="90000"/>
            </a:lnSpc>
            <a:spcBef>
              <a:spcPct val="0"/>
            </a:spcBef>
            <a:spcAft>
              <a:spcPct val="35000"/>
            </a:spcAft>
          </a:pPr>
          <a:r>
            <a:rPr lang="hu-HU" sz="2100" kern="1200" dirty="0" smtClean="0"/>
            <a:t>a használatlapú nyelvleírás modellje (</a:t>
          </a:r>
          <a:r>
            <a:rPr lang="hu-HU" sz="2100" b="0" i="0" u="none" kern="1200" dirty="0" err="1" smtClean="0"/>
            <a:t>Barlow</a:t>
          </a:r>
          <a:r>
            <a:rPr lang="hu-HU" sz="2100" b="0" i="0" u="none" kern="1200" dirty="0" smtClean="0"/>
            <a:t>–</a:t>
          </a:r>
          <a:r>
            <a:rPr lang="hu-HU" sz="2100" b="0" i="0" u="none" kern="1200" dirty="0" err="1" smtClean="0"/>
            <a:t>Kemmer</a:t>
          </a:r>
          <a:r>
            <a:rPr lang="hu-HU" sz="2100" b="0" i="0" u="none" kern="1200" dirty="0" smtClean="0"/>
            <a:t> 2000)</a:t>
          </a:r>
          <a:endParaRPr lang="hu-HU" sz="2100" kern="1200" dirty="0"/>
        </a:p>
      </dsp:txBody>
      <dsp:txXfrm>
        <a:off x="5022432" y="2315387"/>
        <a:ext cx="2030700" cy="160459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28C1A7-CFAE-42B8-B196-B04D95D14464}">
      <dsp:nvSpPr>
        <dsp:cNvPr id="0" name=""/>
        <dsp:cNvSpPr/>
      </dsp:nvSpPr>
      <dsp:spPr>
        <a:xfrm>
          <a:off x="0" y="3275482"/>
          <a:ext cx="10515600" cy="107508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hu-HU" sz="2100" kern="1200" dirty="0" smtClean="0"/>
            <a:t>KIS MÓDSZERTANI LÉPÉS – NAGY SZEMLÉLETBELI VÁLTOZÁS </a:t>
          </a:r>
          <a:endParaRPr lang="en-US" sz="2100" kern="1200" dirty="0"/>
        </a:p>
      </dsp:txBody>
      <dsp:txXfrm>
        <a:off x="0" y="3275482"/>
        <a:ext cx="10515600" cy="1075086"/>
      </dsp:txXfrm>
    </dsp:sp>
    <dsp:sp modelId="{04E17DD7-61E4-453D-BF8F-4FDC76F3D9F8}">
      <dsp:nvSpPr>
        <dsp:cNvPr id="0" name=""/>
        <dsp:cNvSpPr/>
      </dsp:nvSpPr>
      <dsp:spPr>
        <a:xfrm rot="10800000">
          <a:off x="0" y="1638125"/>
          <a:ext cx="10515600" cy="1653482"/>
        </a:xfrm>
        <a:prstGeom prst="upArrowCallout">
          <a:avLst/>
        </a:prstGeom>
        <a:gradFill rotWithShape="0">
          <a:gsLst>
            <a:gs pos="0">
              <a:schemeClr val="accent2">
                <a:hueOff val="953895"/>
                <a:satOff val="-21764"/>
                <a:lumOff val="8039"/>
                <a:alphaOff val="0"/>
                <a:satMod val="103000"/>
                <a:lumMod val="102000"/>
                <a:tint val="94000"/>
              </a:schemeClr>
            </a:gs>
            <a:gs pos="50000">
              <a:schemeClr val="accent2">
                <a:hueOff val="953895"/>
                <a:satOff val="-21764"/>
                <a:lumOff val="8039"/>
                <a:alphaOff val="0"/>
                <a:satMod val="110000"/>
                <a:lumMod val="100000"/>
                <a:shade val="100000"/>
              </a:schemeClr>
            </a:gs>
            <a:gs pos="100000">
              <a:schemeClr val="accent2">
                <a:hueOff val="953895"/>
                <a:satOff val="-21764"/>
                <a:lumOff val="803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hu-HU" sz="2100" b="1" kern="1200" dirty="0" smtClean="0"/>
            <a:t>A nyelvi napló módszere </a:t>
          </a:r>
          <a:endParaRPr lang="en-US" sz="2100" kern="1200" dirty="0"/>
        </a:p>
      </dsp:txBody>
      <dsp:txXfrm rot="-10800000">
        <a:off x="0" y="1638125"/>
        <a:ext cx="10515600" cy="580372"/>
      </dsp:txXfrm>
    </dsp:sp>
    <dsp:sp modelId="{7589DFF0-39B3-4DD5-9070-637BFE37A89A}">
      <dsp:nvSpPr>
        <dsp:cNvPr id="0" name=""/>
        <dsp:cNvSpPr/>
      </dsp:nvSpPr>
      <dsp:spPr>
        <a:xfrm>
          <a:off x="0" y="2218498"/>
          <a:ext cx="2628899" cy="494391"/>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hu-HU" sz="1800" i="0" strike="noStrike" kern="1200" dirty="0" smtClean="0">
              <a:effectLst>
                <a:outerShdw blurRad="38100" dist="38100" dir="2700000" algn="tl">
                  <a:srgbClr val="000000">
                    <a:alpha val="43137"/>
                  </a:srgbClr>
                </a:outerShdw>
              </a:effectLst>
            </a:rPr>
            <a:t>a nyelvi tudatosság növelése </a:t>
          </a:r>
          <a:endParaRPr lang="en-US" sz="1800" i="0" strike="noStrike" kern="1200" dirty="0">
            <a:effectLst>
              <a:outerShdw blurRad="38100" dist="38100" dir="2700000" algn="tl">
                <a:srgbClr val="000000">
                  <a:alpha val="43137"/>
                </a:srgbClr>
              </a:outerShdw>
            </a:effectLst>
          </a:endParaRPr>
        </a:p>
      </dsp:txBody>
      <dsp:txXfrm>
        <a:off x="0" y="2218498"/>
        <a:ext cx="2628899" cy="494391"/>
      </dsp:txXfrm>
    </dsp:sp>
    <dsp:sp modelId="{A20EA021-E53E-4D55-ABCC-D6869CF1FF78}">
      <dsp:nvSpPr>
        <dsp:cNvPr id="0" name=""/>
        <dsp:cNvSpPr/>
      </dsp:nvSpPr>
      <dsp:spPr>
        <a:xfrm>
          <a:off x="2628900" y="2218498"/>
          <a:ext cx="2628899" cy="494391"/>
        </a:xfrm>
        <a:prstGeom prst="rect">
          <a:avLst/>
        </a:prstGeom>
        <a:solidFill>
          <a:schemeClr val="accent2">
            <a:tint val="40000"/>
            <a:alpha val="90000"/>
            <a:hueOff val="658188"/>
            <a:satOff val="-1724"/>
            <a:lumOff val="617"/>
            <a:alphaOff val="0"/>
          </a:schemeClr>
        </a:solidFill>
        <a:ln w="6350" cap="flat" cmpd="sng" algn="ctr">
          <a:solidFill>
            <a:schemeClr val="accent2">
              <a:tint val="40000"/>
              <a:alpha val="90000"/>
              <a:hueOff val="658188"/>
              <a:satOff val="-1724"/>
              <a:lumOff val="617"/>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hu-HU" sz="1800" kern="1200" dirty="0" smtClean="0">
              <a:effectLst>
                <a:outerShdw blurRad="38100" dist="38100" dir="2700000" algn="tl">
                  <a:srgbClr val="000000">
                    <a:alpha val="43137"/>
                  </a:srgbClr>
                </a:outerShdw>
              </a:effectLst>
            </a:rPr>
            <a:t>tanulói  tapasztalatok bevonása</a:t>
          </a:r>
          <a:endParaRPr lang="en-US" sz="1800" kern="1200" dirty="0">
            <a:effectLst>
              <a:outerShdw blurRad="38100" dist="38100" dir="2700000" algn="tl">
                <a:srgbClr val="000000">
                  <a:alpha val="43137"/>
                </a:srgbClr>
              </a:outerShdw>
            </a:effectLst>
          </a:endParaRPr>
        </a:p>
      </dsp:txBody>
      <dsp:txXfrm>
        <a:off x="2628900" y="2218498"/>
        <a:ext cx="2628899" cy="494391"/>
      </dsp:txXfrm>
    </dsp:sp>
    <dsp:sp modelId="{E31D1CBC-928E-466F-BA92-FF301C43DF8B}">
      <dsp:nvSpPr>
        <dsp:cNvPr id="0" name=""/>
        <dsp:cNvSpPr/>
      </dsp:nvSpPr>
      <dsp:spPr>
        <a:xfrm>
          <a:off x="5257800" y="2201520"/>
          <a:ext cx="2628899" cy="494391"/>
        </a:xfrm>
        <a:prstGeom prst="rect">
          <a:avLst/>
        </a:prstGeom>
        <a:solidFill>
          <a:schemeClr val="accent2">
            <a:tint val="40000"/>
            <a:alpha val="90000"/>
            <a:hueOff val="1316376"/>
            <a:satOff val="-3449"/>
            <a:lumOff val="1235"/>
            <a:alphaOff val="0"/>
          </a:schemeClr>
        </a:solidFill>
        <a:ln w="6350" cap="flat" cmpd="sng" algn="ctr">
          <a:solidFill>
            <a:schemeClr val="accent2">
              <a:tint val="40000"/>
              <a:alpha val="90000"/>
              <a:hueOff val="1316376"/>
              <a:satOff val="-3449"/>
              <a:lumOff val="123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hu-HU" sz="1800" kern="1200" dirty="0" smtClean="0">
              <a:effectLst>
                <a:outerShdw blurRad="38100" dist="38100" dir="2700000" algn="tl">
                  <a:srgbClr val="000000">
                    <a:alpha val="43137"/>
                  </a:srgbClr>
                </a:outerShdw>
              </a:effectLst>
            </a:rPr>
            <a:t>a tananyagbeli kapcsolatok felismertetése</a:t>
          </a:r>
          <a:endParaRPr lang="en-US" sz="1800" kern="1200" dirty="0">
            <a:effectLst>
              <a:outerShdw blurRad="38100" dist="38100" dir="2700000" algn="tl">
                <a:srgbClr val="000000">
                  <a:alpha val="43137"/>
                </a:srgbClr>
              </a:outerShdw>
            </a:effectLst>
          </a:endParaRPr>
        </a:p>
      </dsp:txBody>
      <dsp:txXfrm>
        <a:off x="5257800" y="2201520"/>
        <a:ext cx="2628899" cy="494391"/>
      </dsp:txXfrm>
    </dsp:sp>
    <dsp:sp modelId="{4144164D-407C-40B4-933A-01708B85C7B4}">
      <dsp:nvSpPr>
        <dsp:cNvPr id="0" name=""/>
        <dsp:cNvSpPr/>
      </dsp:nvSpPr>
      <dsp:spPr>
        <a:xfrm>
          <a:off x="7886700" y="2218498"/>
          <a:ext cx="2628899" cy="494391"/>
        </a:xfrm>
        <a:prstGeom prst="rect">
          <a:avLst/>
        </a:prstGeom>
        <a:solidFill>
          <a:schemeClr val="accent2">
            <a:tint val="40000"/>
            <a:alpha val="90000"/>
            <a:hueOff val="1974564"/>
            <a:satOff val="-5173"/>
            <a:lumOff val="1852"/>
            <a:alphaOff val="0"/>
          </a:schemeClr>
        </a:solidFill>
        <a:ln w="6350" cap="flat" cmpd="sng" algn="ctr">
          <a:solidFill>
            <a:schemeClr val="accent2">
              <a:tint val="40000"/>
              <a:alpha val="90000"/>
              <a:hueOff val="1974564"/>
              <a:satOff val="-5173"/>
              <a:lumOff val="185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lvl="0" algn="ctr" defTabSz="622300">
            <a:lnSpc>
              <a:spcPct val="90000"/>
            </a:lnSpc>
            <a:spcBef>
              <a:spcPct val="0"/>
            </a:spcBef>
            <a:spcAft>
              <a:spcPct val="35000"/>
            </a:spcAft>
          </a:pPr>
          <a:r>
            <a:rPr lang="hu-HU" sz="1400" kern="1200" dirty="0" smtClean="0">
              <a:effectLst>
                <a:outerShdw blurRad="38100" dist="38100" dir="2700000" algn="tl">
                  <a:srgbClr val="000000">
                    <a:alpha val="43137"/>
                  </a:srgbClr>
                </a:outerShdw>
              </a:effectLst>
            </a:rPr>
            <a:t>a diákok </a:t>
          </a:r>
          <a:r>
            <a:rPr lang="hu-HU" sz="1600" kern="1200" dirty="0" smtClean="0">
              <a:effectLst>
                <a:outerShdw blurRad="38100" dist="38100" dir="2700000" algn="tl">
                  <a:srgbClr val="000000">
                    <a:alpha val="43137"/>
                  </a:srgbClr>
                </a:outerShdw>
              </a:effectLst>
            </a:rPr>
            <a:t>tudásszintjének</a:t>
          </a:r>
          <a:r>
            <a:rPr lang="hu-HU" sz="1400" kern="1200" dirty="0" smtClean="0">
              <a:effectLst>
                <a:outerShdw blurRad="38100" dist="38100" dir="2700000" algn="tl">
                  <a:srgbClr val="000000">
                    <a:alpha val="43137"/>
                  </a:srgbClr>
                </a:outerShdw>
              </a:effectLst>
            </a:rPr>
            <a:t> és gondolkodásának  feltérképezése</a:t>
          </a:r>
          <a:endParaRPr lang="en-US" sz="1400" kern="1200" dirty="0">
            <a:effectLst>
              <a:outerShdw blurRad="38100" dist="38100" dir="2700000" algn="tl">
                <a:srgbClr val="000000">
                  <a:alpha val="43137"/>
                </a:srgbClr>
              </a:outerShdw>
            </a:effectLst>
          </a:endParaRPr>
        </a:p>
      </dsp:txBody>
      <dsp:txXfrm>
        <a:off x="7886700" y="2218498"/>
        <a:ext cx="2628899" cy="494391"/>
      </dsp:txXfrm>
    </dsp:sp>
    <dsp:sp modelId="{50ACD1F6-FAFF-41DD-AEB1-189FE83ADF23}">
      <dsp:nvSpPr>
        <dsp:cNvPr id="0" name=""/>
        <dsp:cNvSpPr/>
      </dsp:nvSpPr>
      <dsp:spPr>
        <a:xfrm rot="10800000">
          <a:off x="0" y="769"/>
          <a:ext cx="10515600" cy="1653482"/>
        </a:xfrm>
        <a:prstGeom prst="upArrowCallout">
          <a:avLst/>
        </a:prstGeom>
        <a:gradFill rotWithShape="0">
          <a:gsLst>
            <a:gs pos="0">
              <a:schemeClr val="accent2">
                <a:hueOff val="1907789"/>
                <a:satOff val="-43528"/>
                <a:lumOff val="16079"/>
                <a:alphaOff val="0"/>
                <a:satMod val="103000"/>
                <a:lumMod val="102000"/>
                <a:tint val="94000"/>
              </a:schemeClr>
            </a:gs>
            <a:gs pos="50000">
              <a:schemeClr val="accent2">
                <a:hueOff val="1907789"/>
                <a:satOff val="-43528"/>
                <a:lumOff val="16079"/>
                <a:alphaOff val="0"/>
                <a:satMod val="110000"/>
                <a:lumMod val="100000"/>
                <a:shade val="100000"/>
              </a:schemeClr>
            </a:gs>
            <a:gs pos="100000">
              <a:schemeClr val="accent2">
                <a:hueOff val="1907789"/>
                <a:satOff val="-43528"/>
                <a:lumOff val="1607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hu-HU" sz="2100" kern="1200" dirty="0" smtClean="0"/>
            <a:t>Javaslat:</a:t>
          </a:r>
        </a:p>
        <a:p>
          <a:pPr lvl="0" algn="ctr" defTabSz="933450">
            <a:lnSpc>
              <a:spcPct val="90000"/>
            </a:lnSpc>
            <a:spcBef>
              <a:spcPct val="0"/>
            </a:spcBef>
            <a:spcAft>
              <a:spcPct val="35000"/>
            </a:spcAft>
          </a:pPr>
          <a:r>
            <a:rPr lang="hu-HU" sz="2100" kern="1200" dirty="0" smtClean="0"/>
            <a:t>az iskolai, tanórai gyakorlatok megváltoztatása is hozzájárulhat a változáshoz</a:t>
          </a:r>
          <a:endParaRPr lang="en-US" sz="2100" kern="1200" dirty="0"/>
        </a:p>
      </dsp:txBody>
      <dsp:txXfrm rot="10800000">
        <a:off x="0" y="769"/>
        <a:ext cx="10515600" cy="107438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AE8318-ECBA-4725-B4FA-2F3BD92C815F}">
      <dsp:nvSpPr>
        <dsp:cNvPr id="0" name=""/>
        <dsp:cNvSpPr/>
      </dsp:nvSpPr>
      <dsp:spPr>
        <a:xfrm>
          <a:off x="1371972" y="1438762"/>
          <a:ext cx="2498628" cy="124931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hu-HU" sz="1500" kern="1200" dirty="0" smtClean="0"/>
            <a:t>A nyelvi tevékenységre való tudatos reflexió kiváltásának és megfigyelésének egyik módszere </a:t>
          </a:r>
          <a:endParaRPr lang="en-US" sz="1500" kern="1200" dirty="0"/>
        </a:p>
      </dsp:txBody>
      <dsp:txXfrm>
        <a:off x="1408563" y="1475353"/>
        <a:ext cx="2425446" cy="1176132"/>
      </dsp:txXfrm>
    </dsp:sp>
    <dsp:sp modelId="{125F6FAC-347B-4A03-A59B-45535D5402BC}">
      <dsp:nvSpPr>
        <dsp:cNvPr id="0" name=""/>
        <dsp:cNvSpPr/>
      </dsp:nvSpPr>
      <dsp:spPr>
        <a:xfrm>
          <a:off x="1363802" y="3172036"/>
          <a:ext cx="2498628" cy="124931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hu-HU" sz="1500" kern="1200" dirty="0" smtClean="0"/>
            <a:t>Alkalmazási területei</a:t>
          </a:r>
          <a:endParaRPr lang="en-US" sz="1500" kern="1200" dirty="0"/>
        </a:p>
      </dsp:txBody>
      <dsp:txXfrm>
        <a:off x="1400393" y="3208627"/>
        <a:ext cx="2425446" cy="1176132"/>
      </dsp:txXfrm>
    </dsp:sp>
    <dsp:sp modelId="{63AC9127-3C1C-4C88-86C8-BE71E89DA861}">
      <dsp:nvSpPr>
        <dsp:cNvPr id="0" name=""/>
        <dsp:cNvSpPr/>
      </dsp:nvSpPr>
      <dsp:spPr>
        <a:xfrm rot="17185477">
          <a:off x="2676468" y="2194613"/>
          <a:ext cx="3306985" cy="32124"/>
        </a:xfrm>
        <a:custGeom>
          <a:avLst/>
          <a:gdLst/>
          <a:ahLst/>
          <a:cxnLst/>
          <a:rect l="0" t="0" r="0" b="0"/>
          <a:pathLst>
            <a:path>
              <a:moveTo>
                <a:pt x="0" y="16062"/>
              </a:moveTo>
              <a:lnTo>
                <a:pt x="3306985" y="16062"/>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p>
      </dsp:txBody>
      <dsp:txXfrm>
        <a:off x="4247287" y="2128000"/>
        <a:ext cx="165349" cy="165349"/>
      </dsp:txXfrm>
    </dsp:sp>
    <dsp:sp modelId="{ACDE539B-79F7-4009-BC7A-8C0B263B59F3}">
      <dsp:nvSpPr>
        <dsp:cNvPr id="0" name=""/>
        <dsp:cNvSpPr/>
      </dsp:nvSpPr>
      <dsp:spPr>
        <a:xfrm>
          <a:off x="4797492" y="0"/>
          <a:ext cx="2498628" cy="1249314"/>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hu-HU" sz="1500" kern="1200" dirty="0" smtClean="0"/>
            <a:t>Gyermeknyelvi kutatások (De </a:t>
          </a:r>
          <a:r>
            <a:rPr lang="hu-HU" sz="1500" kern="1200" dirty="0" err="1" smtClean="0"/>
            <a:t>Houwer</a:t>
          </a:r>
          <a:r>
            <a:rPr lang="hu-HU" sz="1500" kern="1200" dirty="0" smtClean="0"/>
            <a:t>–</a:t>
          </a:r>
          <a:r>
            <a:rPr lang="hu-HU" sz="1500" kern="1200" dirty="0" err="1" smtClean="0"/>
            <a:t>Bornstein</a:t>
          </a:r>
          <a:r>
            <a:rPr lang="hu-HU" sz="1500" kern="1200" dirty="0" smtClean="0"/>
            <a:t> 2003)</a:t>
          </a:r>
          <a:endParaRPr lang="en-US" sz="1500" kern="1200" dirty="0"/>
        </a:p>
      </dsp:txBody>
      <dsp:txXfrm>
        <a:off x="4834083" y="36591"/>
        <a:ext cx="2425446" cy="1176132"/>
      </dsp:txXfrm>
    </dsp:sp>
    <dsp:sp modelId="{B086D469-9466-4A00-9B86-95FD2C0CBA10}">
      <dsp:nvSpPr>
        <dsp:cNvPr id="0" name=""/>
        <dsp:cNvSpPr/>
      </dsp:nvSpPr>
      <dsp:spPr>
        <a:xfrm rot="17932867">
          <a:off x="3318768" y="2859861"/>
          <a:ext cx="2103117" cy="32124"/>
        </a:xfrm>
        <a:custGeom>
          <a:avLst/>
          <a:gdLst/>
          <a:ahLst/>
          <a:cxnLst/>
          <a:rect l="0" t="0" r="0" b="0"/>
          <a:pathLst>
            <a:path>
              <a:moveTo>
                <a:pt x="0" y="16062"/>
              </a:moveTo>
              <a:lnTo>
                <a:pt x="2103117" y="16062"/>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a:p>
      </dsp:txBody>
      <dsp:txXfrm>
        <a:off x="4317749" y="2823345"/>
        <a:ext cx="105155" cy="105155"/>
      </dsp:txXfrm>
    </dsp:sp>
    <dsp:sp modelId="{89127CAD-6C22-407F-90E6-4EFB5CA7B62A}">
      <dsp:nvSpPr>
        <dsp:cNvPr id="0" name=""/>
        <dsp:cNvSpPr/>
      </dsp:nvSpPr>
      <dsp:spPr>
        <a:xfrm>
          <a:off x="4878223" y="1330496"/>
          <a:ext cx="2498628" cy="1249314"/>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hu-HU" sz="1500" kern="1200" dirty="0" smtClean="0"/>
            <a:t>Szociolingvisztika </a:t>
          </a:r>
          <a:r>
            <a:rPr lang="hu-HU" sz="1500" kern="1200" dirty="0" smtClean="0">
              <a:solidFill>
                <a:schemeClr val="bg1"/>
              </a:solidFill>
              <a:latin typeface="Garamond" panose="02020404030301010803" pitchFamily="18" charset="0"/>
              <a:sym typeface="Wingdings" panose="05000000000000000000" pitchFamily="2" charset="2"/>
            </a:rPr>
            <a:t>→</a:t>
          </a:r>
          <a:r>
            <a:rPr lang="hu-HU" sz="1500" kern="1200" dirty="0" smtClean="0">
              <a:sym typeface="Wingdings" panose="05000000000000000000" pitchFamily="2" charset="2"/>
            </a:rPr>
            <a:t> </a:t>
          </a:r>
          <a:r>
            <a:rPr lang="hu-HU" sz="1500" kern="1200" dirty="0" smtClean="0"/>
            <a:t>elsősorban a többnyelvű beszélőközösségek nyelvi gyakorlatainak feltárása (</a:t>
          </a:r>
          <a:r>
            <a:rPr lang="hu-HU" sz="1500" kern="1200" dirty="0" err="1" smtClean="0"/>
            <a:t>Ure</a:t>
          </a:r>
          <a:r>
            <a:rPr lang="hu-HU" sz="1500" kern="1200" dirty="0" smtClean="0"/>
            <a:t> 1971, De </a:t>
          </a:r>
          <a:r>
            <a:rPr lang="hu-HU" sz="1500" kern="1200" dirty="0" err="1" smtClean="0"/>
            <a:t>Meulder</a:t>
          </a:r>
          <a:r>
            <a:rPr lang="hu-HU" sz="1500" kern="1200" dirty="0" smtClean="0"/>
            <a:t>–</a:t>
          </a:r>
          <a:r>
            <a:rPr lang="hu-HU" sz="1500" kern="1200" dirty="0" err="1" smtClean="0"/>
            <a:t>Birnie</a:t>
          </a:r>
          <a:r>
            <a:rPr lang="hu-HU" sz="1500" kern="1200" dirty="0" smtClean="0"/>
            <a:t> 2020)  </a:t>
          </a:r>
          <a:endParaRPr lang="en-US" sz="1500" kern="1200" dirty="0"/>
        </a:p>
      </dsp:txBody>
      <dsp:txXfrm>
        <a:off x="4914814" y="1367087"/>
        <a:ext cx="2425446" cy="1176132"/>
      </dsp:txXfrm>
    </dsp:sp>
    <dsp:sp modelId="{CD570879-1685-417D-BAD2-45B9C33645C0}">
      <dsp:nvSpPr>
        <dsp:cNvPr id="0" name=""/>
        <dsp:cNvSpPr/>
      </dsp:nvSpPr>
      <dsp:spPr>
        <a:xfrm rot="2354246">
          <a:off x="3702393" y="4229603"/>
          <a:ext cx="1419595" cy="32124"/>
        </a:xfrm>
        <a:custGeom>
          <a:avLst/>
          <a:gdLst/>
          <a:ahLst/>
          <a:cxnLst/>
          <a:rect l="0" t="0" r="0" b="0"/>
          <a:pathLst>
            <a:path>
              <a:moveTo>
                <a:pt x="0" y="16062"/>
              </a:moveTo>
              <a:lnTo>
                <a:pt x="1419595" y="16062"/>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376701" y="4210175"/>
        <a:ext cx="70979" cy="70979"/>
      </dsp:txXfrm>
    </dsp:sp>
    <dsp:sp modelId="{C3FDDFB0-1D9D-4B9C-9DFB-A1A85C776763}">
      <dsp:nvSpPr>
        <dsp:cNvPr id="0" name=""/>
        <dsp:cNvSpPr/>
      </dsp:nvSpPr>
      <dsp:spPr>
        <a:xfrm>
          <a:off x="4961952" y="4069980"/>
          <a:ext cx="2498628" cy="1249314"/>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hu-HU" sz="1500" kern="1200" dirty="0" smtClean="0"/>
            <a:t>Idegennyelv-tanulás (</a:t>
          </a:r>
          <a:r>
            <a:rPr lang="hu-HU" sz="1500" kern="1200" dirty="0" err="1" smtClean="0"/>
            <a:t>Hölscher</a:t>
          </a:r>
          <a:r>
            <a:rPr lang="hu-HU" sz="1500" kern="1200" dirty="0" smtClean="0"/>
            <a:t> et </a:t>
          </a:r>
          <a:r>
            <a:rPr lang="hu-HU" sz="1500" kern="1200" dirty="0" err="1" smtClean="0"/>
            <a:t>al</a:t>
          </a:r>
          <a:r>
            <a:rPr lang="hu-HU" sz="1500" kern="1200" dirty="0" smtClean="0"/>
            <a:t>. 2003)</a:t>
          </a:r>
          <a:endParaRPr lang="en-US" sz="1500" kern="1200" dirty="0"/>
        </a:p>
      </dsp:txBody>
      <dsp:txXfrm>
        <a:off x="4998543" y="4106571"/>
        <a:ext cx="2425446" cy="1176132"/>
      </dsp:txXfrm>
    </dsp:sp>
    <dsp:sp modelId="{A129C52C-7684-455B-8624-AB3A186D8D47}">
      <dsp:nvSpPr>
        <dsp:cNvPr id="0" name=""/>
        <dsp:cNvSpPr/>
      </dsp:nvSpPr>
      <dsp:spPr>
        <a:xfrm rot="20051293">
          <a:off x="3803153" y="3521935"/>
          <a:ext cx="1188267" cy="32124"/>
        </a:xfrm>
        <a:custGeom>
          <a:avLst/>
          <a:gdLst/>
          <a:ahLst/>
          <a:cxnLst/>
          <a:rect l="0" t="0" r="0" b="0"/>
          <a:pathLst>
            <a:path>
              <a:moveTo>
                <a:pt x="0" y="16062"/>
              </a:moveTo>
              <a:lnTo>
                <a:pt x="1188267" y="16062"/>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hu-HU" sz="500" kern="1200"/>
        </a:p>
      </dsp:txBody>
      <dsp:txXfrm>
        <a:off x="4367580" y="3508291"/>
        <a:ext cx="59413" cy="59413"/>
      </dsp:txXfrm>
    </dsp:sp>
    <dsp:sp modelId="{AC5EFD31-1110-44DF-BAEB-06A6A6075A55}">
      <dsp:nvSpPr>
        <dsp:cNvPr id="0" name=""/>
        <dsp:cNvSpPr/>
      </dsp:nvSpPr>
      <dsp:spPr>
        <a:xfrm>
          <a:off x="4932143" y="2654645"/>
          <a:ext cx="2498628" cy="1249314"/>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hu-HU" sz="1500" kern="1200" dirty="0" smtClean="0"/>
            <a:t>Udvariasságkutatás (</a:t>
          </a:r>
          <a:r>
            <a:rPr lang="hu-HU" sz="1500" kern="1200" dirty="0" err="1" smtClean="0"/>
            <a:t>Culpeper</a:t>
          </a:r>
          <a:r>
            <a:rPr lang="hu-HU" sz="1500" kern="1200" dirty="0" smtClean="0"/>
            <a:t> 2011)</a:t>
          </a:r>
          <a:endParaRPr lang="en-US" sz="1500" kern="1200" dirty="0"/>
        </a:p>
      </dsp:txBody>
      <dsp:txXfrm>
        <a:off x="4968734" y="2691236"/>
        <a:ext cx="2425446" cy="1176132"/>
      </dsp:txXfrm>
    </dsp:sp>
    <dsp:sp modelId="{B7A71FE0-2D02-473D-8787-56E3DD734D30}">
      <dsp:nvSpPr>
        <dsp:cNvPr id="0" name=""/>
        <dsp:cNvSpPr/>
      </dsp:nvSpPr>
      <dsp:spPr>
        <a:xfrm rot="3906604">
          <a:off x="3126471" y="4933411"/>
          <a:ext cx="2541631" cy="32124"/>
        </a:xfrm>
        <a:custGeom>
          <a:avLst/>
          <a:gdLst/>
          <a:ahLst/>
          <a:cxnLst/>
          <a:rect l="0" t="0" r="0" b="0"/>
          <a:pathLst>
            <a:path>
              <a:moveTo>
                <a:pt x="0" y="16062"/>
              </a:moveTo>
              <a:lnTo>
                <a:pt x="2541631" y="16062"/>
              </a:lnTo>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hu-HU" sz="900" kern="1200"/>
        </a:p>
      </dsp:txBody>
      <dsp:txXfrm>
        <a:off x="4333746" y="4885932"/>
        <a:ext cx="127081" cy="127081"/>
      </dsp:txXfrm>
    </dsp:sp>
    <dsp:sp modelId="{1DB8FA7C-89B1-4E90-A993-83A580F249A3}">
      <dsp:nvSpPr>
        <dsp:cNvPr id="0" name=""/>
        <dsp:cNvSpPr/>
      </dsp:nvSpPr>
      <dsp:spPr>
        <a:xfrm>
          <a:off x="4932143" y="5477595"/>
          <a:ext cx="2498628" cy="1249314"/>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hu-HU" sz="1500" kern="1200" dirty="0" smtClean="0"/>
            <a:t>Nyelvi problémák, érdekes nyelvi jelentségek gyűjtése (</a:t>
          </a:r>
          <a:r>
            <a:rPr lang="hu-HU" sz="1500" kern="1200" dirty="0" err="1" smtClean="0"/>
            <a:t>Lanstyák</a:t>
          </a:r>
          <a:r>
            <a:rPr lang="hu-HU" sz="1500" kern="1200" dirty="0" smtClean="0"/>
            <a:t> 2008)</a:t>
          </a:r>
          <a:endParaRPr lang="en-US" sz="1500" kern="1200" dirty="0"/>
        </a:p>
      </dsp:txBody>
      <dsp:txXfrm>
        <a:off x="4968734" y="5514186"/>
        <a:ext cx="2425446" cy="117613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EE33D6-5535-499E-BCE2-66FF81410097}">
      <dsp:nvSpPr>
        <dsp:cNvPr id="0" name=""/>
        <dsp:cNvSpPr/>
      </dsp:nvSpPr>
      <dsp:spPr>
        <a:xfrm>
          <a:off x="1681751" y="354193"/>
          <a:ext cx="4271447" cy="133482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4123" tIns="83820" rIns="83820" bIns="83820" numCol="1" spcCol="1270" anchor="ctr" anchorCtr="0">
          <a:noAutofit/>
        </a:bodyPr>
        <a:lstStyle/>
        <a:p>
          <a:pPr lvl="0" algn="l" defTabSz="977900">
            <a:lnSpc>
              <a:spcPct val="90000"/>
            </a:lnSpc>
            <a:spcBef>
              <a:spcPct val="0"/>
            </a:spcBef>
            <a:spcAft>
              <a:spcPct val="35000"/>
            </a:spcAft>
          </a:pPr>
          <a:r>
            <a:rPr lang="hu-HU" sz="2200" kern="1200" dirty="0" smtClean="0">
              <a:solidFill>
                <a:schemeClr val="accent5">
                  <a:lumMod val="50000"/>
                </a:schemeClr>
              </a:solidFill>
            </a:rPr>
            <a:t>A megfigyelt nyelvi jelenség időbeli, térbeli és társas behatárolása (helyszín és időpont, résztvevők)</a:t>
          </a:r>
          <a:endParaRPr lang="hu-HU" sz="2200" kern="1200" dirty="0"/>
        </a:p>
      </dsp:txBody>
      <dsp:txXfrm>
        <a:off x="1681751" y="354193"/>
        <a:ext cx="4271447" cy="1334827"/>
      </dsp:txXfrm>
    </dsp:sp>
    <dsp:sp modelId="{502F457E-FB4F-4D66-B8B7-DB7A2FB71B1E}">
      <dsp:nvSpPr>
        <dsp:cNvPr id="0" name=""/>
        <dsp:cNvSpPr/>
      </dsp:nvSpPr>
      <dsp:spPr>
        <a:xfrm>
          <a:off x="1503774" y="161384"/>
          <a:ext cx="934379" cy="1401568"/>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9000" r="-1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5AB653-532D-4F70-A40E-79D8F3163891}">
      <dsp:nvSpPr>
        <dsp:cNvPr id="0" name=""/>
        <dsp:cNvSpPr/>
      </dsp:nvSpPr>
      <dsp:spPr>
        <a:xfrm>
          <a:off x="1681751" y="2034592"/>
          <a:ext cx="4271447" cy="133482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4123" tIns="83820" rIns="83820" bIns="83820" numCol="1" spcCol="1270" anchor="ctr" anchorCtr="0">
          <a:noAutofit/>
        </a:bodyPr>
        <a:lstStyle/>
        <a:p>
          <a:pPr lvl="0" algn="l" defTabSz="977900">
            <a:lnSpc>
              <a:spcPct val="90000"/>
            </a:lnSpc>
            <a:spcBef>
              <a:spcPct val="0"/>
            </a:spcBef>
            <a:spcAft>
              <a:spcPct val="35000"/>
            </a:spcAft>
          </a:pPr>
          <a:r>
            <a:rPr lang="hu-HU" sz="2200" kern="1200" smtClean="0">
              <a:solidFill>
                <a:schemeClr val="accent5">
                  <a:lumMod val="50000"/>
                </a:schemeClr>
              </a:solidFill>
            </a:rPr>
            <a:t>A megfigyelt nyelvi jelenség leírása</a:t>
          </a:r>
          <a:endParaRPr lang="hu-HU" sz="2200" kern="1200" dirty="0"/>
        </a:p>
      </dsp:txBody>
      <dsp:txXfrm>
        <a:off x="1681751" y="2034592"/>
        <a:ext cx="4271447" cy="1334827"/>
      </dsp:txXfrm>
    </dsp:sp>
    <dsp:sp modelId="{C8EBBFBE-704C-4171-A637-BB1D86F3D2FD}">
      <dsp:nvSpPr>
        <dsp:cNvPr id="0" name=""/>
        <dsp:cNvSpPr/>
      </dsp:nvSpPr>
      <dsp:spPr>
        <a:xfrm>
          <a:off x="1503774" y="1841784"/>
          <a:ext cx="934379" cy="1401568"/>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50000" r="-5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06E8533-26A1-4837-83EB-BF059719D9E9}">
      <dsp:nvSpPr>
        <dsp:cNvPr id="0" name=""/>
        <dsp:cNvSpPr/>
      </dsp:nvSpPr>
      <dsp:spPr>
        <a:xfrm>
          <a:off x="1681751" y="3714991"/>
          <a:ext cx="4271447" cy="133482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4123" tIns="83820" rIns="83820" bIns="83820" numCol="1" spcCol="1270" anchor="ctr" anchorCtr="0">
          <a:noAutofit/>
        </a:bodyPr>
        <a:lstStyle/>
        <a:p>
          <a:pPr lvl="0" algn="l" defTabSz="977900">
            <a:lnSpc>
              <a:spcPct val="90000"/>
            </a:lnSpc>
            <a:spcBef>
              <a:spcPct val="0"/>
            </a:spcBef>
            <a:spcAft>
              <a:spcPct val="35000"/>
            </a:spcAft>
          </a:pPr>
          <a:r>
            <a:rPr lang="hu-HU" sz="2200" kern="1200" dirty="0" smtClean="0">
              <a:solidFill>
                <a:schemeClr val="accent5">
                  <a:lumMod val="50000"/>
                </a:schemeClr>
              </a:solidFill>
            </a:rPr>
            <a:t>A megfigyelt nyelvi jelenség elemzése, értelmezése, </a:t>
          </a:r>
          <a:r>
            <a:rPr lang="hu-HU" sz="2200" strike="noStrike" kern="1200" dirty="0" smtClean="0">
              <a:solidFill>
                <a:schemeClr val="accent5">
                  <a:lumMod val="50000"/>
                </a:schemeClr>
              </a:solidFill>
            </a:rPr>
            <a:t>milyen anyanyelvi témakörökhöz kapcsolható</a:t>
          </a:r>
          <a:endParaRPr lang="hu-HU" sz="2200" strike="noStrike" kern="1200" dirty="0"/>
        </a:p>
      </dsp:txBody>
      <dsp:txXfrm>
        <a:off x="1681751" y="3714991"/>
        <a:ext cx="4271447" cy="1334827"/>
      </dsp:txXfrm>
    </dsp:sp>
    <dsp:sp modelId="{3E0B9CAF-AFE6-4C05-AFBF-350F2A091CEB}">
      <dsp:nvSpPr>
        <dsp:cNvPr id="0" name=""/>
        <dsp:cNvSpPr/>
      </dsp:nvSpPr>
      <dsp:spPr>
        <a:xfrm>
          <a:off x="1503774" y="3522183"/>
          <a:ext cx="934379" cy="1401568"/>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B8C060-3187-479B-8668-546A76DFB3F8}">
      <dsp:nvSpPr>
        <dsp:cNvPr id="0" name=""/>
        <dsp:cNvSpPr/>
      </dsp:nvSpPr>
      <dsp:spPr>
        <a:xfrm>
          <a:off x="0" y="1146"/>
          <a:ext cx="10515600" cy="132327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0980" tIns="220980" rIns="220980" bIns="220980" numCol="1" spcCol="1270" anchor="ctr" anchorCtr="0">
          <a:noAutofit/>
        </a:bodyPr>
        <a:lstStyle/>
        <a:p>
          <a:pPr lvl="0" algn="l" defTabSz="2578100" rtl="0">
            <a:lnSpc>
              <a:spcPct val="90000"/>
            </a:lnSpc>
            <a:spcBef>
              <a:spcPct val="0"/>
            </a:spcBef>
            <a:spcAft>
              <a:spcPct val="35000"/>
            </a:spcAft>
          </a:pPr>
          <a:r>
            <a:rPr lang="hu-HU" sz="5800" kern="1200" smtClean="0"/>
            <a:t>Nyelvinapló-postaláda</a:t>
          </a:r>
          <a:endParaRPr lang="hu-HU" sz="5800" kern="1200"/>
        </a:p>
      </dsp:txBody>
      <dsp:txXfrm>
        <a:off x="64597" y="65743"/>
        <a:ext cx="10386406" cy="119407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63B8B-0B7A-496F-991C-88F556CBF060}">
      <dsp:nvSpPr>
        <dsp:cNvPr id="0" name=""/>
        <dsp:cNvSpPr/>
      </dsp:nvSpPr>
      <dsp:spPr>
        <a:xfrm>
          <a:off x="0" y="5790"/>
          <a:ext cx="7192866" cy="8940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hu-HU" sz="3800" kern="1200" dirty="0" smtClean="0">
              <a:latin typeface="Garamond" panose="02020404030301010803" pitchFamily="18" charset="0"/>
            </a:rPr>
            <a:t>Diákok</a:t>
          </a:r>
          <a:endParaRPr lang="hu-HU" sz="3800" kern="1200" dirty="0">
            <a:latin typeface="Garamond" panose="02020404030301010803" pitchFamily="18" charset="0"/>
          </a:endParaRPr>
        </a:p>
      </dsp:txBody>
      <dsp:txXfrm>
        <a:off x="43645" y="49435"/>
        <a:ext cx="7105576" cy="806772"/>
      </dsp:txXfrm>
    </dsp:sp>
    <dsp:sp modelId="{424075B3-9FC3-4143-B081-4443C325FF0D}">
      <dsp:nvSpPr>
        <dsp:cNvPr id="0" name=""/>
        <dsp:cNvSpPr/>
      </dsp:nvSpPr>
      <dsp:spPr>
        <a:xfrm>
          <a:off x="0" y="899853"/>
          <a:ext cx="7192866" cy="8849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373" tIns="48260" rIns="270256" bIns="48260" numCol="1" spcCol="1270" anchor="t" anchorCtr="0">
          <a:noAutofit/>
        </a:bodyPr>
        <a:lstStyle/>
        <a:p>
          <a:pPr marL="285750" lvl="1" indent="-285750" algn="l" defTabSz="1333500">
            <a:lnSpc>
              <a:spcPct val="90000"/>
            </a:lnSpc>
            <a:spcBef>
              <a:spcPct val="0"/>
            </a:spcBef>
            <a:spcAft>
              <a:spcPct val="20000"/>
            </a:spcAft>
            <a:buChar char="••"/>
          </a:pPr>
          <a:r>
            <a:rPr lang="hu-HU" sz="3000" kern="1200" dirty="0" smtClean="0">
              <a:latin typeface="Garamond" panose="02020404030301010803" pitchFamily="18" charset="0"/>
            </a:rPr>
            <a:t>nyelvi problémák, észleletek gyűjtése nyelvi naplóban</a:t>
          </a:r>
          <a:endParaRPr lang="hu-HU" sz="3000" kern="1200" dirty="0"/>
        </a:p>
      </dsp:txBody>
      <dsp:txXfrm>
        <a:off x="0" y="899853"/>
        <a:ext cx="7192866" cy="884924"/>
      </dsp:txXfrm>
    </dsp:sp>
    <dsp:sp modelId="{8AA69DB3-2F1C-45A4-8B3F-13EA8A107842}">
      <dsp:nvSpPr>
        <dsp:cNvPr id="0" name=""/>
        <dsp:cNvSpPr/>
      </dsp:nvSpPr>
      <dsp:spPr>
        <a:xfrm>
          <a:off x="0" y="1784778"/>
          <a:ext cx="7192866" cy="8940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hu-HU" sz="3800" kern="1200" dirty="0" smtClean="0">
              <a:latin typeface="Garamond" panose="02020404030301010803" pitchFamily="18" charset="0"/>
            </a:rPr>
            <a:t>Tanár</a:t>
          </a:r>
          <a:endParaRPr lang="hu-HU" sz="3800" kern="1200" dirty="0"/>
        </a:p>
      </dsp:txBody>
      <dsp:txXfrm>
        <a:off x="43645" y="1828423"/>
        <a:ext cx="7105576" cy="806772"/>
      </dsp:txXfrm>
    </dsp:sp>
    <dsp:sp modelId="{0137050A-4547-4820-A4BC-57AE51171F4D}">
      <dsp:nvSpPr>
        <dsp:cNvPr id="0" name=""/>
        <dsp:cNvSpPr/>
      </dsp:nvSpPr>
      <dsp:spPr>
        <a:xfrm>
          <a:off x="0" y="2678840"/>
          <a:ext cx="7192866" cy="13765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373" tIns="48260" rIns="270256" bIns="48260" numCol="1" spcCol="1270" anchor="t" anchorCtr="0">
          <a:noAutofit/>
        </a:bodyPr>
        <a:lstStyle/>
        <a:p>
          <a:pPr marL="285750" lvl="1" indent="-285750" algn="l" defTabSz="1333500">
            <a:lnSpc>
              <a:spcPct val="90000"/>
            </a:lnSpc>
            <a:spcBef>
              <a:spcPct val="0"/>
            </a:spcBef>
            <a:spcAft>
              <a:spcPct val="20000"/>
            </a:spcAft>
            <a:buChar char="••"/>
          </a:pPr>
          <a:r>
            <a:rPr lang="hu-HU" sz="3000" kern="1200" dirty="0" smtClean="0">
              <a:latin typeface="Garamond" panose="02020404030301010803" pitchFamily="18" charset="0"/>
            </a:rPr>
            <a:t>Nyelvi napló írása a saját észleleteiből</a:t>
          </a:r>
          <a:endParaRPr lang="hu-HU" sz="3000" kern="1200" dirty="0"/>
        </a:p>
        <a:p>
          <a:pPr marL="285750" lvl="1" indent="-285750" algn="l" defTabSz="1333500">
            <a:lnSpc>
              <a:spcPct val="90000"/>
            </a:lnSpc>
            <a:spcBef>
              <a:spcPct val="0"/>
            </a:spcBef>
            <a:spcAft>
              <a:spcPct val="20000"/>
            </a:spcAft>
            <a:buChar char="••"/>
          </a:pPr>
          <a:r>
            <a:rPr lang="hu-HU" sz="3000" kern="1200" dirty="0" smtClean="0">
              <a:latin typeface="Garamond" panose="02020404030301010803" pitchFamily="18" charset="0"/>
            </a:rPr>
            <a:t>Tanulói nyelvi produktumok nyelvi problémáinak gyűjtése a naplóban</a:t>
          </a:r>
        </a:p>
      </dsp:txBody>
      <dsp:txXfrm>
        <a:off x="0" y="2678840"/>
        <a:ext cx="7192866" cy="137654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E28C2B-066A-4A38-BB7A-7087544F8D09}">
      <dsp:nvSpPr>
        <dsp:cNvPr id="0" name=""/>
        <dsp:cNvSpPr/>
      </dsp:nvSpPr>
      <dsp:spPr>
        <a:xfrm>
          <a:off x="0" y="5352"/>
          <a:ext cx="11360800" cy="752895"/>
        </a:xfrm>
        <a:prstGeom prst="roundRect">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rtl="0">
            <a:lnSpc>
              <a:spcPct val="90000"/>
            </a:lnSpc>
            <a:spcBef>
              <a:spcPct val="0"/>
            </a:spcBef>
            <a:spcAft>
              <a:spcPct val="35000"/>
            </a:spcAft>
          </a:pPr>
          <a:r>
            <a:rPr lang="hu-HU" sz="3300" kern="1200" smtClean="0"/>
            <a:t>A tanulói naplóbejegyzés kapcsán tárgyalható témakörök</a:t>
          </a:r>
          <a:endParaRPr lang="hu-HU" sz="3300" kern="1200"/>
        </a:p>
      </dsp:txBody>
      <dsp:txXfrm>
        <a:off x="36753" y="42105"/>
        <a:ext cx="11287294" cy="67938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2A72CC-436E-469B-A342-1EF89D774207}">
      <dsp:nvSpPr>
        <dsp:cNvPr id="0" name=""/>
        <dsp:cNvSpPr/>
      </dsp:nvSpPr>
      <dsp:spPr>
        <a:xfrm>
          <a:off x="0" y="5352"/>
          <a:ext cx="11360800" cy="752895"/>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rtl="0">
            <a:lnSpc>
              <a:spcPct val="90000"/>
            </a:lnSpc>
            <a:spcBef>
              <a:spcPct val="0"/>
            </a:spcBef>
            <a:spcAft>
              <a:spcPct val="35000"/>
            </a:spcAft>
          </a:pPr>
          <a:r>
            <a:rPr lang="hu-HU" sz="3300" kern="1200" smtClean="0"/>
            <a:t>A naplóbejegyzés feldolgozásának lehetőségei</a:t>
          </a:r>
          <a:endParaRPr lang="hu-HU" sz="3300" kern="1200"/>
        </a:p>
      </dsp:txBody>
      <dsp:txXfrm>
        <a:off x="36753" y="42105"/>
        <a:ext cx="11287294" cy="67938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7611F8-F0A0-4C63-B69C-CF76290772B1}">
      <dsp:nvSpPr>
        <dsp:cNvPr id="0" name=""/>
        <dsp:cNvSpPr/>
      </dsp:nvSpPr>
      <dsp:spPr>
        <a:xfrm>
          <a:off x="0" y="5352"/>
          <a:ext cx="11360800" cy="752895"/>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rtl="0">
            <a:lnSpc>
              <a:spcPct val="90000"/>
            </a:lnSpc>
            <a:spcBef>
              <a:spcPct val="0"/>
            </a:spcBef>
            <a:spcAft>
              <a:spcPct val="35000"/>
            </a:spcAft>
          </a:pPr>
          <a:r>
            <a:rPr lang="hu-HU" sz="3300" kern="1200" smtClean="0"/>
            <a:t>Egy lehetséges feladatlap 7–8. osztályban</a:t>
          </a:r>
          <a:endParaRPr lang="hu-HU" sz="3300" kern="1200"/>
        </a:p>
      </dsp:txBody>
      <dsp:txXfrm>
        <a:off x="36753" y="42105"/>
        <a:ext cx="11287294" cy="67938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288B19-1ACF-4859-8F97-89411CAB3750}">
      <dsp:nvSpPr>
        <dsp:cNvPr id="0" name=""/>
        <dsp:cNvSpPr/>
      </dsp:nvSpPr>
      <dsp:spPr>
        <a:xfrm>
          <a:off x="0" y="7581"/>
          <a:ext cx="10515600" cy="13104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hu-HU" sz="3500" kern="1200" smtClean="0"/>
            <a:t>Kitekintés: korpuszok, nyelvi adatbázisok az anyanyelvi nevelésben</a:t>
          </a:r>
          <a:endParaRPr lang="hu-HU" sz="3500" kern="1200"/>
        </a:p>
      </dsp:txBody>
      <dsp:txXfrm>
        <a:off x="63968" y="71549"/>
        <a:ext cx="10387664" cy="118246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EC267-AC97-4438-A368-CBB7BD10615C}">
      <dsp:nvSpPr>
        <dsp:cNvPr id="0" name=""/>
        <dsp:cNvSpPr/>
      </dsp:nvSpPr>
      <dsp:spPr>
        <a:xfrm>
          <a:off x="0" y="103813"/>
          <a:ext cx="10515600" cy="1117935"/>
        </a:xfrm>
        <a:prstGeom prst="roundRect">
          <a:avLst/>
        </a:prstGeom>
        <a:gradFill rotWithShape="0">
          <a:gsLst>
            <a:gs pos="0">
              <a:schemeClr val="accent2">
                <a:alpha val="90000"/>
                <a:hueOff val="0"/>
                <a:satOff val="0"/>
                <a:lumOff val="0"/>
                <a:alphaOff val="0"/>
                <a:satMod val="103000"/>
                <a:lumMod val="102000"/>
                <a:tint val="94000"/>
              </a:schemeClr>
            </a:gs>
            <a:gs pos="50000">
              <a:schemeClr val="accent2">
                <a:alpha val="90000"/>
                <a:hueOff val="0"/>
                <a:satOff val="0"/>
                <a:lumOff val="0"/>
                <a:alphaOff val="0"/>
                <a:satMod val="110000"/>
                <a:lumMod val="100000"/>
                <a:shade val="100000"/>
              </a:schemeClr>
            </a:gs>
            <a:gs pos="100000">
              <a:schemeClr val="accent2">
                <a:alpha val="9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6690" tIns="186690" rIns="186690" bIns="186690" numCol="1" spcCol="1270" anchor="ctr" anchorCtr="0">
          <a:noAutofit/>
        </a:bodyPr>
        <a:lstStyle/>
        <a:p>
          <a:pPr lvl="0" algn="l" defTabSz="2178050" rtl="0">
            <a:lnSpc>
              <a:spcPct val="90000"/>
            </a:lnSpc>
            <a:spcBef>
              <a:spcPct val="0"/>
            </a:spcBef>
            <a:spcAft>
              <a:spcPct val="35000"/>
            </a:spcAft>
          </a:pPr>
          <a:r>
            <a:rPr lang="hu-HU" sz="4900" kern="1200" dirty="0" smtClean="0"/>
            <a:t>Egy lehetséges feladatlap 5–6. osztályban</a:t>
          </a:r>
          <a:endParaRPr lang="hu-HU" sz="4900" kern="1200" dirty="0"/>
        </a:p>
      </dsp:txBody>
      <dsp:txXfrm>
        <a:off x="54573" y="158386"/>
        <a:ext cx="10406454" cy="1008789"/>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4435D2-0139-474D-B713-28F03DB0E1A5}">
      <dsp:nvSpPr>
        <dsp:cNvPr id="0" name=""/>
        <dsp:cNvSpPr/>
      </dsp:nvSpPr>
      <dsp:spPr>
        <a:xfrm>
          <a:off x="0" y="1146"/>
          <a:ext cx="10515600" cy="132327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0980" tIns="220980" rIns="220980" bIns="220980" numCol="1" spcCol="1270" anchor="ctr" anchorCtr="0">
          <a:noAutofit/>
        </a:bodyPr>
        <a:lstStyle/>
        <a:p>
          <a:pPr lvl="0" algn="l" defTabSz="2578100" rtl="0">
            <a:lnSpc>
              <a:spcPct val="90000"/>
            </a:lnSpc>
            <a:spcBef>
              <a:spcPct val="0"/>
            </a:spcBef>
            <a:spcAft>
              <a:spcPct val="35000"/>
            </a:spcAft>
          </a:pPr>
          <a:r>
            <a:rPr lang="hu-HU" sz="5800" kern="1200" smtClean="0"/>
            <a:t>4. Nyelvi játék a rövidítéssel</a:t>
          </a:r>
          <a:endParaRPr lang="hu-HU" sz="5800" kern="1200"/>
        </a:p>
      </dsp:txBody>
      <dsp:txXfrm>
        <a:off x="64597" y="65743"/>
        <a:ext cx="10386406" cy="119407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BC27B3-AF57-4541-887F-5286E94F6FB6}">
      <dsp:nvSpPr>
        <dsp:cNvPr id="0" name=""/>
        <dsp:cNvSpPr/>
      </dsp:nvSpPr>
      <dsp:spPr>
        <a:xfrm>
          <a:off x="0" y="13525"/>
          <a:ext cx="5059018" cy="889785"/>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rtl="0">
            <a:lnSpc>
              <a:spcPct val="90000"/>
            </a:lnSpc>
            <a:spcBef>
              <a:spcPct val="0"/>
            </a:spcBef>
            <a:spcAft>
              <a:spcPct val="35000"/>
            </a:spcAft>
          </a:pPr>
          <a:r>
            <a:rPr lang="hu-HU" sz="3900" kern="1200" dirty="0" smtClean="0"/>
            <a:t>Kapcsolódó témakörök</a:t>
          </a:r>
          <a:endParaRPr lang="hu-HU" sz="3900" kern="1200" dirty="0"/>
        </a:p>
      </dsp:txBody>
      <dsp:txXfrm>
        <a:off x="43436" y="56961"/>
        <a:ext cx="4972146" cy="802913"/>
      </dsp:txXfrm>
    </dsp:sp>
    <dsp:sp modelId="{C6320318-0BA5-448A-BC3E-A5582D0E29EB}">
      <dsp:nvSpPr>
        <dsp:cNvPr id="0" name=""/>
        <dsp:cNvSpPr/>
      </dsp:nvSpPr>
      <dsp:spPr>
        <a:xfrm>
          <a:off x="0" y="903310"/>
          <a:ext cx="5059018" cy="18164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624" tIns="49530" rIns="277368" bIns="49530" numCol="1" spcCol="1270" anchor="t" anchorCtr="0">
          <a:noAutofit/>
        </a:bodyPr>
        <a:lstStyle/>
        <a:p>
          <a:pPr marL="285750" lvl="1" indent="-285750" algn="l" defTabSz="1333500" rtl="0">
            <a:lnSpc>
              <a:spcPct val="90000"/>
            </a:lnSpc>
            <a:spcBef>
              <a:spcPct val="0"/>
            </a:spcBef>
            <a:spcAft>
              <a:spcPct val="20000"/>
            </a:spcAft>
            <a:buChar char="••"/>
          </a:pPr>
          <a:r>
            <a:rPr lang="hu-HU" sz="3000" kern="1200" dirty="0" smtClean="0"/>
            <a:t>Szleng</a:t>
          </a:r>
          <a:endParaRPr lang="hu-HU" sz="3000" kern="1200" dirty="0"/>
        </a:p>
        <a:p>
          <a:pPr marL="285750" lvl="1" indent="-285750" algn="l" defTabSz="1333500" rtl="0">
            <a:lnSpc>
              <a:spcPct val="90000"/>
            </a:lnSpc>
            <a:spcBef>
              <a:spcPct val="0"/>
            </a:spcBef>
            <a:spcAft>
              <a:spcPct val="20000"/>
            </a:spcAft>
            <a:buChar char="••"/>
          </a:pPr>
          <a:r>
            <a:rPr lang="hu-HU" sz="3000" kern="1200" dirty="0" smtClean="0"/>
            <a:t>Írásbeliség és szóbeliség viszonya</a:t>
          </a:r>
          <a:endParaRPr lang="hu-HU" sz="3000" kern="1200" dirty="0"/>
        </a:p>
        <a:p>
          <a:pPr marL="285750" lvl="1" indent="-285750" algn="l" defTabSz="1333500" rtl="0">
            <a:lnSpc>
              <a:spcPct val="90000"/>
            </a:lnSpc>
            <a:spcBef>
              <a:spcPct val="0"/>
            </a:spcBef>
            <a:spcAft>
              <a:spcPct val="20000"/>
            </a:spcAft>
            <a:buChar char="••"/>
          </a:pPr>
          <a:r>
            <a:rPr lang="hu-HU" sz="3000" kern="1200" smtClean="0"/>
            <a:t>Beszélt nyelvi lazítás</a:t>
          </a:r>
          <a:endParaRPr lang="hu-HU" sz="3000" kern="1200"/>
        </a:p>
      </dsp:txBody>
      <dsp:txXfrm>
        <a:off x="0" y="903310"/>
        <a:ext cx="5059018" cy="1816425"/>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888AE9-5B49-42FF-9414-E41B15C3CF51}">
      <dsp:nvSpPr>
        <dsp:cNvPr id="0" name=""/>
        <dsp:cNvSpPr/>
      </dsp:nvSpPr>
      <dsp:spPr>
        <a:xfrm>
          <a:off x="0" y="103813"/>
          <a:ext cx="10515600" cy="1117935"/>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6690" tIns="186690" rIns="186690" bIns="186690" numCol="1" spcCol="1270" anchor="ctr" anchorCtr="0">
          <a:noAutofit/>
        </a:bodyPr>
        <a:lstStyle/>
        <a:p>
          <a:pPr lvl="0" algn="l" defTabSz="2178050" rtl="0">
            <a:lnSpc>
              <a:spcPct val="90000"/>
            </a:lnSpc>
            <a:spcBef>
              <a:spcPct val="0"/>
            </a:spcBef>
            <a:spcAft>
              <a:spcPct val="35000"/>
            </a:spcAft>
          </a:pPr>
          <a:r>
            <a:rPr lang="hu-HU" sz="4900" kern="1200" smtClean="0"/>
            <a:t>5. Köszönésformák megfelelő használata</a:t>
          </a:r>
          <a:endParaRPr lang="hu-HU" sz="4900" kern="1200"/>
        </a:p>
      </dsp:txBody>
      <dsp:txXfrm>
        <a:off x="54573" y="158386"/>
        <a:ext cx="10406454" cy="1008789"/>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388E7E-8394-4576-A2BC-EF4A5E950659}">
      <dsp:nvSpPr>
        <dsp:cNvPr id="0" name=""/>
        <dsp:cNvSpPr/>
      </dsp:nvSpPr>
      <dsp:spPr>
        <a:xfrm>
          <a:off x="152390" y="935373"/>
          <a:ext cx="4876818" cy="703704"/>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hu-HU" sz="3000" kern="1200" dirty="0" smtClean="0"/>
            <a:t>Kapcsolódó témakörök</a:t>
          </a:r>
          <a:endParaRPr lang="hu-HU" sz="3000" kern="1200" dirty="0"/>
        </a:p>
      </dsp:txBody>
      <dsp:txXfrm>
        <a:off x="186742" y="969725"/>
        <a:ext cx="4808114" cy="635000"/>
      </dsp:txXfrm>
    </dsp:sp>
    <dsp:sp modelId="{2B5B8FB9-B12F-4311-B4A8-B0DA56FFCC04}">
      <dsp:nvSpPr>
        <dsp:cNvPr id="0" name=""/>
        <dsp:cNvSpPr/>
      </dsp:nvSpPr>
      <dsp:spPr>
        <a:xfrm>
          <a:off x="0" y="1639078"/>
          <a:ext cx="5181600" cy="1126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516" tIns="30480" rIns="170688" bIns="30480" numCol="1" spcCol="1270" anchor="t" anchorCtr="0">
          <a:noAutofit/>
        </a:bodyPr>
        <a:lstStyle/>
        <a:p>
          <a:pPr marL="228600" lvl="1" indent="-228600" algn="l" defTabSz="1066800" rtl="0">
            <a:lnSpc>
              <a:spcPct val="90000"/>
            </a:lnSpc>
            <a:spcBef>
              <a:spcPct val="0"/>
            </a:spcBef>
            <a:spcAft>
              <a:spcPct val="20000"/>
            </a:spcAft>
            <a:buChar char="••"/>
          </a:pPr>
          <a:r>
            <a:rPr lang="hu-HU" sz="2400" kern="1200" dirty="0" smtClean="0"/>
            <a:t>Udvariassági nevelés</a:t>
          </a:r>
          <a:endParaRPr lang="hu-HU" sz="2400" kern="1200" dirty="0"/>
        </a:p>
        <a:p>
          <a:pPr marL="228600" lvl="1" indent="-228600" algn="l" defTabSz="1066800" rtl="0">
            <a:lnSpc>
              <a:spcPct val="90000"/>
            </a:lnSpc>
            <a:spcBef>
              <a:spcPct val="0"/>
            </a:spcBef>
            <a:spcAft>
              <a:spcPct val="20000"/>
            </a:spcAft>
            <a:buChar char="••"/>
          </a:pPr>
          <a:r>
            <a:rPr lang="hu-HU" sz="2400" kern="1200" dirty="0" smtClean="0"/>
            <a:t>Kettősszófajúság</a:t>
          </a:r>
          <a:endParaRPr lang="hu-HU" sz="2400" kern="1200" dirty="0"/>
        </a:p>
        <a:p>
          <a:pPr marL="228600" lvl="1" indent="-228600" algn="l" defTabSz="1066800" rtl="0">
            <a:lnSpc>
              <a:spcPct val="90000"/>
            </a:lnSpc>
            <a:spcBef>
              <a:spcPct val="0"/>
            </a:spcBef>
            <a:spcAft>
              <a:spcPct val="20000"/>
            </a:spcAft>
            <a:buChar char="••"/>
          </a:pPr>
          <a:r>
            <a:rPr lang="hu-HU" sz="2400" kern="1200" dirty="0" smtClean="0"/>
            <a:t>Szóalkotásmódok, elemszilárdulás</a:t>
          </a:r>
          <a:endParaRPr lang="hu-HU" sz="2400" kern="1200" dirty="0"/>
        </a:p>
      </dsp:txBody>
      <dsp:txXfrm>
        <a:off x="0" y="1639078"/>
        <a:ext cx="5181600" cy="112608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5E9B51-964C-49E3-BAF5-64E4C1E73751}">
      <dsp:nvSpPr>
        <dsp:cNvPr id="0" name=""/>
        <dsp:cNvSpPr/>
      </dsp:nvSpPr>
      <dsp:spPr>
        <a:xfrm>
          <a:off x="0" y="138036"/>
          <a:ext cx="10515600" cy="1049490"/>
        </a:xfrm>
        <a:prstGeom prst="round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5260" tIns="175260" rIns="175260" bIns="175260" numCol="1" spcCol="1270" anchor="ctr" anchorCtr="0">
          <a:noAutofit/>
        </a:bodyPr>
        <a:lstStyle/>
        <a:p>
          <a:pPr lvl="0" algn="l" defTabSz="2044700" rtl="0">
            <a:lnSpc>
              <a:spcPct val="90000"/>
            </a:lnSpc>
            <a:spcBef>
              <a:spcPct val="0"/>
            </a:spcBef>
            <a:spcAft>
              <a:spcPct val="35000"/>
            </a:spcAft>
          </a:pPr>
          <a:r>
            <a:rPr lang="hu-HU" sz="4600" kern="1200" smtClean="0"/>
            <a:t>Összegzés: a problémaalapú szemlélet céljai</a:t>
          </a:r>
          <a:endParaRPr lang="hu-HU" sz="4600" kern="1200"/>
        </a:p>
      </dsp:txBody>
      <dsp:txXfrm>
        <a:off x="51232" y="189268"/>
        <a:ext cx="10413136" cy="947026"/>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EBB983-1F9C-451C-8AF9-CCF45EF586F5}">
      <dsp:nvSpPr>
        <dsp:cNvPr id="0" name=""/>
        <dsp:cNvSpPr/>
      </dsp:nvSpPr>
      <dsp:spPr>
        <a:xfrm>
          <a:off x="208832" y="542268"/>
          <a:ext cx="4943975" cy="154499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46475" tIns="133350" rIns="133350" bIns="133350" numCol="1" spcCol="1270" anchor="ctr" anchorCtr="0">
          <a:noAutofit/>
        </a:bodyPr>
        <a:lstStyle/>
        <a:p>
          <a:pPr lvl="0" algn="l" defTabSz="1555750">
            <a:lnSpc>
              <a:spcPct val="90000"/>
            </a:lnSpc>
            <a:spcBef>
              <a:spcPct val="0"/>
            </a:spcBef>
            <a:spcAft>
              <a:spcPct val="35000"/>
            </a:spcAft>
          </a:pPr>
          <a:r>
            <a:rPr lang="hu-HU" sz="3500" kern="1200" dirty="0" smtClean="0"/>
            <a:t>Éld meg, hogy közöd van hozzá!</a:t>
          </a:r>
          <a:endParaRPr lang="hu-HU" sz="3500" kern="1200" dirty="0"/>
        </a:p>
      </dsp:txBody>
      <dsp:txXfrm>
        <a:off x="208832" y="542268"/>
        <a:ext cx="4943975" cy="1544992"/>
      </dsp:txXfrm>
    </dsp:sp>
    <dsp:sp modelId="{82C27C99-2F69-4A5B-86CB-02289A1CB188}">
      <dsp:nvSpPr>
        <dsp:cNvPr id="0" name=""/>
        <dsp:cNvSpPr/>
      </dsp:nvSpPr>
      <dsp:spPr>
        <a:xfrm>
          <a:off x="2833" y="319103"/>
          <a:ext cx="1081494" cy="162224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9000" r="-4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96F786-8C86-453C-B5D1-F75413A12DCD}">
      <dsp:nvSpPr>
        <dsp:cNvPr id="0" name=""/>
        <dsp:cNvSpPr/>
      </dsp:nvSpPr>
      <dsp:spPr>
        <a:xfrm>
          <a:off x="5568791" y="555271"/>
          <a:ext cx="4943975" cy="154499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46475" tIns="133350" rIns="133350" bIns="133350" numCol="1" spcCol="1270" anchor="ctr" anchorCtr="0">
          <a:noAutofit/>
        </a:bodyPr>
        <a:lstStyle/>
        <a:p>
          <a:pPr lvl="0" algn="l" defTabSz="1555750">
            <a:lnSpc>
              <a:spcPct val="90000"/>
            </a:lnSpc>
            <a:spcBef>
              <a:spcPct val="0"/>
            </a:spcBef>
            <a:spcAft>
              <a:spcPct val="35000"/>
            </a:spcAft>
          </a:pPr>
          <a:r>
            <a:rPr lang="hu-HU" sz="3500" kern="1200" dirty="0" smtClean="0"/>
            <a:t>Kérdezz, kutass!</a:t>
          </a:r>
          <a:endParaRPr lang="hu-HU" sz="3500" kern="1200" dirty="0"/>
        </a:p>
      </dsp:txBody>
      <dsp:txXfrm>
        <a:off x="5568791" y="555271"/>
        <a:ext cx="4943975" cy="1544992"/>
      </dsp:txXfrm>
    </dsp:sp>
    <dsp:sp modelId="{468D9403-9F91-45C6-AE5D-4D227DD33F24}">
      <dsp:nvSpPr>
        <dsp:cNvPr id="0" name=""/>
        <dsp:cNvSpPr/>
      </dsp:nvSpPr>
      <dsp:spPr>
        <a:xfrm>
          <a:off x="5365912" y="306101"/>
          <a:ext cx="1075254" cy="167425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2FF209-3010-4EBA-A374-6640EF1ADDD3}">
      <dsp:nvSpPr>
        <dsp:cNvPr id="0" name=""/>
        <dsp:cNvSpPr/>
      </dsp:nvSpPr>
      <dsp:spPr>
        <a:xfrm>
          <a:off x="207272" y="2500244"/>
          <a:ext cx="4943975" cy="154499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46475" tIns="133350" rIns="133350" bIns="133350" numCol="1" spcCol="1270" anchor="ctr" anchorCtr="0">
          <a:noAutofit/>
        </a:bodyPr>
        <a:lstStyle/>
        <a:p>
          <a:pPr lvl="0" algn="l" defTabSz="1555750">
            <a:lnSpc>
              <a:spcPct val="90000"/>
            </a:lnSpc>
            <a:spcBef>
              <a:spcPct val="0"/>
            </a:spcBef>
            <a:spcAft>
              <a:spcPct val="35000"/>
            </a:spcAft>
          </a:pPr>
          <a:r>
            <a:rPr lang="hu-HU" sz="3500" kern="1200" dirty="0" smtClean="0"/>
            <a:t>Figyelj a változatokra, változásra!</a:t>
          </a:r>
          <a:endParaRPr lang="hu-HU" sz="3500" kern="1200" dirty="0"/>
        </a:p>
      </dsp:txBody>
      <dsp:txXfrm>
        <a:off x="207272" y="2500244"/>
        <a:ext cx="4943975" cy="1544992"/>
      </dsp:txXfrm>
    </dsp:sp>
    <dsp:sp modelId="{120AAA87-97FD-405E-BB2E-98BB1E82336F}">
      <dsp:nvSpPr>
        <dsp:cNvPr id="0" name=""/>
        <dsp:cNvSpPr/>
      </dsp:nvSpPr>
      <dsp:spPr>
        <a:xfrm>
          <a:off x="1273" y="2277079"/>
          <a:ext cx="1081494" cy="1622241"/>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63000" r="-6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5DF9B2-0D4A-4E56-BD03-60C0029F7C6A}">
      <dsp:nvSpPr>
        <dsp:cNvPr id="0" name=""/>
        <dsp:cNvSpPr/>
      </dsp:nvSpPr>
      <dsp:spPr>
        <a:xfrm>
          <a:off x="5533469" y="2500244"/>
          <a:ext cx="4943975" cy="154499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46475" tIns="133350" rIns="133350" bIns="133350" numCol="1" spcCol="1270" anchor="ctr" anchorCtr="0">
          <a:noAutofit/>
        </a:bodyPr>
        <a:lstStyle/>
        <a:p>
          <a:pPr lvl="0" algn="l" defTabSz="1555750">
            <a:lnSpc>
              <a:spcPct val="90000"/>
            </a:lnSpc>
            <a:spcBef>
              <a:spcPct val="0"/>
            </a:spcBef>
            <a:spcAft>
              <a:spcPct val="35000"/>
            </a:spcAft>
          </a:pPr>
          <a:r>
            <a:rPr lang="hu-HU" sz="3500" kern="1200" dirty="0" smtClean="0"/>
            <a:t>Figyelj a funkcióra!</a:t>
          </a:r>
          <a:endParaRPr lang="hu-HU" sz="3500" kern="1200" dirty="0"/>
        </a:p>
      </dsp:txBody>
      <dsp:txXfrm>
        <a:off x="5533469" y="2500244"/>
        <a:ext cx="4943975" cy="1544992"/>
      </dsp:txXfrm>
    </dsp:sp>
    <dsp:sp modelId="{8243C068-0711-4F25-93CF-18520BBBD691}">
      <dsp:nvSpPr>
        <dsp:cNvPr id="0" name=""/>
        <dsp:cNvSpPr/>
      </dsp:nvSpPr>
      <dsp:spPr>
        <a:xfrm>
          <a:off x="5364352" y="2277079"/>
          <a:ext cx="1081494" cy="1622241"/>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93000" r="-9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4B1F76-EED1-4B15-9BD1-3E62F76000DD}">
      <dsp:nvSpPr>
        <dsp:cNvPr id="0" name=""/>
        <dsp:cNvSpPr/>
      </dsp:nvSpPr>
      <dsp:spPr>
        <a:xfrm>
          <a:off x="0" y="25454"/>
          <a:ext cx="11360800" cy="138815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4790" tIns="224790" rIns="224790" bIns="224790" numCol="1" spcCol="1270" anchor="ctr" anchorCtr="0">
          <a:noAutofit/>
        </a:bodyPr>
        <a:lstStyle/>
        <a:p>
          <a:pPr lvl="0" algn="l" defTabSz="2622550" rtl="0">
            <a:lnSpc>
              <a:spcPct val="90000"/>
            </a:lnSpc>
            <a:spcBef>
              <a:spcPct val="0"/>
            </a:spcBef>
            <a:spcAft>
              <a:spcPct val="35000"/>
            </a:spcAft>
          </a:pPr>
          <a:r>
            <a:rPr lang="hu-HU" sz="5900" kern="1200" dirty="0" smtClean="0"/>
            <a:t>Köszönjük a figyelmet!</a:t>
          </a:r>
          <a:endParaRPr lang="hu-HU" sz="5900" kern="1200" dirty="0"/>
        </a:p>
      </dsp:txBody>
      <dsp:txXfrm>
        <a:off x="67764" y="93218"/>
        <a:ext cx="11225272" cy="1252622"/>
      </dsp:txXfrm>
    </dsp:sp>
    <dsp:sp modelId="{523B754B-A9A5-4B0D-A6FF-97BFCD97176F}">
      <dsp:nvSpPr>
        <dsp:cNvPr id="0" name=""/>
        <dsp:cNvSpPr/>
      </dsp:nvSpPr>
      <dsp:spPr>
        <a:xfrm>
          <a:off x="0" y="1583524"/>
          <a:ext cx="11360800" cy="138815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4790" tIns="224790" rIns="224790" bIns="224790" numCol="1" spcCol="1270" anchor="ctr" anchorCtr="0">
          <a:noAutofit/>
        </a:bodyPr>
        <a:lstStyle/>
        <a:p>
          <a:pPr lvl="0" algn="l" defTabSz="2622550" rtl="0">
            <a:lnSpc>
              <a:spcPct val="90000"/>
            </a:lnSpc>
            <a:spcBef>
              <a:spcPct val="0"/>
            </a:spcBef>
            <a:spcAft>
              <a:spcPct val="35000"/>
            </a:spcAft>
          </a:pPr>
          <a:r>
            <a:rPr lang="hu-HU" sz="5900" kern="1200" smtClean="0"/>
            <a:t>domonkosi.agnes@nytud.hu</a:t>
          </a:r>
          <a:endParaRPr lang="hu-HU" sz="5900" kern="1200"/>
        </a:p>
      </dsp:txBody>
      <dsp:txXfrm>
        <a:off x="67764" y="1651288"/>
        <a:ext cx="11225272" cy="1252622"/>
      </dsp:txXfrm>
    </dsp:sp>
    <dsp:sp modelId="{8F347D3E-FA53-41C6-A728-46E6E7263130}">
      <dsp:nvSpPr>
        <dsp:cNvPr id="0" name=""/>
        <dsp:cNvSpPr/>
      </dsp:nvSpPr>
      <dsp:spPr>
        <a:xfrm>
          <a:off x="0" y="3141595"/>
          <a:ext cx="11360800" cy="138815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4790" tIns="224790" rIns="224790" bIns="224790" numCol="1" spcCol="1270" anchor="ctr" anchorCtr="0">
          <a:noAutofit/>
        </a:bodyPr>
        <a:lstStyle/>
        <a:p>
          <a:pPr lvl="0" algn="l" defTabSz="2622550" rtl="0">
            <a:lnSpc>
              <a:spcPct val="90000"/>
            </a:lnSpc>
            <a:spcBef>
              <a:spcPct val="0"/>
            </a:spcBef>
            <a:spcAft>
              <a:spcPct val="35000"/>
            </a:spcAft>
          </a:pPr>
          <a:r>
            <a:rPr lang="hu-HU" sz="5900" kern="1200" smtClean="0"/>
            <a:t>ludanyi.zsofia@nytud.hu</a:t>
          </a:r>
          <a:endParaRPr lang="hu-HU" sz="5900" kern="1200"/>
        </a:p>
      </dsp:txBody>
      <dsp:txXfrm>
        <a:off x="67764" y="3209359"/>
        <a:ext cx="11225272" cy="125262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BC960D-4523-4C84-91A9-05446018F6F2}" type="datetimeFigureOut">
              <a:rPr lang="hu-HU" smtClean="0"/>
              <a:t>2022. 03. 02.</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686358-2633-4B87-BB6C-6F4AB24FE377}" type="slidenum">
              <a:rPr lang="hu-HU" smtClean="0"/>
              <a:t>‹#›</a:t>
            </a:fld>
            <a:endParaRPr lang="hu-HU"/>
          </a:p>
        </p:txBody>
      </p:sp>
    </p:spTree>
    <p:extLst>
      <p:ext uri="{BB962C8B-B14F-4D97-AF65-F5344CB8AC3E}">
        <p14:creationId xmlns:p14="http://schemas.microsoft.com/office/powerpoint/2010/main" val="2695225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1248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0247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fbace05d44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fbace05d44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7498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fbace05d44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fbace05d44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54278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fbace05d44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fbace05d44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7298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fbace05d44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fbace05d44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92377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fbace05d44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fbace05d44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4485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fbace05d44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fbace05d44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6608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fbace05d44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fbace05d44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374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fbace05d44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fbace05d44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94646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52686358-2633-4B87-BB6C-6F4AB24FE377}" type="slidenum">
              <a:rPr lang="hu-HU" smtClean="0"/>
              <a:t>26</a:t>
            </a:fld>
            <a:endParaRPr lang="hu-HU"/>
          </a:p>
        </p:txBody>
      </p:sp>
    </p:spTree>
    <p:extLst>
      <p:ext uri="{BB962C8B-B14F-4D97-AF65-F5344CB8AC3E}">
        <p14:creationId xmlns:p14="http://schemas.microsoft.com/office/powerpoint/2010/main" val="3059344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2CE5BCA2-57D1-4639-BACA-55EB24E00AA2}"/>
              </a:ext>
            </a:extLst>
          </p:cNvPr>
          <p:cNvSpPr>
            <a:spLocks noGrp="1"/>
          </p:cNvSpPr>
          <p:nvPr>
            <p:ph type="ctrTitle"/>
          </p:nvPr>
        </p:nvSpPr>
        <p:spPr>
          <a:xfrm>
            <a:off x="1524000" y="1122363"/>
            <a:ext cx="9144000" cy="2387600"/>
          </a:xfrm>
        </p:spPr>
        <p:txBody>
          <a:bodyPr anchor="b"/>
          <a:lstStyle>
            <a:lvl1pPr algn="ctr">
              <a:defRPr sz="6000"/>
            </a:lvl1pPr>
          </a:lstStyle>
          <a:p>
            <a:r>
              <a:rPr lang="hu-HU"/>
              <a:t>Mintacím szerkesztése</a:t>
            </a:r>
          </a:p>
        </p:txBody>
      </p:sp>
      <p:sp>
        <p:nvSpPr>
          <p:cNvPr id="3" name="Alcím 2">
            <a:extLst>
              <a:ext uri="{FF2B5EF4-FFF2-40B4-BE49-F238E27FC236}">
                <a16:creationId xmlns:a16="http://schemas.microsoft.com/office/drawing/2014/main" xmlns="" id="{3CDEBA9E-D80D-42D1-BCC2-63C2E1209A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p>
        </p:txBody>
      </p:sp>
      <p:sp>
        <p:nvSpPr>
          <p:cNvPr id="4" name="Dátum helye 3">
            <a:extLst>
              <a:ext uri="{FF2B5EF4-FFF2-40B4-BE49-F238E27FC236}">
                <a16:creationId xmlns:a16="http://schemas.microsoft.com/office/drawing/2014/main" xmlns="" id="{98CD83D5-44F6-441B-BCDE-11E557E1F3C5}"/>
              </a:ext>
            </a:extLst>
          </p:cNvPr>
          <p:cNvSpPr>
            <a:spLocks noGrp="1"/>
          </p:cNvSpPr>
          <p:nvPr>
            <p:ph type="dt" sz="half" idx="10"/>
          </p:nvPr>
        </p:nvSpPr>
        <p:spPr/>
        <p:txBody>
          <a:bodyPr/>
          <a:lstStyle/>
          <a:p>
            <a:fld id="{AC87AFC7-482A-430E-BF08-52B35503B284}" type="datetimeFigureOut">
              <a:rPr lang="hu-HU" smtClean="0"/>
              <a:t>2022. 03. 02.</a:t>
            </a:fld>
            <a:endParaRPr lang="hu-HU"/>
          </a:p>
        </p:txBody>
      </p:sp>
      <p:sp>
        <p:nvSpPr>
          <p:cNvPr id="5" name="Élőláb helye 4">
            <a:extLst>
              <a:ext uri="{FF2B5EF4-FFF2-40B4-BE49-F238E27FC236}">
                <a16:creationId xmlns:a16="http://schemas.microsoft.com/office/drawing/2014/main" xmlns="" id="{336D9306-94AC-4675-8E5E-2CC1D441E83C}"/>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xmlns="" id="{E83B5721-2C4B-4146-A215-C4876B4C017D}"/>
              </a:ext>
            </a:extLst>
          </p:cNvPr>
          <p:cNvSpPr>
            <a:spLocks noGrp="1"/>
          </p:cNvSpPr>
          <p:nvPr>
            <p:ph type="sldNum" sz="quarter" idx="12"/>
          </p:nvPr>
        </p:nvSpPr>
        <p:spPr/>
        <p:txBody>
          <a:bodyPr/>
          <a:lstStyle/>
          <a:p>
            <a:fld id="{076EA386-7490-4BB6-BE85-233B23AD014E}" type="slidenum">
              <a:rPr lang="hu-HU" smtClean="0"/>
              <a:t>‹#›</a:t>
            </a:fld>
            <a:endParaRPr lang="hu-HU"/>
          </a:p>
        </p:txBody>
      </p:sp>
    </p:spTree>
    <p:extLst>
      <p:ext uri="{BB962C8B-B14F-4D97-AF65-F5344CB8AC3E}">
        <p14:creationId xmlns:p14="http://schemas.microsoft.com/office/powerpoint/2010/main" val="1551438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E4205ADE-2379-46DA-8DAE-323FD2FB3971}"/>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xmlns="" id="{3322A6A5-3B8C-4FA9-9A88-6517CB888793}"/>
              </a:ext>
            </a:extLst>
          </p:cNvPr>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xmlns="" id="{E3F35C6D-5882-45C8-988F-C6E908E4394B}"/>
              </a:ext>
            </a:extLst>
          </p:cNvPr>
          <p:cNvSpPr>
            <a:spLocks noGrp="1"/>
          </p:cNvSpPr>
          <p:nvPr>
            <p:ph type="dt" sz="half" idx="10"/>
          </p:nvPr>
        </p:nvSpPr>
        <p:spPr/>
        <p:txBody>
          <a:bodyPr/>
          <a:lstStyle/>
          <a:p>
            <a:fld id="{AC87AFC7-482A-430E-BF08-52B35503B284}" type="datetimeFigureOut">
              <a:rPr lang="hu-HU" smtClean="0"/>
              <a:t>2022. 03. 02.</a:t>
            </a:fld>
            <a:endParaRPr lang="hu-HU"/>
          </a:p>
        </p:txBody>
      </p:sp>
      <p:sp>
        <p:nvSpPr>
          <p:cNvPr id="5" name="Élőláb helye 4">
            <a:extLst>
              <a:ext uri="{FF2B5EF4-FFF2-40B4-BE49-F238E27FC236}">
                <a16:creationId xmlns:a16="http://schemas.microsoft.com/office/drawing/2014/main" xmlns="" id="{94D002FB-97A0-4A49-B616-46625E685B6D}"/>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xmlns="" id="{3195726E-7727-480B-9D83-9D1A5C5001E0}"/>
              </a:ext>
            </a:extLst>
          </p:cNvPr>
          <p:cNvSpPr>
            <a:spLocks noGrp="1"/>
          </p:cNvSpPr>
          <p:nvPr>
            <p:ph type="sldNum" sz="quarter" idx="12"/>
          </p:nvPr>
        </p:nvSpPr>
        <p:spPr/>
        <p:txBody>
          <a:bodyPr/>
          <a:lstStyle/>
          <a:p>
            <a:fld id="{076EA386-7490-4BB6-BE85-233B23AD014E}" type="slidenum">
              <a:rPr lang="hu-HU" smtClean="0"/>
              <a:t>‹#›</a:t>
            </a:fld>
            <a:endParaRPr lang="hu-HU"/>
          </a:p>
        </p:txBody>
      </p:sp>
    </p:spTree>
    <p:extLst>
      <p:ext uri="{BB962C8B-B14F-4D97-AF65-F5344CB8AC3E}">
        <p14:creationId xmlns:p14="http://schemas.microsoft.com/office/powerpoint/2010/main" val="2798412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26F77823-AF82-4C8F-93DE-C6F25F7DEF28}"/>
              </a:ext>
            </a:extLst>
          </p:cNvPr>
          <p:cNvSpPr>
            <a:spLocks noGrp="1"/>
          </p:cNvSpPr>
          <p:nvPr>
            <p:ph type="title"/>
          </p:nvPr>
        </p:nvSpPr>
        <p:spPr>
          <a:xfrm>
            <a:off x="831850" y="1709738"/>
            <a:ext cx="10515600" cy="2852737"/>
          </a:xfrm>
        </p:spPr>
        <p:txBody>
          <a:bodyPr anchor="b"/>
          <a:lstStyle>
            <a:lvl1pPr>
              <a:defRPr sz="6000"/>
            </a:lvl1pPr>
          </a:lstStyle>
          <a:p>
            <a:r>
              <a:rPr lang="hu-HU"/>
              <a:t>Mintacím szerkesztése</a:t>
            </a:r>
          </a:p>
        </p:txBody>
      </p:sp>
      <p:sp>
        <p:nvSpPr>
          <p:cNvPr id="3" name="Szöveg helye 2">
            <a:extLst>
              <a:ext uri="{FF2B5EF4-FFF2-40B4-BE49-F238E27FC236}">
                <a16:creationId xmlns:a16="http://schemas.microsoft.com/office/drawing/2014/main" xmlns="" id="{28D47E6D-DF03-42EB-9B11-1120B934689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a:t>Mintaszöveg szerkesztése</a:t>
            </a:r>
          </a:p>
        </p:txBody>
      </p:sp>
      <p:sp>
        <p:nvSpPr>
          <p:cNvPr id="4" name="Dátum helye 3">
            <a:extLst>
              <a:ext uri="{FF2B5EF4-FFF2-40B4-BE49-F238E27FC236}">
                <a16:creationId xmlns:a16="http://schemas.microsoft.com/office/drawing/2014/main" xmlns="" id="{D9425903-5C3C-4905-B904-2F1D4E40CC41}"/>
              </a:ext>
            </a:extLst>
          </p:cNvPr>
          <p:cNvSpPr>
            <a:spLocks noGrp="1"/>
          </p:cNvSpPr>
          <p:nvPr>
            <p:ph type="dt" sz="half" idx="10"/>
          </p:nvPr>
        </p:nvSpPr>
        <p:spPr/>
        <p:txBody>
          <a:bodyPr/>
          <a:lstStyle/>
          <a:p>
            <a:fld id="{AC87AFC7-482A-430E-BF08-52B35503B284}" type="datetimeFigureOut">
              <a:rPr lang="hu-HU" smtClean="0"/>
              <a:t>2022. 03. 02.</a:t>
            </a:fld>
            <a:endParaRPr lang="hu-HU"/>
          </a:p>
        </p:txBody>
      </p:sp>
      <p:sp>
        <p:nvSpPr>
          <p:cNvPr id="5" name="Élőláb helye 4">
            <a:extLst>
              <a:ext uri="{FF2B5EF4-FFF2-40B4-BE49-F238E27FC236}">
                <a16:creationId xmlns:a16="http://schemas.microsoft.com/office/drawing/2014/main" xmlns="" id="{7D1857E2-D16C-4A8A-BC3F-F2901F35116D}"/>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xmlns="" id="{790BE1DE-FFC9-4376-A556-16746FFC8179}"/>
              </a:ext>
            </a:extLst>
          </p:cNvPr>
          <p:cNvSpPr>
            <a:spLocks noGrp="1"/>
          </p:cNvSpPr>
          <p:nvPr>
            <p:ph type="sldNum" sz="quarter" idx="12"/>
          </p:nvPr>
        </p:nvSpPr>
        <p:spPr/>
        <p:txBody>
          <a:bodyPr/>
          <a:lstStyle/>
          <a:p>
            <a:fld id="{076EA386-7490-4BB6-BE85-233B23AD014E}" type="slidenum">
              <a:rPr lang="hu-HU" smtClean="0"/>
              <a:t>‹#›</a:t>
            </a:fld>
            <a:endParaRPr lang="hu-HU"/>
          </a:p>
        </p:txBody>
      </p:sp>
    </p:spTree>
    <p:extLst>
      <p:ext uri="{BB962C8B-B14F-4D97-AF65-F5344CB8AC3E}">
        <p14:creationId xmlns:p14="http://schemas.microsoft.com/office/powerpoint/2010/main" val="3899654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8745A949-2BE6-464C-B56D-6AF73489F061}"/>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xmlns="" id="{C6CA06BD-DE5E-4EC8-B3B6-5DF5B344F865}"/>
              </a:ext>
            </a:extLst>
          </p:cNvPr>
          <p:cNvSpPr>
            <a:spLocks noGrp="1"/>
          </p:cNvSpPr>
          <p:nvPr>
            <p:ph sz="half" idx="1"/>
          </p:nvPr>
        </p:nvSpPr>
        <p:spPr>
          <a:xfrm>
            <a:off x="838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a:extLst>
              <a:ext uri="{FF2B5EF4-FFF2-40B4-BE49-F238E27FC236}">
                <a16:creationId xmlns:a16="http://schemas.microsoft.com/office/drawing/2014/main" xmlns="" id="{0D326FF6-649A-4236-A533-AB9E89C4841C}"/>
              </a:ext>
            </a:extLst>
          </p:cNvPr>
          <p:cNvSpPr>
            <a:spLocks noGrp="1"/>
          </p:cNvSpPr>
          <p:nvPr>
            <p:ph sz="half" idx="2"/>
          </p:nvPr>
        </p:nvSpPr>
        <p:spPr>
          <a:xfrm>
            <a:off x="6172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a:extLst>
              <a:ext uri="{FF2B5EF4-FFF2-40B4-BE49-F238E27FC236}">
                <a16:creationId xmlns:a16="http://schemas.microsoft.com/office/drawing/2014/main" xmlns="" id="{A022BB61-50D3-4A81-8DEF-F27E2FD8D939}"/>
              </a:ext>
            </a:extLst>
          </p:cNvPr>
          <p:cNvSpPr>
            <a:spLocks noGrp="1"/>
          </p:cNvSpPr>
          <p:nvPr>
            <p:ph type="dt" sz="half" idx="10"/>
          </p:nvPr>
        </p:nvSpPr>
        <p:spPr/>
        <p:txBody>
          <a:bodyPr/>
          <a:lstStyle/>
          <a:p>
            <a:fld id="{AC87AFC7-482A-430E-BF08-52B35503B284}" type="datetimeFigureOut">
              <a:rPr lang="hu-HU" smtClean="0"/>
              <a:t>2022. 03. 02.</a:t>
            </a:fld>
            <a:endParaRPr lang="hu-HU"/>
          </a:p>
        </p:txBody>
      </p:sp>
      <p:sp>
        <p:nvSpPr>
          <p:cNvPr id="6" name="Élőláb helye 5">
            <a:extLst>
              <a:ext uri="{FF2B5EF4-FFF2-40B4-BE49-F238E27FC236}">
                <a16:creationId xmlns:a16="http://schemas.microsoft.com/office/drawing/2014/main" xmlns="" id="{E4A7C44A-7652-45A0-B010-88248A8FB2C7}"/>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xmlns="" id="{534AB7D2-0194-4895-9DA0-9AD9775CC19F}"/>
              </a:ext>
            </a:extLst>
          </p:cNvPr>
          <p:cNvSpPr>
            <a:spLocks noGrp="1"/>
          </p:cNvSpPr>
          <p:nvPr>
            <p:ph type="sldNum" sz="quarter" idx="12"/>
          </p:nvPr>
        </p:nvSpPr>
        <p:spPr/>
        <p:txBody>
          <a:bodyPr/>
          <a:lstStyle/>
          <a:p>
            <a:fld id="{076EA386-7490-4BB6-BE85-233B23AD014E}" type="slidenum">
              <a:rPr lang="hu-HU" smtClean="0"/>
              <a:t>‹#›</a:t>
            </a:fld>
            <a:endParaRPr lang="hu-HU"/>
          </a:p>
        </p:txBody>
      </p:sp>
    </p:spTree>
    <p:extLst>
      <p:ext uri="{BB962C8B-B14F-4D97-AF65-F5344CB8AC3E}">
        <p14:creationId xmlns:p14="http://schemas.microsoft.com/office/powerpoint/2010/main" val="4066973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D3CA06B4-EF7D-41F2-AB96-F8123E9B354A}"/>
              </a:ext>
            </a:extLst>
          </p:cNvPr>
          <p:cNvSpPr>
            <a:spLocks noGrp="1"/>
          </p:cNvSpPr>
          <p:nvPr>
            <p:ph type="title"/>
          </p:nvPr>
        </p:nvSpPr>
        <p:spPr>
          <a:xfrm>
            <a:off x="839788" y="365125"/>
            <a:ext cx="10515600" cy="1325563"/>
          </a:xfrm>
        </p:spPr>
        <p:txBody>
          <a:bodyPr/>
          <a:lstStyle/>
          <a:p>
            <a:r>
              <a:rPr lang="hu-HU"/>
              <a:t>Mintacím szerkesztése</a:t>
            </a:r>
          </a:p>
        </p:txBody>
      </p:sp>
      <p:sp>
        <p:nvSpPr>
          <p:cNvPr id="3" name="Szöveg helye 2">
            <a:extLst>
              <a:ext uri="{FF2B5EF4-FFF2-40B4-BE49-F238E27FC236}">
                <a16:creationId xmlns:a16="http://schemas.microsoft.com/office/drawing/2014/main" xmlns="" id="{15A56D81-2FBF-4171-B423-B583314A35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a:extLst>
              <a:ext uri="{FF2B5EF4-FFF2-40B4-BE49-F238E27FC236}">
                <a16:creationId xmlns:a16="http://schemas.microsoft.com/office/drawing/2014/main" xmlns="" id="{46B4BA13-7FD0-46F9-8F49-981BFDC5742D}"/>
              </a:ext>
            </a:extLst>
          </p:cNvPr>
          <p:cNvSpPr>
            <a:spLocks noGrp="1"/>
          </p:cNvSpPr>
          <p:nvPr>
            <p:ph sz="half" idx="2"/>
          </p:nvPr>
        </p:nvSpPr>
        <p:spPr>
          <a:xfrm>
            <a:off x="839788" y="2505075"/>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a:extLst>
              <a:ext uri="{FF2B5EF4-FFF2-40B4-BE49-F238E27FC236}">
                <a16:creationId xmlns:a16="http://schemas.microsoft.com/office/drawing/2014/main" xmlns="" id="{CD9AF1D5-1D06-416A-8D67-C3E29E778D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a:extLst>
              <a:ext uri="{FF2B5EF4-FFF2-40B4-BE49-F238E27FC236}">
                <a16:creationId xmlns:a16="http://schemas.microsoft.com/office/drawing/2014/main" xmlns="" id="{7F0977AF-B038-4BE0-BD73-495EB29C4001}"/>
              </a:ext>
            </a:extLst>
          </p:cNvPr>
          <p:cNvSpPr>
            <a:spLocks noGrp="1"/>
          </p:cNvSpPr>
          <p:nvPr>
            <p:ph sz="quarter" idx="4"/>
          </p:nvPr>
        </p:nvSpPr>
        <p:spPr>
          <a:xfrm>
            <a:off x="6172200" y="2505075"/>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a:extLst>
              <a:ext uri="{FF2B5EF4-FFF2-40B4-BE49-F238E27FC236}">
                <a16:creationId xmlns:a16="http://schemas.microsoft.com/office/drawing/2014/main" xmlns="" id="{45BF52E0-3515-4601-AACE-01EBC83E8007}"/>
              </a:ext>
            </a:extLst>
          </p:cNvPr>
          <p:cNvSpPr>
            <a:spLocks noGrp="1"/>
          </p:cNvSpPr>
          <p:nvPr>
            <p:ph type="dt" sz="half" idx="10"/>
          </p:nvPr>
        </p:nvSpPr>
        <p:spPr/>
        <p:txBody>
          <a:bodyPr/>
          <a:lstStyle/>
          <a:p>
            <a:fld id="{AC87AFC7-482A-430E-BF08-52B35503B284}" type="datetimeFigureOut">
              <a:rPr lang="hu-HU" smtClean="0"/>
              <a:t>2022. 03. 02.</a:t>
            </a:fld>
            <a:endParaRPr lang="hu-HU"/>
          </a:p>
        </p:txBody>
      </p:sp>
      <p:sp>
        <p:nvSpPr>
          <p:cNvPr id="8" name="Élőláb helye 7">
            <a:extLst>
              <a:ext uri="{FF2B5EF4-FFF2-40B4-BE49-F238E27FC236}">
                <a16:creationId xmlns:a16="http://schemas.microsoft.com/office/drawing/2014/main" xmlns="" id="{A57D00AA-919D-47C7-8F18-2ACBA7D48EA5}"/>
              </a:ext>
            </a:extLst>
          </p:cNvPr>
          <p:cNvSpPr>
            <a:spLocks noGrp="1"/>
          </p:cNvSpPr>
          <p:nvPr>
            <p:ph type="ftr" sz="quarter" idx="11"/>
          </p:nvPr>
        </p:nvSpPr>
        <p:spPr/>
        <p:txBody>
          <a:bodyPr/>
          <a:lstStyle/>
          <a:p>
            <a:endParaRPr lang="hu-HU"/>
          </a:p>
        </p:txBody>
      </p:sp>
      <p:sp>
        <p:nvSpPr>
          <p:cNvPr id="9" name="Dia számának helye 8">
            <a:extLst>
              <a:ext uri="{FF2B5EF4-FFF2-40B4-BE49-F238E27FC236}">
                <a16:creationId xmlns:a16="http://schemas.microsoft.com/office/drawing/2014/main" xmlns="" id="{8CAF8A58-0217-48B3-B699-AED5A865D613}"/>
              </a:ext>
            </a:extLst>
          </p:cNvPr>
          <p:cNvSpPr>
            <a:spLocks noGrp="1"/>
          </p:cNvSpPr>
          <p:nvPr>
            <p:ph type="sldNum" sz="quarter" idx="12"/>
          </p:nvPr>
        </p:nvSpPr>
        <p:spPr/>
        <p:txBody>
          <a:bodyPr/>
          <a:lstStyle/>
          <a:p>
            <a:fld id="{076EA386-7490-4BB6-BE85-233B23AD014E}" type="slidenum">
              <a:rPr lang="hu-HU" smtClean="0"/>
              <a:t>‹#›</a:t>
            </a:fld>
            <a:endParaRPr lang="hu-HU"/>
          </a:p>
        </p:txBody>
      </p:sp>
    </p:spTree>
    <p:extLst>
      <p:ext uri="{BB962C8B-B14F-4D97-AF65-F5344CB8AC3E}">
        <p14:creationId xmlns:p14="http://schemas.microsoft.com/office/powerpoint/2010/main" val="1287517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95C768D2-8D64-4E4D-9EC4-88B37DD82F15}"/>
              </a:ext>
            </a:extLst>
          </p:cNvPr>
          <p:cNvSpPr>
            <a:spLocks noGrp="1"/>
          </p:cNvSpPr>
          <p:nvPr>
            <p:ph type="title"/>
          </p:nvPr>
        </p:nvSpPr>
        <p:spPr/>
        <p:txBody>
          <a:bodyPr/>
          <a:lstStyle/>
          <a:p>
            <a:r>
              <a:rPr lang="hu-HU"/>
              <a:t>Mintacím szerkesztése</a:t>
            </a:r>
          </a:p>
        </p:txBody>
      </p:sp>
      <p:sp>
        <p:nvSpPr>
          <p:cNvPr id="3" name="Dátum helye 2">
            <a:extLst>
              <a:ext uri="{FF2B5EF4-FFF2-40B4-BE49-F238E27FC236}">
                <a16:creationId xmlns:a16="http://schemas.microsoft.com/office/drawing/2014/main" xmlns="" id="{F4C105B7-982B-4127-BE4A-ADC071F346AB}"/>
              </a:ext>
            </a:extLst>
          </p:cNvPr>
          <p:cNvSpPr>
            <a:spLocks noGrp="1"/>
          </p:cNvSpPr>
          <p:nvPr>
            <p:ph type="dt" sz="half" idx="10"/>
          </p:nvPr>
        </p:nvSpPr>
        <p:spPr/>
        <p:txBody>
          <a:bodyPr/>
          <a:lstStyle/>
          <a:p>
            <a:fld id="{AC87AFC7-482A-430E-BF08-52B35503B284}" type="datetimeFigureOut">
              <a:rPr lang="hu-HU" smtClean="0"/>
              <a:t>2022. 03. 02.</a:t>
            </a:fld>
            <a:endParaRPr lang="hu-HU"/>
          </a:p>
        </p:txBody>
      </p:sp>
      <p:sp>
        <p:nvSpPr>
          <p:cNvPr id="4" name="Élőláb helye 3">
            <a:extLst>
              <a:ext uri="{FF2B5EF4-FFF2-40B4-BE49-F238E27FC236}">
                <a16:creationId xmlns:a16="http://schemas.microsoft.com/office/drawing/2014/main" xmlns="" id="{527B60D9-704D-475D-8200-49FA7B6FD116}"/>
              </a:ext>
            </a:extLst>
          </p:cNvPr>
          <p:cNvSpPr>
            <a:spLocks noGrp="1"/>
          </p:cNvSpPr>
          <p:nvPr>
            <p:ph type="ftr" sz="quarter" idx="11"/>
          </p:nvPr>
        </p:nvSpPr>
        <p:spPr/>
        <p:txBody>
          <a:bodyPr/>
          <a:lstStyle/>
          <a:p>
            <a:endParaRPr lang="hu-HU"/>
          </a:p>
        </p:txBody>
      </p:sp>
      <p:sp>
        <p:nvSpPr>
          <p:cNvPr id="5" name="Dia számának helye 4">
            <a:extLst>
              <a:ext uri="{FF2B5EF4-FFF2-40B4-BE49-F238E27FC236}">
                <a16:creationId xmlns:a16="http://schemas.microsoft.com/office/drawing/2014/main" xmlns="" id="{A4F3B86A-4C0A-4107-9901-78B764EA093D}"/>
              </a:ext>
            </a:extLst>
          </p:cNvPr>
          <p:cNvSpPr>
            <a:spLocks noGrp="1"/>
          </p:cNvSpPr>
          <p:nvPr>
            <p:ph type="sldNum" sz="quarter" idx="12"/>
          </p:nvPr>
        </p:nvSpPr>
        <p:spPr/>
        <p:txBody>
          <a:bodyPr/>
          <a:lstStyle/>
          <a:p>
            <a:fld id="{076EA386-7490-4BB6-BE85-233B23AD014E}" type="slidenum">
              <a:rPr lang="hu-HU" smtClean="0"/>
              <a:t>‹#›</a:t>
            </a:fld>
            <a:endParaRPr lang="hu-HU"/>
          </a:p>
        </p:txBody>
      </p:sp>
    </p:spTree>
    <p:extLst>
      <p:ext uri="{BB962C8B-B14F-4D97-AF65-F5344CB8AC3E}">
        <p14:creationId xmlns:p14="http://schemas.microsoft.com/office/powerpoint/2010/main" val="329377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a:extLst>
              <a:ext uri="{FF2B5EF4-FFF2-40B4-BE49-F238E27FC236}">
                <a16:creationId xmlns:a16="http://schemas.microsoft.com/office/drawing/2014/main" xmlns="" id="{5FF788F2-5A73-4835-88F9-2AC65A367E3D}"/>
              </a:ext>
            </a:extLst>
          </p:cNvPr>
          <p:cNvSpPr>
            <a:spLocks noGrp="1"/>
          </p:cNvSpPr>
          <p:nvPr>
            <p:ph type="dt" sz="half" idx="10"/>
          </p:nvPr>
        </p:nvSpPr>
        <p:spPr/>
        <p:txBody>
          <a:bodyPr/>
          <a:lstStyle/>
          <a:p>
            <a:fld id="{AC87AFC7-482A-430E-BF08-52B35503B284}" type="datetimeFigureOut">
              <a:rPr lang="hu-HU" smtClean="0"/>
              <a:t>2022. 03. 02.</a:t>
            </a:fld>
            <a:endParaRPr lang="hu-HU"/>
          </a:p>
        </p:txBody>
      </p:sp>
      <p:sp>
        <p:nvSpPr>
          <p:cNvPr id="3" name="Élőláb helye 2">
            <a:extLst>
              <a:ext uri="{FF2B5EF4-FFF2-40B4-BE49-F238E27FC236}">
                <a16:creationId xmlns:a16="http://schemas.microsoft.com/office/drawing/2014/main" xmlns="" id="{0C56A9B0-7D66-4CF0-AB08-6253E9581C7E}"/>
              </a:ext>
            </a:extLst>
          </p:cNvPr>
          <p:cNvSpPr>
            <a:spLocks noGrp="1"/>
          </p:cNvSpPr>
          <p:nvPr>
            <p:ph type="ftr" sz="quarter" idx="11"/>
          </p:nvPr>
        </p:nvSpPr>
        <p:spPr/>
        <p:txBody>
          <a:bodyPr/>
          <a:lstStyle/>
          <a:p>
            <a:endParaRPr lang="hu-HU"/>
          </a:p>
        </p:txBody>
      </p:sp>
      <p:sp>
        <p:nvSpPr>
          <p:cNvPr id="4" name="Dia számának helye 3">
            <a:extLst>
              <a:ext uri="{FF2B5EF4-FFF2-40B4-BE49-F238E27FC236}">
                <a16:creationId xmlns:a16="http://schemas.microsoft.com/office/drawing/2014/main" xmlns="" id="{390132EF-DDBD-493C-81CC-5E4743D9968F}"/>
              </a:ext>
            </a:extLst>
          </p:cNvPr>
          <p:cNvSpPr>
            <a:spLocks noGrp="1"/>
          </p:cNvSpPr>
          <p:nvPr>
            <p:ph type="sldNum" sz="quarter" idx="12"/>
          </p:nvPr>
        </p:nvSpPr>
        <p:spPr/>
        <p:txBody>
          <a:bodyPr/>
          <a:lstStyle/>
          <a:p>
            <a:fld id="{076EA386-7490-4BB6-BE85-233B23AD014E}" type="slidenum">
              <a:rPr lang="hu-HU" smtClean="0"/>
              <a:t>‹#›</a:t>
            </a:fld>
            <a:endParaRPr lang="hu-HU"/>
          </a:p>
        </p:txBody>
      </p:sp>
    </p:spTree>
    <p:extLst>
      <p:ext uri="{BB962C8B-B14F-4D97-AF65-F5344CB8AC3E}">
        <p14:creationId xmlns:p14="http://schemas.microsoft.com/office/powerpoint/2010/main" val="2389776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03E3B4D5-9269-45CA-8222-CBF94222ECEB}"/>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Tartalom helye 2">
            <a:extLst>
              <a:ext uri="{FF2B5EF4-FFF2-40B4-BE49-F238E27FC236}">
                <a16:creationId xmlns:a16="http://schemas.microsoft.com/office/drawing/2014/main" xmlns="" id="{4EB5F327-9F8D-4D12-8711-802DADE431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a:extLst>
              <a:ext uri="{FF2B5EF4-FFF2-40B4-BE49-F238E27FC236}">
                <a16:creationId xmlns:a16="http://schemas.microsoft.com/office/drawing/2014/main" xmlns="" id="{F87C2EFD-814F-459A-83CD-FD4C280239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xmlns="" id="{E5B9C82C-C400-4AD0-B561-57858E41D6CF}"/>
              </a:ext>
            </a:extLst>
          </p:cNvPr>
          <p:cNvSpPr>
            <a:spLocks noGrp="1"/>
          </p:cNvSpPr>
          <p:nvPr>
            <p:ph type="dt" sz="half" idx="10"/>
          </p:nvPr>
        </p:nvSpPr>
        <p:spPr/>
        <p:txBody>
          <a:bodyPr/>
          <a:lstStyle/>
          <a:p>
            <a:fld id="{AC87AFC7-482A-430E-BF08-52B35503B284}" type="datetimeFigureOut">
              <a:rPr lang="hu-HU" smtClean="0"/>
              <a:t>2022. 03. 02.</a:t>
            </a:fld>
            <a:endParaRPr lang="hu-HU"/>
          </a:p>
        </p:txBody>
      </p:sp>
      <p:sp>
        <p:nvSpPr>
          <p:cNvPr id="6" name="Élőláb helye 5">
            <a:extLst>
              <a:ext uri="{FF2B5EF4-FFF2-40B4-BE49-F238E27FC236}">
                <a16:creationId xmlns:a16="http://schemas.microsoft.com/office/drawing/2014/main" xmlns="" id="{708446EC-E7A5-4B9A-AEAD-0669737E3A8A}"/>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xmlns="" id="{E2521588-3A12-4762-81E8-D8E9B28F7B76}"/>
              </a:ext>
            </a:extLst>
          </p:cNvPr>
          <p:cNvSpPr>
            <a:spLocks noGrp="1"/>
          </p:cNvSpPr>
          <p:nvPr>
            <p:ph type="sldNum" sz="quarter" idx="12"/>
          </p:nvPr>
        </p:nvSpPr>
        <p:spPr/>
        <p:txBody>
          <a:bodyPr/>
          <a:lstStyle/>
          <a:p>
            <a:fld id="{076EA386-7490-4BB6-BE85-233B23AD014E}" type="slidenum">
              <a:rPr lang="hu-HU" smtClean="0"/>
              <a:t>‹#›</a:t>
            </a:fld>
            <a:endParaRPr lang="hu-HU"/>
          </a:p>
        </p:txBody>
      </p:sp>
    </p:spTree>
    <p:extLst>
      <p:ext uri="{BB962C8B-B14F-4D97-AF65-F5344CB8AC3E}">
        <p14:creationId xmlns:p14="http://schemas.microsoft.com/office/powerpoint/2010/main" val="3473314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C4890472-D660-4CD7-8137-21251E31BB76}"/>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Kép helye 2">
            <a:extLst>
              <a:ext uri="{FF2B5EF4-FFF2-40B4-BE49-F238E27FC236}">
                <a16:creationId xmlns:a16="http://schemas.microsoft.com/office/drawing/2014/main" xmlns="" id="{BF54EE13-8CC8-498D-958A-CBEE5505F3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a:extLst>
              <a:ext uri="{FF2B5EF4-FFF2-40B4-BE49-F238E27FC236}">
                <a16:creationId xmlns:a16="http://schemas.microsoft.com/office/drawing/2014/main" xmlns="" id="{EDDE4794-B6DF-454D-8F35-D7EEA2F154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xmlns="" id="{ACC14C42-338F-45EC-BDC9-C8F6438A055D}"/>
              </a:ext>
            </a:extLst>
          </p:cNvPr>
          <p:cNvSpPr>
            <a:spLocks noGrp="1"/>
          </p:cNvSpPr>
          <p:nvPr>
            <p:ph type="dt" sz="half" idx="10"/>
          </p:nvPr>
        </p:nvSpPr>
        <p:spPr/>
        <p:txBody>
          <a:bodyPr/>
          <a:lstStyle/>
          <a:p>
            <a:fld id="{AC87AFC7-482A-430E-BF08-52B35503B284}" type="datetimeFigureOut">
              <a:rPr lang="hu-HU" smtClean="0"/>
              <a:t>2022. 03. 02.</a:t>
            </a:fld>
            <a:endParaRPr lang="hu-HU"/>
          </a:p>
        </p:txBody>
      </p:sp>
      <p:sp>
        <p:nvSpPr>
          <p:cNvPr id="6" name="Élőláb helye 5">
            <a:extLst>
              <a:ext uri="{FF2B5EF4-FFF2-40B4-BE49-F238E27FC236}">
                <a16:creationId xmlns:a16="http://schemas.microsoft.com/office/drawing/2014/main" xmlns="" id="{7DE7FC49-FA4F-4364-9A10-4420F1C022A0}"/>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xmlns="" id="{F3F1077C-9BF4-42A6-882D-AACB107FA6A0}"/>
              </a:ext>
            </a:extLst>
          </p:cNvPr>
          <p:cNvSpPr>
            <a:spLocks noGrp="1"/>
          </p:cNvSpPr>
          <p:nvPr>
            <p:ph type="sldNum" sz="quarter" idx="12"/>
          </p:nvPr>
        </p:nvSpPr>
        <p:spPr/>
        <p:txBody>
          <a:bodyPr/>
          <a:lstStyle/>
          <a:p>
            <a:fld id="{076EA386-7490-4BB6-BE85-233B23AD014E}" type="slidenum">
              <a:rPr lang="hu-HU" smtClean="0"/>
              <a:t>‹#›</a:t>
            </a:fld>
            <a:endParaRPr lang="hu-HU"/>
          </a:p>
        </p:txBody>
      </p:sp>
    </p:spTree>
    <p:extLst>
      <p:ext uri="{BB962C8B-B14F-4D97-AF65-F5344CB8AC3E}">
        <p14:creationId xmlns:p14="http://schemas.microsoft.com/office/powerpoint/2010/main" val="2923250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xmlns="" id="{0754D981-AEC1-40AB-A925-331DDC4320E3}"/>
              </a:ext>
            </a:extLst>
          </p:cNvPr>
          <p:cNvSpPr>
            <a:spLocks noGrp="1"/>
          </p:cNvSpPr>
          <p:nvPr>
            <p:ph type="title"/>
          </p:nvPr>
        </p:nvSpPr>
        <p:spPr/>
        <p:txBody>
          <a:bodyPr/>
          <a:lstStyle/>
          <a:p>
            <a:r>
              <a:rPr lang="hu-HU"/>
              <a:t>Mintacím szerkesztése</a:t>
            </a:r>
          </a:p>
        </p:txBody>
      </p:sp>
      <p:sp>
        <p:nvSpPr>
          <p:cNvPr id="3" name="Függőleges szöveg helye 2">
            <a:extLst>
              <a:ext uri="{FF2B5EF4-FFF2-40B4-BE49-F238E27FC236}">
                <a16:creationId xmlns:a16="http://schemas.microsoft.com/office/drawing/2014/main" xmlns="" id="{57B10EBC-703B-49BF-9F2D-22D9E8CEF547}"/>
              </a:ext>
            </a:extLst>
          </p:cNvPr>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xmlns="" id="{ED698FAB-7C46-42B8-8A2B-38EB53762A19}"/>
              </a:ext>
            </a:extLst>
          </p:cNvPr>
          <p:cNvSpPr>
            <a:spLocks noGrp="1"/>
          </p:cNvSpPr>
          <p:nvPr>
            <p:ph type="dt" sz="half" idx="10"/>
          </p:nvPr>
        </p:nvSpPr>
        <p:spPr/>
        <p:txBody>
          <a:bodyPr/>
          <a:lstStyle/>
          <a:p>
            <a:fld id="{AC87AFC7-482A-430E-BF08-52B35503B284}" type="datetimeFigureOut">
              <a:rPr lang="hu-HU" smtClean="0"/>
              <a:t>2022. 03. 02.</a:t>
            </a:fld>
            <a:endParaRPr lang="hu-HU"/>
          </a:p>
        </p:txBody>
      </p:sp>
      <p:sp>
        <p:nvSpPr>
          <p:cNvPr id="5" name="Élőláb helye 4">
            <a:extLst>
              <a:ext uri="{FF2B5EF4-FFF2-40B4-BE49-F238E27FC236}">
                <a16:creationId xmlns:a16="http://schemas.microsoft.com/office/drawing/2014/main" xmlns="" id="{2985880D-0207-4CB7-9DEF-FE73E3C507F7}"/>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xmlns="" id="{8D2F2F16-AB2C-448A-835D-EDF7D0B1E217}"/>
              </a:ext>
            </a:extLst>
          </p:cNvPr>
          <p:cNvSpPr>
            <a:spLocks noGrp="1"/>
          </p:cNvSpPr>
          <p:nvPr>
            <p:ph type="sldNum" sz="quarter" idx="12"/>
          </p:nvPr>
        </p:nvSpPr>
        <p:spPr/>
        <p:txBody>
          <a:bodyPr/>
          <a:lstStyle/>
          <a:p>
            <a:fld id="{076EA386-7490-4BB6-BE85-233B23AD014E}" type="slidenum">
              <a:rPr lang="hu-HU" smtClean="0"/>
              <a:t>‹#›</a:t>
            </a:fld>
            <a:endParaRPr lang="hu-HU"/>
          </a:p>
        </p:txBody>
      </p:sp>
    </p:spTree>
    <p:extLst>
      <p:ext uri="{BB962C8B-B14F-4D97-AF65-F5344CB8AC3E}">
        <p14:creationId xmlns:p14="http://schemas.microsoft.com/office/powerpoint/2010/main" val="1055867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a:extLst>
              <a:ext uri="{FF2B5EF4-FFF2-40B4-BE49-F238E27FC236}">
                <a16:creationId xmlns:a16="http://schemas.microsoft.com/office/drawing/2014/main" xmlns="" id="{55632787-5318-436D-ACEE-EC5F311CB9D3}"/>
              </a:ext>
            </a:extLst>
          </p:cNvPr>
          <p:cNvSpPr>
            <a:spLocks noGrp="1"/>
          </p:cNvSpPr>
          <p:nvPr>
            <p:ph type="title" orient="vert"/>
          </p:nvPr>
        </p:nvSpPr>
        <p:spPr>
          <a:xfrm>
            <a:off x="8724900" y="365125"/>
            <a:ext cx="2628900" cy="5811838"/>
          </a:xfrm>
        </p:spPr>
        <p:txBody>
          <a:bodyPr vert="eaVert"/>
          <a:lstStyle/>
          <a:p>
            <a:r>
              <a:rPr lang="hu-HU"/>
              <a:t>Mintacím szerkesztése</a:t>
            </a:r>
          </a:p>
        </p:txBody>
      </p:sp>
      <p:sp>
        <p:nvSpPr>
          <p:cNvPr id="3" name="Függőleges szöveg helye 2">
            <a:extLst>
              <a:ext uri="{FF2B5EF4-FFF2-40B4-BE49-F238E27FC236}">
                <a16:creationId xmlns:a16="http://schemas.microsoft.com/office/drawing/2014/main" xmlns="" id="{554BDA3B-153E-4B0D-83F4-14C3456B8E6A}"/>
              </a:ext>
            </a:extLst>
          </p:cNvPr>
          <p:cNvSpPr>
            <a:spLocks noGrp="1"/>
          </p:cNvSpPr>
          <p:nvPr>
            <p:ph type="body" orient="vert" idx="1"/>
          </p:nvPr>
        </p:nvSpPr>
        <p:spPr>
          <a:xfrm>
            <a:off x="838200"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xmlns="" id="{5BAB6E31-E72B-459F-AF9F-B2BF6EBC897B}"/>
              </a:ext>
            </a:extLst>
          </p:cNvPr>
          <p:cNvSpPr>
            <a:spLocks noGrp="1"/>
          </p:cNvSpPr>
          <p:nvPr>
            <p:ph type="dt" sz="half" idx="10"/>
          </p:nvPr>
        </p:nvSpPr>
        <p:spPr/>
        <p:txBody>
          <a:bodyPr/>
          <a:lstStyle/>
          <a:p>
            <a:fld id="{AC87AFC7-482A-430E-BF08-52B35503B284}" type="datetimeFigureOut">
              <a:rPr lang="hu-HU" smtClean="0"/>
              <a:t>2022. 03. 02.</a:t>
            </a:fld>
            <a:endParaRPr lang="hu-HU"/>
          </a:p>
        </p:txBody>
      </p:sp>
      <p:sp>
        <p:nvSpPr>
          <p:cNvPr id="5" name="Élőláb helye 4">
            <a:extLst>
              <a:ext uri="{FF2B5EF4-FFF2-40B4-BE49-F238E27FC236}">
                <a16:creationId xmlns:a16="http://schemas.microsoft.com/office/drawing/2014/main" xmlns="" id="{F2380F6E-D153-4085-979A-D61E5D18C913}"/>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xmlns="" id="{ED1823CC-D89D-4D64-B45E-763E223CE033}"/>
              </a:ext>
            </a:extLst>
          </p:cNvPr>
          <p:cNvSpPr>
            <a:spLocks noGrp="1"/>
          </p:cNvSpPr>
          <p:nvPr>
            <p:ph type="sldNum" sz="quarter" idx="12"/>
          </p:nvPr>
        </p:nvSpPr>
        <p:spPr/>
        <p:txBody>
          <a:bodyPr/>
          <a:lstStyle/>
          <a:p>
            <a:fld id="{076EA386-7490-4BB6-BE85-233B23AD014E}" type="slidenum">
              <a:rPr lang="hu-HU" smtClean="0"/>
              <a:t>‹#›</a:t>
            </a:fld>
            <a:endParaRPr lang="hu-HU"/>
          </a:p>
        </p:txBody>
      </p:sp>
    </p:spTree>
    <p:extLst>
      <p:ext uri="{BB962C8B-B14F-4D97-AF65-F5344CB8AC3E}">
        <p14:creationId xmlns:p14="http://schemas.microsoft.com/office/powerpoint/2010/main" val="1981704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hu" smtClean="0"/>
              <a:pPr/>
              <a:t>‹#›</a:t>
            </a:fld>
            <a:endParaRPr lang="hu"/>
          </a:p>
        </p:txBody>
      </p:sp>
    </p:spTree>
    <p:extLst>
      <p:ext uri="{BB962C8B-B14F-4D97-AF65-F5344CB8AC3E}">
        <p14:creationId xmlns:p14="http://schemas.microsoft.com/office/powerpoint/2010/main" val="3320189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a:extLst>
              <a:ext uri="{FF2B5EF4-FFF2-40B4-BE49-F238E27FC236}">
                <a16:creationId xmlns:a16="http://schemas.microsoft.com/office/drawing/2014/main" xmlns="" id="{0E0E8DC6-22FA-48DC-8645-6BFC01333F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p>
        </p:txBody>
      </p:sp>
      <p:sp>
        <p:nvSpPr>
          <p:cNvPr id="3" name="Szöveg helye 2">
            <a:extLst>
              <a:ext uri="{FF2B5EF4-FFF2-40B4-BE49-F238E27FC236}">
                <a16:creationId xmlns:a16="http://schemas.microsoft.com/office/drawing/2014/main" xmlns="" id="{9E3B2D32-6A30-4026-A0F0-9B8AD77E17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xmlns="" id="{C7A27932-3AC0-4562-9E02-9AE360805D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87AFC7-482A-430E-BF08-52B35503B284}" type="datetimeFigureOut">
              <a:rPr lang="hu-HU" smtClean="0"/>
              <a:t>2022. 03. 02.</a:t>
            </a:fld>
            <a:endParaRPr lang="hu-HU"/>
          </a:p>
        </p:txBody>
      </p:sp>
      <p:sp>
        <p:nvSpPr>
          <p:cNvPr id="5" name="Élőláb helye 4">
            <a:extLst>
              <a:ext uri="{FF2B5EF4-FFF2-40B4-BE49-F238E27FC236}">
                <a16:creationId xmlns:a16="http://schemas.microsoft.com/office/drawing/2014/main" xmlns="" id="{14F5FF43-DEF7-4F76-8B4C-171EC485AF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a:extLst>
              <a:ext uri="{FF2B5EF4-FFF2-40B4-BE49-F238E27FC236}">
                <a16:creationId xmlns:a16="http://schemas.microsoft.com/office/drawing/2014/main" xmlns="" id="{1EA8B32E-3A59-4639-82BB-E10A56C273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6EA386-7490-4BB6-BE85-233B23AD014E}" type="slidenum">
              <a:rPr lang="hu-HU" smtClean="0"/>
              <a:t>‹#›</a:t>
            </a:fld>
            <a:endParaRPr lang="hu-HU"/>
          </a:p>
        </p:txBody>
      </p:sp>
    </p:spTree>
    <p:extLst>
      <p:ext uri="{BB962C8B-B14F-4D97-AF65-F5344CB8AC3E}">
        <p14:creationId xmlns:p14="http://schemas.microsoft.com/office/powerpoint/2010/main" val="14649935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omonkosi.agnes@nytud.h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ludanyi.zsofia@nytud.hu" TargetMode="Externa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diagramData" Target="../diagrams/data7.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17" Type="http://schemas.microsoft.com/office/2007/relationships/diagramDrawing" Target="../diagrams/drawing7.xml"/><Relationship Id="rId2" Type="http://schemas.openxmlformats.org/officeDocument/2006/relationships/notesSlide" Target="../notesSlides/notesSlide2.xml"/><Relationship Id="rId16" Type="http://schemas.openxmlformats.org/officeDocument/2006/relationships/diagramColors" Target="../diagrams/colors7.xml"/><Relationship Id="rId1" Type="http://schemas.openxmlformats.org/officeDocument/2006/relationships/slideLayout" Target="../slideLayouts/slideLayout12.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5" Type="http://schemas.openxmlformats.org/officeDocument/2006/relationships/diagramQuickStyle" Target="../diagrams/quickStyle7.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diagramLayout" Target="../diagrams/layout7.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6.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1.jpeg"/><Relationship Id="rId7" Type="http://schemas.openxmlformats.org/officeDocument/2006/relationships/diagramColors" Target="../diagrams/colors10.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5.jp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1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image" Target="../media/image7.jpeg"/><Relationship Id="rId2" Type="http://schemas.openxmlformats.org/officeDocument/2006/relationships/diagramData" Target="../diagrams/data16.xml"/><Relationship Id="rId1" Type="http://schemas.openxmlformats.org/officeDocument/2006/relationships/slideLayout" Target="../slideLayouts/slideLayout1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1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18.xml"/><Relationship Id="rId7" Type="http://schemas.openxmlformats.org/officeDocument/2006/relationships/image" Target="../media/image8.png"/><Relationship Id="rId2" Type="http://schemas.openxmlformats.org/officeDocument/2006/relationships/diagramData" Target="../diagrams/data18.xml"/><Relationship Id="rId1" Type="http://schemas.openxmlformats.org/officeDocument/2006/relationships/slideLayout" Target="../slideLayouts/slideLayout4.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 Id="rId9"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22.xml"/><Relationship Id="rId3" Type="http://schemas.openxmlformats.org/officeDocument/2006/relationships/diagramLayout" Target="../diagrams/layout21.xml"/><Relationship Id="rId7" Type="http://schemas.openxmlformats.org/officeDocument/2006/relationships/diagramData" Target="../diagrams/data22.xml"/><Relationship Id="rId2" Type="http://schemas.openxmlformats.org/officeDocument/2006/relationships/diagramData" Target="../diagrams/data21.xml"/><Relationship Id="rId1" Type="http://schemas.openxmlformats.org/officeDocument/2006/relationships/slideLayout" Target="../slideLayouts/slideLayout4.xml"/><Relationship Id="rId6" Type="http://schemas.microsoft.com/office/2007/relationships/diagramDrawing" Target="../diagrams/drawing21.xml"/><Relationship Id="rId11" Type="http://schemas.microsoft.com/office/2007/relationships/diagramDrawing" Target="../diagrams/drawing22.xml"/><Relationship Id="rId5" Type="http://schemas.openxmlformats.org/officeDocument/2006/relationships/diagramColors" Target="../diagrams/colors21.xml"/><Relationship Id="rId10" Type="http://schemas.openxmlformats.org/officeDocument/2006/relationships/diagramColors" Target="../diagrams/colors22.xml"/><Relationship Id="rId4" Type="http://schemas.openxmlformats.org/officeDocument/2006/relationships/diagramQuickStyle" Target="../diagrams/quickStyle21.xml"/><Relationship Id="rId9" Type="http://schemas.openxmlformats.org/officeDocument/2006/relationships/diagramQuickStyle" Target="../diagrams/quickStyle22.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24.xml"/><Relationship Id="rId3" Type="http://schemas.openxmlformats.org/officeDocument/2006/relationships/diagramLayout" Target="../diagrams/layout23.xml"/><Relationship Id="rId7" Type="http://schemas.openxmlformats.org/officeDocument/2006/relationships/diagramData" Target="../diagrams/data24.xml"/><Relationship Id="rId2" Type="http://schemas.openxmlformats.org/officeDocument/2006/relationships/diagramData" Target="../diagrams/data23.xml"/><Relationship Id="rId1" Type="http://schemas.openxmlformats.org/officeDocument/2006/relationships/slideLayout" Target="../slideLayouts/slideLayout4.xml"/><Relationship Id="rId6" Type="http://schemas.microsoft.com/office/2007/relationships/diagramDrawing" Target="../diagrams/drawing23.xml"/><Relationship Id="rId11" Type="http://schemas.microsoft.com/office/2007/relationships/diagramDrawing" Target="../diagrams/drawing24.xml"/><Relationship Id="rId5" Type="http://schemas.openxmlformats.org/officeDocument/2006/relationships/diagramColors" Target="../diagrams/colors23.xml"/><Relationship Id="rId10" Type="http://schemas.openxmlformats.org/officeDocument/2006/relationships/diagramColors" Target="../diagrams/colors24.xml"/><Relationship Id="rId4" Type="http://schemas.openxmlformats.org/officeDocument/2006/relationships/diagramQuickStyle" Target="../diagrams/quickStyle23.xml"/><Relationship Id="rId9" Type="http://schemas.openxmlformats.org/officeDocument/2006/relationships/diagramQuickStyle" Target="../diagrams/quickStyle24.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8" Type="http://schemas.openxmlformats.org/officeDocument/2006/relationships/diagramData" Target="../diagrams/data26.xml"/><Relationship Id="rId3" Type="http://schemas.openxmlformats.org/officeDocument/2006/relationships/diagramData" Target="../diagrams/data25.xml"/><Relationship Id="rId7" Type="http://schemas.microsoft.com/office/2007/relationships/diagramDrawing" Target="../diagrams/drawing25.xml"/><Relationship Id="rId12" Type="http://schemas.microsoft.com/office/2007/relationships/diagramDrawing" Target="../diagrams/drawing26.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5.xml"/><Relationship Id="rId11" Type="http://schemas.openxmlformats.org/officeDocument/2006/relationships/diagramColors" Target="../diagrams/colors26.xml"/><Relationship Id="rId5" Type="http://schemas.openxmlformats.org/officeDocument/2006/relationships/diagramQuickStyle" Target="../diagrams/quickStyle25.xml"/><Relationship Id="rId10" Type="http://schemas.openxmlformats.org/officeDocument/2006/relationships/diagramQuickStyle" Target="../diagrams/quickStyle26.xml"/><Relationship Id="rId4" Type="http://schemas.openxmlformats.org/officeDocument/2006/relationships/diagramLayout" Target="../diagrams/layout25.xml"/><Relationship Id="rId9" Type="http://schemas.openxmlformats.org/officeDocument/2006/relationships/diagramLayout" Target="../diagrams/layout26.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1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3"/>
        <p:cNvGrpSpPr/>
        <p:nvPr/>
      </p:nvGrpSpPr>
      <p:grpSpPr>
        <a:xfrm>
          <a:off x="0" y="0"/>
          <a:ext cx="0" cy="0"/>
          <a:chOff x="0" y="0"/>
          <a:chExt cx="0" cy="0"/>
        </a:xfrm>
      </p:grpSpPr>
      <p:sp useBgFill="1">
        <p:nvSpPr>
          <p:cNvPr id="60" name="Slide Background Fill">
            <a:extLst>
              <a:ext uri="{FF2B5EF4-FFF2-40B4-BE49-F238E27FC236}">
                <a16:creationId xmlns:a16="http://schemas.microsoft.com/office/drawing/2014/main" xmlns="" id="{C7D023E4-8DE1-436E-9847-ED6A4B4B04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Color Cover">
            <a:extLst>
              <a:ext uri="{FF2B5EF4-FFF2-40B4-BE49-F238E27FC236}">
                <a16:creationId xmlns:a16="http://schemas.microsoft.com/office/drawing/2014/main" xmlns="" id="{6BE11944-ED05-4FE9-9927-06C110BB3A3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1"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63">
            <a:extLst>
              <a:ext uri="{FF2B5EF4-FFF2-40B4-BE49-F238E27FC236}">
                <a16:creationId xmlns:a16="http://schemas.microsoft.com/office/drawing/2014/main" xmlns="" id="{A2812508-238C-4BCD-BDD3-25C99C5CA23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7167"/>
            <a:ext cx="12188952" cy="3490956"/>
            <a:chOff x="651279" y="598259"/>
            <a:chExt cx="10889442" cy="5680742"/>
          </a:xfrm>
        </p:grpSpPr>
        <p:sp>
          <p:nvSpPr>
            <p:cNvPr id="65" name="Color">
              <a:extLst>
                <a:ext uri="{FF2B5EF4-FFF2-40B4-BE49-F238E27FC236}">
                  <a16:creationId xmlns:a16="http://schemas.microsoft.com/office/drawing/2014/main" xmlns="" id="{EA98B5EE-6906-45B1-8691-D06F06B6CF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Color">
              <a:extLst>
                <a:ext uri="{FF2B5EF4-FFF2-40B4-BE49-F238E27FC236}">
                  <a16:creationId xmlns:a16="http://schemas.microsoft.com/office/drawing/2014/main" xmlns="" id="{3CB4D77E-DA74-4797-88E4-C7D817D315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8" name="Group 67">
            <a:extLst>
              <a:ext uri="{FF2B5EF4-FFF2-40B4-BE49-F238E27FC236}">
                <a16:creationId xmlns:a16="http://schemas.microsoft.com/office/drawing/2014/main" xmlns="" id="{43F5E015-E085-4624-B431-B4241444868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24" y="0"/>
            <a:ext cx="12188952" cy="6858000"/>
            <a:chOff x="0" y="0"/>
            <a:chExt cx="12188952" cy="6858000"/>
          </a:xfrm>
        </p:grpSpPr>
        <p:sp>
          <p:nvSpPr>
            <p:cNvPr id="69" name="Freeform: Shape 68">
              <a:extLst>
                <a:ext uri="{FF2B5EF4-FFF2-40B4-BE49-F238E27FC236}">
                  <a16:creationId xmlns:a16="http://schemas.microsoft.com/office/drawing/2014/main" xmlns="" id="{4DDB60AE-8B9C-4BA0-93DC-F8C9EBF6D8B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0" name="Freeform: Shape 69">
              <a:extLst>
                <a:ext uri="{FF2B5EF4-FFF2-40B4-BE49-F238E27FC236}">
                  <a16:creationId xmlns:a16="http://schemas.microsoft.com/office/drawing/2014/main" xmlns="" id="{9F247760-BE07-41A2-969E-570081E655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1" name="Freeform: Shape 70">
              <a:extLst>
                <a:ext uri="{FF2B5EF4-FFF2-40B4-BE49-F238E27FC236}">
                  <a16:creationId xmlns:a16="http://schemas.microsoft.com/office/drawing/2014/main" xmlns="" id="{57A70BD2-76FC-4BDD-9E64-3B93D5EF36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2" name="Freeform: Shape 71">
              <a:extLst>
                <a:ext uri="{FF2B5EF4-FFF2-40B4-BE49-F238E27FC236}">
                  <a16:creationId xmlns:a16="http://schemas.microsoft.com/office/drawing/2014/main" xmlns="" id="{AADD9643-5489-42CB-9762-FBAC2AAE9F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3" name="Freeform: Shape 72">
              <a:extLst>
                <a:ext uri="{FF2B5EF4-FFF2-40B4-BE49-F238E27FC236}">
                  <a16:creationId xmlns:a16="http://schemas.microsoft.com/office/drawing/2014/main" xmlns="" id="{09A2C16E-2745-4E3D-BECC-D66755221E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4" name="Freeform: Shape 73">
              <a:extLst>
                <a:ext uri="{FF2B5EF4-FFF2-40B4-BE49-F238E27FC236}">
                  <a16:creationId xmlns:a16="http://schemas.microsoft.com/office/drawing/2014/main" xmlns="" id="{52E5A063-571D-4461-9869-B3E93F6E69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5" name="Freeform: Shape 74">
              <a:extLst>
                <a:ext uri="{FF2B5EF4-FFF2-40B4-BE49-F238E27FC236}">
                  <a16:creationId xmlns:a16="http://schemas.microsoft.com/office/drawing/2014/main" xmlns="" id="{366019AD-E33B-4DBF-BAD3-AE361160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54" name="Google Shape;54;p13"/>
          <p:cNvSpPr txBox="1">
            <a:spLocks noGrp="1"/>
          </p:cNvSpPr>
          <p:nvPr>
            <p:ph type="ctrTitle"/>
          </p:nvPr>
        </p:nvSpPr>
        <p:spPr>
          <a:xfrm>
            <a:off x="815926" y="140677"/>
            <a:ext cx="9699512" cy="3100667"/>
          </a:xfrm>
          <a:prstGeom prst="rect">
            <a:avLst/>
          </a:prstGeom>
        </p:spPr>
        <p:txBody>
          <a:bodyPr spcFirstLastPara="1" vert="horz" lIns="121900" tIns="121900" rIns="121900" bIns="121900" rtlCol="0" anchor="ctr" anchorCtr="0">
            <a:normAutofit/>
          </a:bodyPr>
          <a:lstStyle/>
          <a:p>
            <a:pPr>
              <a:spcBef>
                <a:spcPts val="0"/>
              </a:spcBef>
            </a:pPr>
            <a:r>
              <a:rPr lang="hu-HU" sz="1600" dirty="0">
                <a:solidFill>
                  <a:schemeClr val="bg1"/>
                </a:solidFill>
              </a:rPr>
              <a:t>„</a:t>
            </a:r>
            <a:br>
              <a:rPr lang="hu-HU" sz="1600" dirty="0">
                <a:solidFill>
                  <a:schemeClr val="bg1"/>
                </a:solidFill>
              </a:rPr>
            </a:br>
            <a:r>
              <a:rPr lang="hu-HU" sz="1600" dirty="0">
                <a:solidFill>
                  <a:schemeClr val="bg1"/>
                </a:solidFill>
              </a:rPr>
              <a:t/>
            </a:r>
            <a:br>
              <a:rPr lang="hu-HU" sz="1600" dirty="0">
                <a:solidFill>
                  <a:schemeClr val="bg1"/>
                </a:solidFill>
              </a:rPr>
            </a:br>
            <a:r>
              <a:rPr lang="hu-HU" sz="1600" dirty="0">
                <a:solidFill>
                  <a:schemeClr val="bg1"/>
                </a:solidFill>
              </a:rPr>
              <a:t/>
            </a:r>
            <a:br>
              <a:rPr lang="hu-HU" sz="1600" dirty="0">
                <a:solidFill>
                  <a:schemeClr val="bg1"/>
                </a:solidFill>
              </a:rPr>
            </a:br>
            <a:r>
              <a:rPr lang="hu-HU" sz="1600" dirty="0">
                <a:solidFill>
                  <a:schemeClr val="bg1"/>
                </a:solidFill>
              </a:rPr>
              <a:t/>
            </a:r>
            <a:br>
              <a:rPr lang="hu-HU" sz="1600" dirty="0">
                <a:solidFill>
                  <a:schemeClr val="bg1"/>
                </a:solidFill>
              </a:rPr>
            </a:br>
            <a:r>
              <a:rPr lang="hu-HU" sz="1600" dirty="0">
                <a:solidFill>
                  <a:schemeClr val="bg1"/>
                </a:solidFill>
              </a:rPr>
              <a:t/>
            </a:r>
            <a:br>
              <a:rPr lang="hu-HU" sz="1600" dirty="0">
                <a:solidFill>
                  <a:schemeClr val="bg1"/>
                </a:solidFill>
              </a:rPr>
            </a:br>
            <a:r>
              <a:rPr lang="hu-HU" sz="1600" dirty="0">
                <a:solidFill>
                  <a:schemeClr val="bg1"/>
                </a:solidFill>
              </a:rPr>
              <a:t/>
            </a:r>
            <a:br>
              <a:rPr lang="hu-HU" sz="1600" dirty="0">
                <a:solidFill>
                  <a:schemeClr val="bg1"/>
                </a:solidFill>
              </a:rPr>
            </a:br>
            <a:r>
              <a:rPr lang="hu-HU" sz="1600" dirty="0">
                <a:solidFill>
                  <a:schemeClr val="bg1"/>
                </a:solidFill>
              </a:rPr>
              <a:t/>
            </a:r>
            <a:br>
              <a:rPr lang="hu-HU" sz="1600" dirty="0">
                <a:solidFill>
                  <a:schemeClr val="bg1"/>
                </a:solidFill>
              </a:rPr>
            </a:br>
            <a:r>
              <a:rPr lang="hu-HU" sz="4000" b="1" i="1" dirty="0">
                <a:solidFill>
                  <a:schemeClr val="bg1"/>
                </a:solidFill>
              </a:rPr>
              <a:t>A nyelvi napló mint problémaalapú gyakorlat az anyanyelvi nevelésben</a:t>
            </a:r>
            <a:endParaRPr lang="hu-HU" sz="4000" b="1" dirty="0">
              <a:solidFill>
                <a:schemeClr val="bg1"/>
              </a:solidFill>
              <a:latin typeface="+mj-lt"/>
            </a:endParaRPr>
          </a:p>
        </p:txBody>
      </p:sp>
      <p:sp>
        <p:nvSpPr>
          <p:cNvPr id="55" name="Google Shape;55;p13"/>
          <p:cNvSpPr txBox="1">
            <a:spLocks noGrp="1"/>
          </p:cNvSpPr>
          <p:nvPr>
            <p:ph type="subTitle" idx="1"/>
          </p:nvPr>
        </p:nvSpPr>
        <p:spPr>
          <a:xfrm>
            <a:off x="613015" y="4310631"/>
            <a:ext cx="9902423" cy="1817214"/>
          </a:xfrm>
          <a:prstGeom prst="rect">
            <a:avLst/>
          </a:prstGeom>
        </p:spPr>
        <p:txBody>
          <a:bodyPr spcFirstLastPara="1" vert="horz" lIns="121900" tIns="121900" rIns="121900" bIns="121900" rtlCol="0" anchor="ctr" anchorCtr="0">
            <a:normAutofit fontScale="92500" lnSpcReduction="20000"/>
          </a:bodyPr>
          <a:lstStyle/>
          <a:p>
            <a:pPr algn="l">
              <a:spcBef>
                <a:spcPts val="0"/>
              </a:spcBef>
              <a:spcAft>
                <a:spcPts val="600"/>
              </a:spcAft>
              <a:buClr>
                <a:schemeClr val="dk1"/>
              </a:buClr>
              <a:buSzPts val="1100"/>
            </a:pPr>
            <a:r>
              <a:rPr lang="hu-HU" sz="2200" b="1" dirty="0" smtClean="0">
                <a:solidFill>
                  <a:schemeClr val="accent5">
                    <a:lumMod val="75000"/>
                  </a:schemeClr>
                </a:solidFill>
                <a:ea typeface="Times New Roman"/>
                <a:cs typeface="Times New Roman"/>
                <a:sym typeface="Times New Roman"/>
              </a:rPr>
              <a:t>Domonkosi Ágnes</a:t>
            </a:r>
            <a:r>
              <a:rPr lang="hu-HU" sz="2200" b="1" baseline="30000" dirty="0">
                <a:solidFill>
                  <a:schemeClr val="accent5">
                    <a:lumMod val="75000"/>
                  </a:schemeClr>
                </a:solidFill>
                <a:ea typeface="Times New Roman"/>
                <a:cs typeface="Times New Roman"/>
                <a:sym typeface="Times New Roman"/>
              </a:rPr>
              <a:t>1,2,3</a:t>
            </a:r>
            <a:r>
              <a:rPr lang="hu-HU" sz="2200" b="1" dirty="0" smtClean="0">
                <a:solidFill>
                  <a:schemeClr val="accent5">
                    <a:lumMod val="75000"/>
                  </a:schemeClr>
                </a:solidFill>
                <a:ea typeface="Times New Roman"/>
                <a:cs typeface="Times New Roman"/>
                <a:sym typeface="Times New Roman"/>
              </a:rPr>
              <a:t> – Ludányi Zsófia</a:t>
            </a:r>
            <a:r>
              <a:rPr lang="hu-HU" sz="2200" b="1" baseline="30000" dirty="0" smtClean="0">
                <a:solidFill>
                  <a:schemeClr val="accent5">
                    <a:lumMod val="75000"/>
                  </a:schemeClr>
                </a:solidFill>
                <a:ea typeface="Times New Roman"/>
                <a:cs typeface="Times New Roman"/>
                <a:sym typeface="Times New Roman"/>
              </a:rPr>
              <a:t>1,2</a:t>
            </a:r>
            <a:endParaRPr lang="hu-HU" sz="2200" b="1" baseline="30000" dirty="0">
              <a:solidFill>
                <a:schemeClr val="accent5">
                  <a:lumMod val="75000"/>
                </a:schemeClr>
              </a:solidFill>
              <a:ea typeface="Times New Roman"/>
              <a:cs typeface="Times New Roman"/>
              <a:sym typeface="Times New Roman"/>
            </a:endParaRPr>
          </a:p>
          <a:p>
            <a:pPr algn="l">
              <a:spcBef>
                <a:spcPts val="0"/>
              </a:spcBef>
              <a:spcAft>
                <a:spcPts val="600"/>
              </a:spcAft>
              <a:buClr>
                <a:schemeClr val="dk1"/>
              </a:buClr>
              <a:buSzPts val="1100"/>
            </a:pPr>
            <a:r>
              <a:rPr lang="hu-HU" sz="2200" baseline="30000" dirty="0" smtClean="0">
                <a:solidFill>
                  <a:schemeClr val="accent5">
                    <a:lumMod val="75000"/>
                  </a:schemeClr>
                </a:solidFill>
                <a:ea typeface="Times New Roman"/>
                <a:cs typeface="Times New Roman"/>
                <a:sym typeface="Times New Roman"/>
              </a:rPr>
              <a:t>1</a:t>
            </a:r>
            <a:r>
              <a:rPr lang="hu-HU" sz="2200" dirty="0" smtClean="0">
                <a:solidFill>
                  <a:schemeClr val="accent5">
                    <a:lumMod val="75000"/>
                  </a:schemeClr>
                </a:solidFill>
                <a:ea typeface="Times New Roman"/>
                <a:cs typeface="Times New Roman"/>
                <a:sym typeface="Times New Roman"/>
              </a:rPr>
              <a:t>Nyelvtudományi </a:t>
            </a:r>
            <a:r>
              <a:rPr lang="hu-HU" sz="2200" dirty="0">
                <a:solidFill>
                  <a:schemeClr val="accent5">
                    <a:lumMod val="75000"/>
                  </a:schemeClr>
                </a:solidFill>
                <a:ea typeface="Times New Roman"/>
                <a:cs typeface="Times New Roman"/>
                <a:sym typeface="Times New Roman"/>
              </a:rPr>
              <a:t>Kutatóközpont, Nyelvtechnológiai és Alkalmazott Nyelvészeti Intézet</a:t>
            </a:r>
          </a:p>
          <a:p>
            <a:pPr algn="l">
              <a:spcBef>
                <a:spcPts val="0"/>
              </a:spcBef>
              <a:spcAft>
                <a:spcPts val="600"/>
              </a:spcAft>
              <a:buClr>
                <a:schemeClr val="dk1"/>
              </a:buClr>
              <a:buSzPts val="1100"/>
            </a:pPr>
            <a:r>
              <a:rPr lang="hu-HU" sz="2200" baseline="30000" dirty="0">
                <a:solidFill>
                  <a:schemeClr val="accent5">
                    <a:lumMod val="75000"/>
                  </a:schemeClr>
                </a:solidFill>
                <a:ea typeface="Times New Roman"/>
                <a:cs typeface="Times New Roman"/>
                <a:sym typeface="Times New Roman"/>
              </a:rPr>
              <a:t>2</a:t>
            </a:r>
            <a:r>
              <a:rPr lang="hu-HU" sz="2200" dirty="0" smtClean="0">
                <a:solidFill>
                  <a:schemeClr val="accent5">
                    <a:lumMod val="75000"/>
                  </a:schemeClr>
                </a:solidFill>
                <a:ea typeface="Times New Roman"/>
                <a:cs typeface="Times New Roman"/>
                <a:sym typeface="Times New Roman"/>
              </a:rPr>
              <a:t>PeLi Oktatásnyelvészeti Kutatócsoport</a:t>
            </a:r>
          </a:p>
          <a:p>
            <a:pPr algn="l">
              <a:spcBef>
                <a:spcPts val="0"/>
              </a:spcBef>
              <a:spcAft>
                <a:spcPts val="600"/>
              </a:spcAft>
              <a:buClr>
                <a:schemeClr val="dk1"/>
              </a:buClr>
              <a:buSzPts val="1100"/>
            </a:pPr>
            <a:r>
              <a:rPr lang="hu-HU" sz="2200" baseline="30000" dirty="0">
                <a:solidFill>
                  <a:schemeClr val="accent5">
                    <a:lumMod val="75000"/>
                  </a:schemeClr>
                </a:solidFill>
                <a:ea typeface="Times New Roman"/>
                <a:cs typeface="Times New Roman"/>
                <a:sym typeface="Times New Roman"/>
              </a:rPr>
              <a:t>3</a:t>
            </a:r>
            <a:r>
              <a:rPr lang="hu-HU" sz="2200" dirty="0" smtClean="0">
                <a:solidFill>
                  <a:schemeClr val="accent5">
                    <a:lumMod val="75000"/>
                  </a:schemeClr>
                </a:solidFill>
                <a:ea typeface="Times New Roman"/>
                <a:cs typeface="Times New Roman"/>
                <a:sym typeface="Times New Roman"/>
              </a:rPr>
              <a:t>Eszterházy Károly Katolikus Egyetem Gyógypedagógiai Intézet</a:t>
            </a:r>
            <a:endParaRPr lang="hu-HU" sz="2200" dirty="0">
              <a:solidFill>
                <a:schemeClr val="accent5">
                  <a:lumMod val="75000"/>
                </a:schemeClr>
              </a:solidFill>
              <a:ea typeface="Times New Roman"/>
              <a:cs typeface="Times New Roman"/>
              <a:sym typeface="Times New Roman"/>
            </a:endParaRPr>
          </a:p>
          <a:p>
            <a:pPr algn="l">
              <a:spcBef>
                <a:spcPts val="0"/>
              </a:spcBef>
              <a:spcAft>
                <a:spcPts val="600"/>
              </a:spcAft>
              <a:buClr>
                <a:schemeClr val="dk1"/>
              </a:buClr>
              <a:buSzPts val="1100"/>
            </a:pPr>
            <a:r>
              <a:rPr lang="hu-HU" sz="2200" dirty="0" err="1" smtClean="0">
                <a:solidFill>
                  <a:schemeClr val="accent5">
                    <a:lumMod val="75000"/>
                  </a:schemeClr>
                </a:solidFill>
                <a:ea typeface="Times New Roman"/>
                <a:cs typeface="Times New Roman"/>
                <a:sym typeface="Times New Roman"/>
                <a:hlinkClick r:id="rId3"/>
              </a:rPr>
              <a:t>domonkosi.agnes</a:t>
            </a:r>
            <a:r>
              <a:rPr lang="hu-HU" sz="2200" dirty="0" smtClean="0">
                <a:solidFill>
                  <a:schemeClr val="accent5">
                    <a:lumMod val="75000"/>
                  </a:schemeClr>
                </a:solidFill>
                <a:ea typeface="Times New Roman"/>
                <a:cs typeface="Times New Roman"/>
                <a:sym typeface="Times New Roman"/>
                <a:hlinkClick r:id="rId3"/>
              </a:rPr>
              <a:t>@</a:t>
            </a:r>
            <a:r>
              <a:rPr lang="hu-HU" sz="2200" dirty="0" err="1" smtClean="0">
                <a:solidFill>
                  <a:schemeClr val="accent5">
                    <a:lumMod val="75000"/>
                  </a:schemeClr>
                </a:solidFill>
                <a:ea typeface="Times New Roman"/>
                <a:cs typeface="Times New Roman"/>
                <a:sym typeface="Times New Roman"/>
                <a:hlinkClick r:id="rId3"/>
              </a:rPr>
              <a:t>nytud.hu</a:t>
            </a:r>
            <a:r>
              <a:rPr lang="hu-HU" sz="2200" dirty="0" smtClean="0">
                <a:solidFill>
                  <a:schemeClr val="accent5">
                    <a:lumMod val="75000"/>
                  </a:schemeClr>
                </a:solidFill>
                <a:ea typeface="Times New Roman"/>
                <a:cs typeface="Times New Roman"/>
                <a:sym typeface="Times New Roman"/>
              </a:rPr>
              <a:t>, </a:t>
            </a:r>
            <a:r>
              <a:rPr lang="hu-HU" sz="2200" dirty="0" err="1" smtClean="0">
                <a:solidFill>
                  <a:schemeClr val="accent5">
                    <a:lumMod val="75000"/>
                  </a:schemeClr>
                </a:solidFill>
                <a:ea typeface="Times New Roman"/>
                <a:cs typeface="Times New Roman"/>
                <a:sym typeface="Times New Roman"/>
                <a:hlinkClick r:id="rId4"/>
              </a:rPr>
              <a:t>ludanyi.zsofia</a:t>
            </a:r>
            <a:r>
              <a:rPr lang="hu-HU" sz="2200" dirty="0" smtClean="0">
                <a:solidFill>
                  <a:schemeClr val="accent5">
                    <a:lumMod val="75000"/>
                  </a:schemeClr>
                </a:solidFill>
                <a:ea typeface="Times New Roman"/>
                <a:cs typeface="Times New Roman"/>
                <a:sym typeface="Times New Roman"/>
                <a:hlinkClick r:id="rId4"/>
              </a:rPr>
              <a:t>@</a:t>
            </a:r>
            <a:r>
              <a:rPr lang="hu-HU" sz="2200" dirty="0" err="1" smtClean="0">
                <a:solidFill>
                  <a:schemeClr val="accent5">
                    <a:lumMod val="75000"/>
                  </a:schemeClr>
                </a:solidFill>
                <a:ea typeface="Times New Roman"/>
                <a:cs typeface="Times New Roman"/>
                <a:sym typeface="Times New Roman"/>
                <a:hlinkClick r:id="rId4"/>
              </a:rPr>
              <a:t>nytud.hu</a:t>
            </a:r>
            <a:r>
              <a:rPr lang="hu-HU" sz="2200" dirty="0" smtClean="0">
                <a:solidFill>
                  <a:schemeClr val="accent5">
                    <a:lumMod val="75000"/>
                  </a:schemeClr>
                </a:solidFill>
                <a:ea typeface="Times New Roman"/>
                <a:cs typeface="Times New Roman"/>
                <a:sym typeface="Times New Roman"/>
              </a:rPr>
              <a:t> </a:t>
            </a:r>
            <a:endParaRPr lang="hu-HU" sz="2200" dirty="0">
              <a:solidFill>
                <a:schemeClr val="accent5">
                  <a:lumMod val="75000"/>
                </a:schemeClr>
              </a:solidFill>
              <a:latin typeface="+mn-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05932175"/>
              </p:ext>
            </p:extLst>
          </p:nvPr>
        </p:nvGraphicFramePr>
        <p:xfrm>
          <a:off x="415600" y="593367"/>
          <a:ext cx="11360800" cy="76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3489296378"/>
              </p:ext>
            </p:extLst>
          </p:nvPr>
        </p:nvGraphicFramePr>
        <p:xfrm>
          <a:off x="1300183" y="228600"/>
          <a:ext cx="11776400" cy="6629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0681752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665601245"/>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Tartalom helye 3"/>
          <p:cNvGraphicFramePr>
            <a:graphicFrameLocks noGrp="1"/>
          </p:cNvGraphicFramePr>
          <p:nvPr>
            <p:ph idx="1"/>
            <p:extLst>
              <p:ext uri="{D42A27DB-BD31-4B8C-83A1-F6EECF244321}">
                <p14:modId xmlns:p14="http://schemas.microsoft.com/office/powerpoint/2010/main" val="2783635819"/>
              </p:ext>
            </p:extLst>
          </p:nvPr>
        </p:nvGraphicFramePr>
        <p:xfrm>
          <a:off x="258417" y="1825625"/>
          <a:ext cx="11648661" cy="478389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3983691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graphicFrame>
        <p:nvGraphicFramePr>
          <p:cNvPr id="12" name="Diagram 11"/>
          <p:cNvGraphicFramePr/>
          <p:nvPr>
            <p:extLst>
              <p:ext uri="{D42A27DB-BD31-4B8C-83A1-F6EECF244321}">
                <p14:modId xmlns:p14="http://schemas.microsoft.com/office/powerpoint/2010/main" val="2569812100"/>
              </p:ext>
            </p:extLst>
          </p:nvPr>
        </p:nvGraphicFramePr>
        <p:xfrm>
          <a:off x="415600" y="593367"/>
          <a:ext cx="11360800" cy="76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Diagram 8"/>
          <p:cNvGraphicFramePr/>
          <p:nvPr>
            <p:extLst>
              <p:ext uri="{D42A27DB-BD31-4B8C-83A1-F6EECF244321}">
                <p14:modId xmlns:p14="http://schemas.microsoft.com/office/powerpoint/2010/main" val="1298593586"/>
              </p:ext>
            </p:extLst>
          </p:nvPr>
        </p:nvGraphicFramePr>
        <p:xfrm>
          <a:off x="415600" y="1530626"/>
          <a:ext cx="11360800" cy="319046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1" name="Diagram 10"/>
          <p:cNvGraphicFramePr/>
          <p:nvPr>
            <p:extLst>
              <p:ext uri="{D42A27DB-BD31-4B8C-83A1-F6EECF244321}">
                <p14:modId xmlns:p14="http://schemas.microsoft.com/office/powerpoint/2010/main" val="2174648445"/>
              </p:ext>
            </p:extLst>
          </p:nvPr>
        </p:nvGraphicFramePr>
        <p:xfrm>
          <a:off x="268357" y="4959626"/>
          <a:ext cx="11708295" cy="1749287"/>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12986592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Slide background fill">
            <a:extLst>
              <a:ext uri="{FF2B5EF4-FFF2-40B4-BE49-F238E27FC236}">
                <a16:creationId xmlns:a16="http://schemas.microsoft.com/office/drawing/2014/main" xmlns="" id="{1D63C574-BFD2-41A1-A567-B0C3CC7FDD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Color 2">
            <a:extLst>
              <a:ext uri="{FF2B5EF4-FFF2-40B4-BE49-F238E27FC236}">
                <a16:creationId xmlns:a16="http://schemas.microsoft.com/office/drawing/2014/main" xmlns="" id="{E2A46BAB-8C31-42B2-90E8-B26DD3E81D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roup 23">
            <a:extLst>
              <a:ext uri="{FF2B5EF4-FFF2-40B4-BE49-F238E27FC236}">
                <a16:creationId xmlns:a16="http://schemas.microsoft.com/office/drawing/2014/main" xmlns="" id="{B3F7A3C7-0737-4E57-B30E-8EEFE638B40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4707053" cy="6858000"/>
            <a:chOff x="651279" y="598259"/>
            <a:chExt cx="10889442" cy="5680742"/>
          </a:xfrm>
        </p:grpSpPr>
        <p:sp>
          <p:nvSpPr>
            <p:cNvPr id="25" name="Color">
              <a:extLst>
                <a:ext uri="{FF2B5EF4-FFF2-40B4-BE49-F238E27FC236}">
                  <a16:creationId xmlns:a16="http://schemas.microsoft.com/office/drawing/2014/main" xmlns="" id="{3BE6D516-DFC6-4698-B3F1-5F591C1130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Color">
              <a:extLst>
                <a:ext uri="{FF2B5EF4-FFF2-40B4-BE49-F238E27FC236}">
                  <a16:creationId xmlns:a16="http://schemas.microsoft.com/office/drawing/2014/main" xmlns="" id="{C2580FB0-D146-458C-AF1B-8E8BBF6BBA8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8" name="Group 27">
            <a:extLst>
              <a:ext uri="{FF2B5EF4-FFF2-40B4-BE49-F238E27FC236}">
                <a16:creationId xmlns:a16="http://schemas.microsoft.com/office/drawing/2014/main" xmlns="" id="{43F5E015-E085-4624-B431-B4241444868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524" y="0"/>
            <a:ext cx="12188952" cy="6858000"/>
            <a:chOff x="0" y="0"/>
            <a:chExt cx="12188952" cy="6858000"/>
          </a:xfrm>
        </p:grpSpPr>
        <p:sp>
          <p:nvSpPr>
            <p:cNvPr id="29" name="Freeform: Shape 28">
              <a:extLst>
                <a:ext uri="{FF2B5EF4-FFF2-40B4-BE49-F238E27FC236}">
                  <a16:creationId xmlns:a16="http://schemas.microsoft.com/office/drawing/2014/main" xmlns="" id="{4DDB60AE-8B9C-4BA0-93DC-F8C9EBF6D8B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Freeform: Shape 29">
              <a:extLst>
                <a:ext uri="{FF2B5EF4-FFF2-40B4-BE49-F238E27FC236}">
                  <a16:creationId xmlns:a16="http://schemas.microsoft.com/office/drawing/2014/main" xmlns="" id="{9F247760-BE07-41A2-969E-570081E655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Freeform: Shape 30">
              <a:extLst>
                <a:ext uri="{FF2B5EF4-FFF2-40B4-BE49-F238E27FC236}">
                  <a16:creationId xmlns:a16="http://schemas.microsoft.com/office/drawing/2014/main" xmlns="" id="{57A70BD2-76FC-4BDD-9E64-3B93D5EF36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Freeform: Shape 31">
              <a:extLst>
                <a:ext uri="{FF2B5EF4-FFF2-40B4-BE49-F238E27FC236}">
                  <a16:creationId xmlns:a16="http://schemas.microsoft.com/office/drawing/2014/main" xmlns="" id="{AADD9643-5489-42CB-9762-FBAC2AAE9F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Freeform: Shape 33">
              <a:extLst>
                <a:ext uri="{FF2B5EF4-FFF2-40B4-BE49-F238E27FC236}">
                  <a16:creationId xmlns:a16="http://schemas.microsoft.com/office/drawing/2014/main" xmlns="" id="{52E5A063-571D-4461-9869-B3E93F6E69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5" name="Freeform: Shape 34">
              <a:extLst>
                <a:ext uri="{FF2B5EF4-FFF2-40B4-BE49-F238E27FC236}">
                  <a16:creationId xmlns:a16="http://schemas.microsoft.com/office/drawing/2014/main" xmlns="" id="{366019AD-E33B-4DBF-BAD3-AE361160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Cím 1">
            <a:extLst>
              <a:ext uri="{FF2B5EF4-FFF2-40B4-BE49-F238E27FC236}">
                <a16:creationId xmlns:a16="http://schemas.microsoft.com/office/drawing/2014/main" xmlns="" id="{E71E9E0C-6C5C-4D01-971F-841CBE19E488}"/>
              </a:ext>
            </a:extLst>
          </p:cNvPr>
          <p:cNvSpPr>
            <a:spLocks noGrp="1"/>
          </p:cNvSpPr>
          <p:nvPr>
            <p:ph type="title"/>
          </p:nvPr>
        </p:nvSpPr>
        <p:spPr>
          <a:xfrm>
            <a:off x="786385" y="841248"/>
            <a:ext cx="3515244" cy="5340097"/>
          </a:xfrm>
        </p:spPr>
        <p:txBody>
          <a:bodyPr anchor="ctr">
            <a:normAutofit/>
          </a:bodyPr>
          <a:lstStyle/>
          <a:p>
            <a:r>
              <a:rPr lang="hu-HU" sz="4800" dirty="0" smtClean="0">
                <a:solidFill>
                  <a:schemeClr val="bg1"/>
                </a:solidFill>
              </a:rPr>
              <a:t>Elméleti háttér</a:t>
            </a:r>
            <a:br>
              <a:rPr lang="hu-HU" sz="4800" dirty="0" smtClean="0">
                <a:solidFill>
                  <a:schemeClr val="bg1"/>
                </a:solidFill>
              </a:rPr>
            </a:br>
            <a:endParaRPr lang="hu-HU" sz="4800" dirty="0">
              <a:solidFill>
                <a:schemeClr val="bg1"/>
              </a:solidFill>
            </a:endParaRPr>
          </a:p>
        </p:txBody>
      </p:sp>
      <p:graphicFrame>
        <p:nvGraphicFramePr>
          <p:cNvPr id="5" name="Tartalom helye 2">
            <a:extLst>
              <a:ext uri="{FF2B5EF4-FFF2-40B4-BE49-F238E27FC236}">
                <a16:creationId xmlns:a16="http://schemas.microsoft.com/office/drawing/2014/main" xmlns="" id="{97BC62CE-F1C1-4876-87F5-57AFB7191631}"/>
              </a:ext>
            </a:extLst>
          </p:cNvPr>
          <p:cNvGraphicFramePr>
            <a:graphicFrameLocks noGrp="1"/>
          </p:cNvGraphicFramePr>
          <p:nvPr>
            <p:ph idx="1"/>
            <p:extLst>
              <p:ext uri="{D42A27DB-BD31-4B8C-83A1-F6EECF244321}">
                <p14:modId xmlns:p14="http://schemas.microsoft.com/office/powerpoint/2010/main" val="1578520426"/>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 2"/>
          <p:cNvGraphicFramePr/>
          <p:nvPr>
            <p:extLst>
              <p:ext uri="{D42A27DB-BD31-4B8C-83A1-F6EECF244321}">
                <p14:modId xmlns:p14="http://schemas.microsoft.com/office/powerpoint/2010/main" val="3465869826"/>
              </p:ext>
            </p:extLst>
          </p:nvPr>
        </p:nvGraphicFramePr>
        <p:xfrm>
          <a:off x="5086490" y="0"/>
          <a:ext cx="7105510" cy="695090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5755211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5"/>
        <p:cNvGrpSpPr/>
        <p:nvPr/>
      </p:nvGrpSpPr>
      <p:grpSpPr>
        <a:xfrm>
          <a:off x="0" y="0"/>
          <a:ext cx="0" cy="0"/>
          <a:chOff x="0" y="0"/>
          <a:chExt cx="0" cy="0"/>
        </a:xfrm>
      </p:grpSpPr>
      <p:sp>
        <p:nvSpPr>
          <p:cNvPr id="74" name="Rectangle 73">
            <a:extLst>
              <a:ext uri="{FF2B5EF4-FFF2-40B4-BE49-F238E27FC236}">
                <a16:creationId xmlns:a16="http://schemas.microsoft.com/office/drawing/2014/main" xmlns="" id="{9228552E-C8B1-4A80-8448-0787CE0FC7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0" name="Picture 69">
            <a:extLst>
              <a:ext uri="{FF2B5EF4-FFF2-40B4-BE49-F238E27FC236}">
                <a16:creationId xmlns:a16="http://schemas.microsoft.com/office/drawing/2014/main" xmlns="" id="{7E3AB5BC-AB2D-436E-B2C8-D763CCB934E8}"/>
              </a:ext>
            </a:extLst>
          </p:cNvPr>
          <p:cNvPicPr>
            <a:picLocks noChangeAspect="1"/>
          </p:cNvPicPr>
          <p:nvPr/>
        </p:nvPicPr>
        <p:blipFill rotWithShape="1">
          <a:blip r:embed="rId3">
            <a:alphaModFix amt="35000"/>
          </a:blip>
          <a:srcRect b="15730"/>
          <a:stretch/>
        </p:blipFill>
        <p:spPr>
          <a:xfrm>
            <a:off x="20" y="10"/>
            <a:ext cx="12191980" cy="6857990"/>
          </a:xfrm>
          <a:prstGeom prst="rect">
            <a:avLst/>
          </a:prstGeom>
        </p:spPr>
      </p:pic>
      <p:sp>
        <p:nvSpPr>
          <p:cNvPr id="66" name="Google Shape;66;p15"/>
          <p:cNvSpPr txBox="1">
            <a:spLocks noGrp="1"/>
          </p:cNvSpPr>
          <p:nvPr>
            <p:ph type="title"/>
          </p:nvPr>
        </p:nvSpPr>
        <p:spPr>
          <a:xfrm>
            <a:off x="838200" y="365125"/>
            <a:ext cx="10515600" cy="1325563"/>
          </a:xfrm>
          <a:prstGeom prst="rect">
            <a:avLst/>
          </a:prstGeom>
        </p:spPr>
        <p:txBody>
          <a:bodyPr spcFirstLastPara="1" vert="horz" lIns="91440" tIns="45720" rIns="91440" bIns="45720" rtlCol="0" anchor="ctr" anchorCtr="0">
            <a:normAutofit/>
          </a:bodyPr>
          <a:lstStyle/>
          <a:p>
            <a:pPr>
              <a:spcBef>
                <a:spcPct val="0"/>
              </a:spcBef>
            </a:pPr>
            <a:r>
              <a:rPr lang="hu-HU" dirty="0" smtClean="0">
                <a:solidFill>
                  <a:srgbClr val="FFFFFF"/>
                </a:solidFill>
              </a:rPr>
              <a:t> Gyorssegély: a nyelvi napló mint módszer</a:t>
            </a:r>
            <a:endParaRPr lang="en-US" dirty="0">
              <a:solidFill>
                <a:srgbClr val="FFFFFF"/>
              </a:solidFill>
            </a:endParaRPr>
          </a:p>
        </p:txBody>
      </p:sp>
      <p:graphicFrame>
        <p:nvGraphicFramePr>
          <p:cNvPr id="69" name="Google Shape;67;p15">
            <a:extLst>
              <a:ext uri="{FF2B5EF4-FFF2-40B4-BE49-F238E27FC236}">
                <a16:creationId xmlns:a16="http://schemas.microsoft.com/office/drawing/2014/main" xmlns="" id="{48D4E9C8-4644-43C5-B164-162730BDE7AF}"/>
              </a:ext>
            </a:extLst>
          </p:cNvPr>
          <p:cNvGraphicFramePr/>
          <p:nvPr>
            <p:extLst>
              <p:ext uri="{D42A27DB-BD31-4B8C-83A1-F6EECF244321}">
                <p14:modId xmlns:p14="http://schemas.microsoft.com/office/powerpoint/2010/main" val="42473618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9"/>
        <p:cNvGrpSpPr/>
        <p:nvPr/>
      </p:nvGrpSpPr>
      <p:grpSpPr>
        <a:xfrm>
          <a:off x="0" y="0"/>
          <a:ext cx="0" cy="0"/>
          <a:chOff x="0" y="0"/>
          <a:chExt cx="0" cy="0"/>
        </a:xfrm>
      </p:grpSpPr>
      <p:sp useBgFill="1">
        <p:nvSpPr>
          <p:cNvPr id="97" name="Rectangle 96">
            <a:extLst>
              <a:ext uri="{FF2B5EF4-FFF2-40B4-BE49-F238E27FC236}">
                <a16:creationId xmlns:a16="http://schemas.microsoft.com/office/drawing/2014/main" xmlns="" id="{BACC6370-2D7E-4714-9D71-7542949D7D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xmlns="" id="{256B2C21-A230-48C0-8DF1-C46611373C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xmlns="" id="{3847E18C-932D-4C95-AABA-FEC7C9499AD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xmlns="" id="{3150CB11-0C61-439E-910F-5787759E72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Freeform: Shape 104">
            <a:extLst>
              <a:ext uri="{FF2B5EF4-FFF2-40B4-BE49-F238E27FC236}">
                <a16:creationId xmlns:a16="http://schemas.microsoft.com/office/drawing/2014/main" xmlns="" id="{43F8A58B-5155-44CE-A5FF-7647B47D0A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7" name="Rectangle 106">
            <a:extLst>
              <a:ext uri="{FF2B5EF4-FFF2-40B4-BE49-F238E27FC236}">
                <a16:creationId xmlns:a16="http://schemas.microsoft.com/office/drawing/2014/main" xmlns="" id="{443F2ACA-E6D6-4028-82DD-F03C262D5DE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Google Shape;90;p19"/>
          <p:cNvSpPr txBox="1">
            <a:spLocks noGrp="1"/>
          </p:cNvSpPr>
          <p:nvPr>
            <p:ph type="title"/>
          </p:nvPr>
        </p:nvSpPr>
        <p:spPr>
          <a:xfrm>
            <a:off x="586478" y="1683756"/>
            <a:ext cx="3115265" cy="2396359"/>
          </a:xfrm>
          <a:prstGeom prst="rect">
            <a:avLst/>
          </a:prstGeom>
        </p:spPr>
        <p:txBody>
          <a:bodyPr spcFirstLastPara="1" vert="horz" lIns="91440" tIns="45720" rIns="91440" bIns="45720" rtlCol="0" anchor="b" anchorCtr="0">
            <a:normAutofit/>
          </a:bodyPr>
          <a:lstStyle/>
          <a:p>
            <a:pPr algn="r">
              <a:spcBef>
                <a:spcPct val="0"/>
              </a:spcBef>
            </a:pPr>
            <a:r>
              <a:rPr lang="hu-HU" sz="3100" kern="1200" dirty="0" smtClean="0">
                <a:solidFill>
                  <a:srgbClr val="FFFFFF"/>
                </a:solidFill>
                <a:latin typeface="+mj-lt"/>
                <a:ea typeface="+mj-ea"/>
                <a:cs typeface="+mj-cs"/>
              </a:rPr>
              <a:t>A nyelvi napló módszeréről</a:t>
            </a:r>
            <a:endParaRPr lang="en-US" sz="3100" kern="1200" dirty="0">
              <a:solidFill>
                <a:srgbClr val="FFFFFF"/>
              </a:solidFill>
              <a:latin typeface="+mj-lt"/>
              <a:ea typeface="+mj-ea"/>
              <a:cs typeface="+mj-cs"/>
            </a:endParaRPr>
          </a:p>
        </p:txBody>
      </p:sp>
      <p:graphicFrame>
        <p:nvGraphicFramePr>
          <p:cNvPr id="94" name="Google Shape;91;p19">
            <a:extLst>
              <a:ext uri="{FF2B5EF4-FFF2-40B4-BE49-F238E27FC236}">
                <a16:creationId xmlns:a16="http://schemas.microsoft.com/office/drawing/2014/main" xmlns="" id="{FD9BD033-6934-4BF7-B8AA-46C35C0ECA3D}"/>
              </a:ext>
            </a:extLst>
          </p:cNvPr>
          <p:cNvGraphicFramePr/>
          <p:nvPr>
            <p:extLst>
              <p:ext uri="{D42A27DB-BD31-4B8C-83A1-F6EECF244321}">
                <p14:modId xmlns:p14="http://schemas.microsoft.com/office/powerpoint/2010/main" val="1598774081"/>
              </p:ext>
            </p:extLst>
          </p:nvPr>
        </p:nvGraphicFramePr>
        <p:xfrm>
          <a:off x="4037824" y="10138"/>
          <a:ext cx="8740654" cy="7000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useBgFill="1">
        <p:nvSpPr>
          <p:cNvPr id="120" name="Rectangle 119">
            <a:extLst>
              <a:ext uri="{FF2B5EF4-FFF2-40B4-BE49-F238E27FC236}">
                <a16:creationId xmlns:a16="http://schemas.microsoft.com/office/drawing/2014/main" xmlns=""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2" name="Rectangle 121">
            <a:extLst>
              <a:ext uri="{FF2B5EF4-FFF2-40B4-BE49-F238E27FC236}">
                <a16:creationId xmlns:a16="http://schemas.microsoft.com/office/drawing/2014/main" xmlns=""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xmlns=""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a:extLst>
              <a:ext uri="{FF2B5EF4-FFF2-40B4-BE49-F238E27FC236}">
                <a16:creationId xmlns:a16="http://schemas.microsoft.com/office/drawing/2014/main" xmlns=""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a:extLst>
              <a:ext uri="{FF2B5EF4-FFF2-40B4-BE49-F238E27FC236}">
                <a16:creationId xmlns:a16="http://schemas.microsoft.com/office/drawing/2014/main" xmlns=""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Freeform: Shape 129">
            <a:extLst>
              <a:ext uri="{FF2B5EF4-FFF2-40B4-BE49-F238E27FC236}">
                <a16:creationId xmlns:a16="http://schemas.microsoft.com/office/drawing/2014/main" xmlns=""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2" name="Rectangle 131">
            <a:extLst>
              <a:ext uri="{FF2B5EF4-FFF2-40B4-BE49-F238E27FC236}">
                <a16:creationId xmlns:a16="http://schemas.microsoft.com/office/drawing/2014/main" xmlns=""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Google Shape;114;p23"/>
          <p:cNvSpPr txBox="1">
            <a:spLocks noGrp="1"/>
          </p:cNvSpPr>
          <p:nvPr>
            <p:ph type="title"/>
          </p:nvPr>
        </p:nvSpPr>
        <p:spPr>
          <a:xfrm>
            <a:off x="466722" y="586855"/>
            <a:ext cx="3201366" cy="3387497"/>
          </a:xfrm>
          <a:prstGeom prst="rect">
            <a:avLst/>
          </a:prstGeom>
        </p:spPr>
        <p:txBody>
          <a:bodyPr spcFirstLastPara="1" vert="horz" lIns="91440" tIns="45720" rIns="91440" bIns="45720" rtlCol="0" anchor="b" anchorCtr="0">
            <a:normAutofit/>
          </a:bodyPr>
          <a:lstStyle/>
          <a:p>
            <a:pPr algn="r">
              <a:spcBef>
                <a:spcPct val="0"/>
              </a:spcBef>
            </a:pPr>
            <a:r>
              <a:rPr lang="hu-HU" sz="4000" kern="1200" dirty="0" smtClean="0">
                <a:solidFill>
                  <a:srgbClr val="FFFFFF"/>
                </a:solidFill>
                <a:latin typeface="+mj-lt"/>
                <a:ea typeface="+mj-ea"/>
                <a:cs typeface="+mj-cs"/>
              </a:rPr>
              <a:t>A nyelvinapló-bejegyzések felépítése</a:t>
            </a:r>
            <a:endParaRPr lang="en-US" sz="4000" kern="1200" dirty="0">
              <a:solidFill>
                <a:srgbClr val="FFFFFF"/>
              </a:solidFill>
              <a:latin typeface="+mj-lt"/>
              <a:ea typeface="+mj-ea"/>
              <a:cs typeface="+mj-cs"/>
            </a:endParaRPr>
          </a:p>
        </p:txBody>
      </p:sp>
      <p:graphicFrame>
        <p:nvGraphicFramePr>
          <p:cNvPr id="2" name="Diagram 1"/>
          <p:cNvGraphicFramePr/>
          <p:nvPr>
            <p:extLst/>
          </p:nvPr>
        </p:nvGraphicFramePr>
        <p:xfrm>
          <a:off x="3198585" y="1026368"/>
          <a:ext cx="7456973" cy="52112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Jobb oldali kapcsos zárójel 4"/>
          <p:cNvSpPr/>
          <p:nvPr/>
        </p:nvSpPr>
        <p:spPr>
          <a:xfrm>
            <a:off x="9453433" y="1287625"/>
            <a:ext cx="802433" cy="324705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sp>
        <p:nvSpPr>
          <p:cNvPr id="3" name="Lekerekített téglalap 2"/>
          <p:cNvSpPr/>
          <p:nvPr/>
        </p:nvSpPr>
        <p:spPr>
          <a:xfrm>
            <a:off x="10394302" y="2589245"/>
            <a:ext cx="1492898" cy="6438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dirty="0" smtClean="0"/>
              <a:t>Diákok</a:t>
            </a:r>
            <a:endParaRPr lang="hu-HU" dirty="0"/>
          </a:p>
        </p:txBody>
      </p:sp>
      <p:sp>
        <p:nvSpPr>
          <p:cNvPr id="14" name="Jobb oldali kapcsos zárójel 13"/>
          <p:cNvSpPr/>
          <p:nvPr/>
        </p:nvSpPr>
        <p:spPr>
          <a:xfrm>
            <a:off x="9949542" y="1287625"/>
            <a:ext cx="802433" cy="477681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sp>
        <p:nvSpPr>
          <p:cNvPr id="15" name="Lekerekített téglalap 14"/>
          <p:cNvSpPr/>
          <p:nvPr/>
        </p:nvSpPr>
        <p:spPr>
          <a:xfrm>
            <a:off x="10573202" y="3494314"/>
            <a:ext cx="1492898" cy="6438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dirty="0" smtClean="0"/>
              <a:t>Tanár</a:t>
            </a:r>
            <a:endParaRPr lang="hu-HU" dirty="0"/>
          </a:p>
        </p:txBody>
      </p:sp>
    </p:spTree>
    <p:extLst>
      <p:ext uri="{BB962C8B-B14F-4D97-AF65-F5344CB8AC3E}">
        <p14:creationId xmlns:p14="http://schemas.microsoft.com/office/powerpoint/2010/main" val="359793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14"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494818325"/>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artalom helye 3"/>
          <p:cNvSpPr>
            <a:spLocks noGrp="1"/>
          </p:cNvSpPr>
          <p:nvPr>
            <p:ph idx="1"/>
          </p:nvPr>
        </p:nvSpPr>
        <p:spPr/>
        <p:txBody>
          <a:bodyPr/>
          <a:lstStyle/>
          <a:p>
            <a:endParaRPr lang="hu-HU" dirty="0"/>
          </a:p>
        </p:txBody>
      </p:sp>
      <p:pic>
        <p:nvPicPr>
          <p:cNvPr id="5" name="Kép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07094" y="1825625"/>
            <a:ext cx="6099110" cy="4055908"/>
          </a:xfrm>
          <a:prstGeom prst="rect">
            <a:avLst/>
          </a:prstGeom>
          <a:ln>
            <a:noFill/>
          </a:ln>
          <a:effectLst>
            <a:softEdge rad="112500"/>
          </a:effectLst>
        </p:spPr>
      </p:pic>
    </p:spTree>
    <p:extLst>
      <p:ext uri="{BB962C8B-B14F-4D97-AF65-F5344CB8AC3E}">
        <p14:creationId xmlns:p14="http://schemas.microsoft.com/office/powerpoint/2010/main" val="34425979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nvPr>
        </p:nvGraphicFramePr>
        <p:xfrm>
          <a:off x="2174033" y="65315"/>
          <a:ext cx="7192866" cy="40611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Lefelé nyíl 4"/>
          <p:cNvSpPr/>
          <p:nvPr/>
        </p:nvSpPr>
        <p:spPr>
          <a:xfrm>
            <a:off x="5449078" y="4338735"/>
            <a:ext cx="485191" cy="9237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6" name="Lekerekített téglalap 5"/>
          <p:cNvSpPr/>
          <p:nvPr/>
        </p:nvSpPr>
        <p:spPr>
          <a:xfrm>
            <a:off x="3200399" y="5561045"/>
            <a:ext cx="4982548" cy="10077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3600" dirty="0" smtClean="0">
                <a:latin typeface="Garamond" panose="02020404030301010803" pitchFamily="18" charset="0"/>
              </a:rPr>
              <a:t>Tanár: nyelviprobléma-adatbázis építése</a:t>
            </a:r>
            <a:endParaRPr lang="hu-HU" sz="3600" dirty="0">
              <a:latin typeface="Garamond" panose="02020404030301010803" pitchFamily="18" charset="0"/>
            </a:endParaRPr>
          </a:p>
        </p:txBody>
      </p:sp>
    </p:spTree>
    <p:extLst>
      <p:ext uri="{BB962C8B-B14F-4D97-AF65-F5344CB8AC3E}">
        <p14:creationId xmlns:p14="http://schemas.microsoft.com/office/powerpoint/2010/main" val="3990507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1"/>
        <p:cNvGrpSpPr/>
        <p:nvPr/>
      </p:nvGrpSpPr>
      <p:grpSpPr>
        <a:xfrm>
          <a:off x="0" y="0"/>
          <a:ext cx="0" cy="0"/>
          <a:chOff x="0" y="0"/>
          <a:chExt cx="0" cy="0"/>
        </a:xfrm>
      </p:grpSpPr>
      <p:sp useBgFill="1">
        <p:nvSpPr>
          <p:cNvPr id="108" name="Rectangle 107">
            <a:extLst>
              <a:ext uri="{FF2B5EF4-FFF2-40B4-BE49-F238E27FC236}">
                <a16:creationId xmlns:a16="http://schemas.microsoft.com/office/drawing/2014/main" xmlns=""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0" name="Rectangle 109">
            <a:extLst>
              <a:ext uri="{FF2B5EF4-FFF2-40B4-BE49-F238E27FC236}">
                <a16:creationId xmlns:a16="http://schemas.microsoft.com/office/drawing/2014/main" xmlns=""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xmlns=""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xmlns=""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xmlns=""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Freeform: Shape 117">
            <a:extLst>
              <a:ext uri="{FF2B5EF4-FFF2-40B4-BE49-F238E27FC236}">
                <a16:creationId xmlns:a16="http://schemas.microsoft.com/office/drawing/2014/main" xmlns=""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0" name="Rectangle 119">
            <a:extLst>
              <a:ext uri="{FF2B5EF4-FFF2-40B4-BE49-F238E27FC236}">
                <a16:creationId xmlns:a16="http://schemas.microsoft.com/office/drawing/2014/main" xmlns=""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Google Shape;102;p21"/>
          <p:cNvSpPr txBox="1">
            <a:spLocks noGrp="1"/>
          </p:cNvSpPr>
          <p:nvPr>
            <p:ph type="title"/>
          </p:nvPr>
        </p:nvSpPr>
        <p:spPr>
          <a:xfrm>
            <a:off x="466722" y="586855"/>
            <a:ext cx="3201366" cy="3387497"/>
          </a:xfrm>
          <a:prstGeom prst="rect">
            <a:avLst/>
          </a:prstGeom>
        </p:spPr>
        <p:txBody>
          <a:bodyPr spcFirstLastPara="1" vert="horz" lIns="91440" tIns="45720" rIns="91440" bIns="45720" rtlCol="0" anchor="b" anchorCtr="0">
            <a:normAutofit/>
          </a:bodyPr>
          <a:lstStyle/>
          <a:p>
            <a:pPr algn="r">
              <a:spcBef>
                <a:spcPct val="0"/>
              </a:spcBef>
            </a:pPr>
            <a:r>
              <a:rPr lang="hu-HU" sz="4000" dirty="0" smtClean="0">
                <a:solidFill>
                  <a:srgbClr val="FFFFFF"/>
                </a:solidFill>
              </a:rPr>
              <a:t>Előzmények</a:t>
            </a:r>
            <a:endParaRPr lang="en-US" sz="4000" kern="1200" dirty="0">
              <a:solidFill>
                <a:srgbClr val="FFFFFF"/>
              </a:solidFill>
              <a:latin typeface="+mj-lt"/>
              <a:ea typeface="+mj-ea"/>
              <a:cs typeface="+mj-cs"/>
            </a:endParaRPr>
          </a:p>
        </p:txBody>
      </p:sp>
      <p:sp>
        <p:nvSpPr>
          <p:cNvPr id="103" name="Google Shape;103;p21"/>
          <p:cNvSpPr txBox="1">
            <a:spLocks noGrp="1"/>
          </p:cNvSpPr>
          <p:nvPr>
            <p:ph type="body" idx="1"/>
          </p:nvPr>
        </p:nvSpPr>
        <p:spPr>
          <a:xfrm>
            <a:off x="4504548" y="348343"/>
            <a:ext cx="7382651" cy="6328227"/>
          </a:xfrm>
          <a:prstGeom prst="rect">
            <a:avLst/>
          </a:prstGeom>
        </p:spPr>
        <p:txBody>
          <a:bodyPr spcFirstLastPara="1" vert="horz" lIns="91440" tIns="45720" rIns="91440" bIns="45720" rtlCol="0" anchor="ctr" anchorCtr="0">
            <a:normAutofit/>
          </a:bodyPr>
          <a:lstStyle/>
          <a:p>
            <a:pPr marL="342900" indent="-342900">
              <a:buClr>
                <a:schemeClr val="dk1"/>
              </a:buClr>
              <a:buSzPts val="1100"/>
            </a:pPr>
            <a:r>
              <a:rPr lang="hu-HU" dirty="0" smtClean="0">
                <a:solidFill>
                  <a:schemeClr val="accent1">
                    <a:lumMod val="50000"/>
                  </a:schemeClr>
                </a:solidFill>
              </a:rPr>
              <a:t>Nyelvi napló íratása 2019 óta az Eszterházy Károly Katolikus Egyetem magyartanár, egyéb tanár, tanító, óvodapedagógus, fordító és tolmács szakos hallgatóival </a:t>
            </a:r>
            <a:r>
              <a:rPr lang="hu-HU" dirty="0" smtClean="0">
                <a:solidFill>
                  <a:schemeClr val="accent1">
                    <a:lumMod val="50000"/>
                  </a:schemeClr>
                </a:solidFill>
                <a:latin typeface="Garamond" panose="02020404030301010803" pitchFamily="18" charset="0"/>
                <a:sym typeface="Wingdings" panose="05000000000000000000" pitchFamily="2" charset="2"/>
              </a:rPr>
              <a:t>→</a:t>
            </a:r>
            <a:r>
              <a:rPr lang="hu-HU" dirty="0" smtClean="0">
                <a:solidFill>
                  <a:schemeClr val="accent1">
                    <a:lumMod val="50000"/>
                  </a:schemeClr>
                </a:solidFill>
                <a:sym typeface="Wingdings" panose="05000000000000000000" pitchFamily="2" charset="2"/>
              </a:rPr>
              <a:t> nyelvinapló-adatbázis (120 napló, 658 bejegyzés)</a:t>
            </a:r>
          </a:p>
          <a:p>
            <a:pPr marL="342900" indent="-342900">
              <a:buClr>
                <a:schemeClr val="dk1"/>
              </a:buClr>
              <a:buSzPts val="1100"/>
            </a:pPr>
            <a:r>
              <a:rPr lang="hu-HU" dirty="0" smtClean="0">
                <a:solidFill>
                  <a:schemeClr val="accent1">
                    <a:lumMod val="50000"/>
                  </a:schemeClr>
                </a:solidFill>
                <a:sym typeface="Wingdings" panose="05000000000000000000" pitchFamily="2" charset="2"/>
              </a:rPr>
              <a:t>Nyelvi napló íratása középiskolásokkal, kísérleti jelleggel</a:t>
            </a:r>
            <a:endParaRPr lang="hu-HU" dirty="0" smtClean="0">
              <a:solidFill>
                <a:schemeClr val="accent1">
                  <a:lumMod val="5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3"/>
        <p:cNvGrpSpPr/>
        <p:nvPr/>
      </p:nvGrpSpPr>
      <p:grpSpPr>
        <a:xfrm>
          <a:off x="0" y="0"/>
          <a:ext cx="0" cy="0"/>
          <a:chOff x="0" y="0"/>
          <a:chExt cx="0" cy="0"/>
        </a:xfrm>
      </p:grpSpPr>
      <p:sp useBgFill="1">
        <p:nvSpPr>
          <p:cNvPr id="120" name="Rectangle 119">
            <a:extLst>
              <a:ext uri="{FF2B5EF4-FFF2-40B4-BE49-F238E27FC236}">
                <a16:creationId xmlns:a16="http://schemas.microsoft.com/office/drawing/2014/main" xmlns=""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2" name="Rectangle 121">
            <a:extLst>
              <a:ext uri="{FF2B5EF4-FFF2-40B4-BE49-F238E27FC236}">
                <a16:creationId xmlns:a16="http://schemas.microsoft.com/office/drawing/2014/main" xmlns=""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xmlns=""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a:extLst>
              <a:ext uri="{FF2B5EF4-FFF2-40B4-BE49-F238E27FC236}">
                <a16:creationId xmlns:a16="http://schemas.microsoft.com/office/drawing/2014/main" xmlns=""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a:extLst>
              <a:ext uri="{FF2B5EF4-FFF2-40B4-BE49-F238E27FC236}">
                <a16:creationId xmlns:a16="http://schemas.microsoft.com/office/drawing/2014/main" xmlns=""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Freeform: Shape 129">
            <a:extLst>
              <a:ext uri="{FF2B5EF4-FFF2-40B4-BE49-F238E27FC236}">
                <a16:creationId xmlns:a16="http://schemas.microsoft.com/office/drawing/2014/main" xmlns=""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2" name="Rectangle 131">
            <a:extLst>
              <a:ext uri="{FF2B5EF4-FFF2-40B4-BE49-F238E27FC236}">
                <a16:creationId xmlns:a16="http://schemas.microsoft.com/office/drawing/2014/main" xmlns=""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Google Shape;114;p23"/>
          <p:cNvSpPr txBox="1">
            <a:spLocks noGrp="1"/>
          </p:cNvSpPr>
          <p:nvPr>
            <p:ph type="title"/>
          </p:nvPr>
        </p:nvSpPr>
        <p:spPr>
          <a:xfrm>
            <a:off x="317241" y="913425"/>
            <a:ext cx="3583731" cy="2846811"/>
          </a:xfrm>
          <a:prstGeom prst="rect">
            <a:avLst/>
          </a:prstGeom>
        </p:spPr>
        <p:txBody>
          <a:bodyPr spcFirstLastPara="1" vert="horz" lIns="91440" tIns="45720" rIns="91440" bIns="45720" rtlCol="0" anchor="b" anchorCtr="0">
            <a:normAutofit/>
          </a:bodyPr>
          <a:lstStyle/>
          <a:p>
            <a:pPr algn="r">
              <a:spcBef>
                <a:spcPct val="0"/>
              </a:spcBef>
            </a:pPr>
            <a:r>
              <a:rPr lang="hu-HU" sz="4000" dirty="0" smtClean="0">
                <a:solidFill>
                  <a:srgbClr val="FFFFFF"/>
                </a:solidFill>
              </a:rPr>
              <a:t>1. Idegen szavak ingadozó kiejtése</a:t>
            </a:r>
            <a:endParaRPr lang="en-US" sz="4000" kern="1200" dirty="0">
              <a:solidFill>
                <a:srgbClr val="FFFFFF"/>
              </a:solidFill>
            </a:endParaRPr>
          </a:p>
        </p:txBody>
      </p:sp>
      <p:sp>
        <p:nvSpPr>
          <p:cNvPr id="6" name="Téglalap 5"/>
          <p:cNvSpPr/>
          <p:nvPr/>
        </p:nvSpPr>
        <p:spPr>
          <a:xfrm>
            <a:off x="4542867" y="243511"/>
            <a:ext cx="6867330" cy="6370975"/>
          </a:xfrm>
          <a:prstGeom prst="rect">
            <a:avLst/>
          </a:prstGeom>
        </p:spPr>
        <p:txBody>
          <a:bodyPr wrap="square">
            <a:spAutoFit/>
          </a:bodyPr>
          <a:lstStyle/>
          <a:p>
            <a:r>
              <a:rPr lang="hu-HU" sz="2400" b="1" dirty="0" smtClean="0"/>
              <a:t>1.1</a:t>
            </a:r>
            <a:r>
              <a:rPr lang="hu-HU" sz="2400" b="1" dirty="0"/>
              <a:t>. A megfigyelt nyelvi jelenség időbeli és térbeli behatárolása (helyszín és időpont), a résztvevők leírása</a:t>
            </a:r>
            <a:endParaRPr lang="hu-HU" sz="2400" dirty="0"/>
          </a:p>
          <a:p>
            <a:r>
              <a:rPr lang="hu-HU" sz="2400" dirty="0"/>
              <a:t>Eger–Budapest távolsági busz, 2018. március, két idősebb hölgy beszélgetése </a:t>
            </a:r>
          </a:p>
          <a:p>
            <a:r>
              <a:rPr lang="hu-HU" sz="2400" dirty="0"/>
              <a:t> </a:t>
            </a:r>
          </a:p>
          <a:p>
            <a:r>
              <a:rPr lang="hu-HU" sz="2400" b="1" dirty="0" smtClean="0"/>
              <a:t>1.2</a:t>
            </a:r>
            <a:r>
              <a:rPr lang="hu-HU" sz="2400" b="1" dirty="0"/>
              <a:t>. A megfigyelt nyelvi jelenség leírása</a:t>
            </a:r>
            <a:endParaRPr lang="hu-HU" sz="2400" dirty="0"/>
          </a:p>
          <a:p>
            <a:r>
              <a:rPr lang="hu-HU" sz="2400" dirty="0"/>
              <a:t> </a:t>
            </a:r>
          </a:p>
          <a:p>
            <a:r>
              <a:rPr lang="hu-HU" sz="2400" dirty="0"/>
              <a:t>Egerből épp Pestre utaztam vissza, amikor a távolsági buszon hallottam két idős hölgy beszélgetését. Az egyik hölgy azt mondta: „Szerintem a </a:t>
            </a:r>
            <a:r>
              <a:rPr lang="hu-HU" sz="2400" dirty="0" err="1"/>
              <a:t>Lidlt</a:t>
            </a:r>
            <a:r>
              <a:rPr lang="hu-HU" sz="2400" dirty="0"/>
              <a:t> azt [</a:t>
            </a:r>
            <a:r>
              <a:rPr lang="hu-HU" sz="2400" dirty="0" err="1"/>
              <a:t>lidül</a:t>
            </a:r>
            <a:r>
              <a:rPr lang="hu-HU" sz="2400" dirty="0"/>
              <a:t>]</a:t>
            </a:r>
            <a:r>
              <a:rPr lang="hu-HU" sz="2400" dirty="0" err="1"/>
              <a:t>-nek</a:t>
            </a:r>
            <a:r>
              <a:rPr lang="hu-HU" sz="2400" dirty="0"/>
              <a:t> kell ejteni, hiszen tudod, ott van az a másik szó is, hogy retikül, és ott is ü betű van az i előtt.”</a:t>
            </a:r>
          </a:p>
          <a:p>
            <a:r>
              <a:rPr lang="hu-HU" sz="2400" dirty="0"/>
              <a:t> </a:t>
            </a:r>
          </a:p>
          <a:p>
            <a:r>
              <a:rPr lang="hu-HU" sz="2400" dirty="0"/>
              <a:t>Erre a másik hölgy: „Nem, </a:t>
            </a:r>
            <a:r>
              <a:rPr lang="hu-HU" sz="2400" dirty="0" err="1"/>
              <a:t>nem</a:t>
            </a:r>
            <a:r>
              <a:rPr lang="hu-HU" sz="2400" dirty="0"/>
              <a:t>. Gondolj bele, az </a:t>
            </a:r>
            <a:r>
              <a:rPr lang="hu-HU" sz="2400" dirty="0" err="1"/>
              <a:t>Aldit</a:t>
            </a:r>
            <a:r>
              <a:rPr lang="hu-HU" sz="2400" dirty="0"/>
              <a:t> is [</a:t>
            </a:r>
            <a:r>
              <a:rPr lang="hu-HU" sz="2400" dirty="0" err="1"/>
              <a:t>aldi</a:t>
            </a:r>
            <a:r>
              <a:rPr lang="hu-HU" sz="2400" dirty="0"/>
              <a:t>]</a:t>
            </a:r>
            <a:r>
              <a:rPr lang="hu-HU" sz="2400" dirty="0" err="1"/>
              <a:t>-nak</a:t>
            </a:r>
            <a:r>
              <a:rPr lang="hu-HU" sz="2400" dirty="0"/>
              <a:t> mondod, tehát ezt is [</a:t>
            </a:r>
            <a:r>
              <a:rPr lang="hu-HU" sz="2400" dirty="0" err="1"/>
              <a:t>lidli</a:t>
            </a:r>
            <a:r>
              <a:rPr lang="hu-HU" sz="2400" dirty="0"/>
              <a:t>]</a:t>
            </a:r>
            <a:r>
              <a:rPr lang="hu-HU" sz="2400" dirty="0" err="1"/>
              <a:t>-nek</a:t>
            </a:r>
            <a:r>
              <a:rPr lang="hu-HU" sz="2400" dirty="0"/>
              <a:t> kell mondani.”</a:t>
            </a:r>
          </a:p>
        </p:txBody>
      </p:sp>
    </p:spTree>
    <p:extLst>
      <p:ext uri="{BB962C8B-B14F-4D97-AF65-F5344CB8AC3E}">
        <p14:creationId xmlns:p14="http://schemas.microsoft.com/office/powerpoint/2010/main" val="4271257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232756839"/>
              </p:ext>
            </p:extLst>
          </p:nvPr>
        </p:nvGraphicFramePr>
        <p:xfrm>
          <a:off x="415600" y="593367"/>
          <a:ext cx="11360800" cy="76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zöveg helye 2"/>
          <p:cNvSpPr>
            <a:spLocks noGrp="1"/>
          </p:cNvSpPr>
          <p:nvPr>
            <p:ph type="body" idx="1"/>
          </p:nvPr>
        </p:nvSpPr>
        <p:spPr>
          <a:xfrm>
            <a:off x="970384" y="1536633"/>
            <a:ext cx="10198359" cy="4555200"/>
          </a:xfrm>
        </p:spPr>
        <p:txBody>
          <a:bodyPr>
            <a:normAutofit/>
          </a:bodyPr>
          <a:lstStyle/>
          <a:p>
            <a:pPr marL="457200" lvl="0" indent="-368300">
              <a:lnSpc>
                <a:spcPct val="100000"/>
              </a:lnSpc>
              <a:spcBef>
                <a:spcPts val="1600"/>
              </a:spcBef>
              <a:buClr>
                <a:srgbClr val="000000"/>
              </a:buClr>
              <a:buSzPts val="2200"/>
            </a:pPr>
            <a:r>
              <a:rPr lang="hu-HU" dirty="0">
                <a:solidFill>
                  <a:srgbClr val="000000"/>
                </a:solidFill>
              </a:rPr>
              <a:t>a nyelvi változatok társas jelentése – szociolingvisztikai kérdés</a:t>
            </a:r>
          </a:p>
          <a:p>
            <a:pPr marL="457200" lvl="0" indent="-368300">
              <a:lnSpc>
                <a:spcPct val="100000"/>
              </a:lnSpc>
              <a:spcBef>
                <a:spcPts val="1600"/>
              </a:spcBef>
              <a:buClr>
                <a:srgbClr val="000000"/>
              </a:buClr>
              <a:buSzPts val="2200"/>
            </a:pPr>
            <a:r>
              <a:rPr lang="hu-HU" dirty="0">
                <a:solidFill>
                  <a:srgbClr val="000000"/>
                </a:solidFill>
              </a:rPr>
              <a:t>ejtéskönnyítő hangzók, szótagalkotó mássalhangzók – hangtani </a:t>
            </a:r>
            <a:r>
              <a:rPr lang="hu-HU" dirty="0" smtClean="0">
                <a:solidFill>
                  <a:srgbClr val="000000"/>
                </a:solidFill>
              </a:rPr>
              <a:t>kérdés</a:t>
            </a:r>
          </a:p>
          <a:p>
            <a:pPr marL="457200" lvl="0" indent="-368300">
              <a:lnSpc>
                <a:spcPct val="100000"/>
              </a:lnSpc>
              <a:spcBef>
                <a:spcPts val="1600"/>
              </a:spcBef>
              <a:buClr>
                <a:srgbClr val="000000"/>
              </a:buClr>
              <a:buSzPts val="2200"/>
            </a:pPr>
            <a:r>
              <a:rPr lang="hu-HU" dirty="0" smtClean="0">
                <a:solidFill>
                  <a:srgbClr val="000000"/>
                </a:solidFill>
              </a:rPr>
              <a:t>idegen </a:t>
            </a:r>
            <a:r>
              <a:rPr lang="hu-HU" dirty="0">
                <a:solidFill>
                  <a:srgbClr val="000000"/>
                </a:solidFill>
              </a:rPr>
              <a:t>eredetű közszók és tulajdonnevek eltérő kiejtési </a:t>
            </a:r>
            <a:r>
              <a:rPr lang="hu-HU" dirty="0" smtClean="0">
                <a:solidFill>
                  <a:srgbClr val="000000"/>
                </a:solidFill>
              </a:rPr>
              <a:t>szabályszerűségei – </a:t>
            </a:r>
            <a:r>
              <a:rPr lang="hu-HU" dirty="0">
                <a:solidFill>
                  <a:srgbClr val="000000"/>
                </a:solidFill>
              </a:rPr>
              <a:t>nyelvérintkezési </a:t>
            </a:r>
            <a:r>
              <a:rPr lang="hu-HU" dirty="0" smtClean="0">
                <a:solidFill>
                  <a:srgbClr val="000000"/>
                </a:solidFill>
              </a:rPr>
              <a:t>kérdés</a:t>
            </a:r>
            <a:endParaRPr lang="hu-HU" dirty="0">
              <a:solidFill>
                <a:srgbClr val="000000"/>
              </a:solidFill>
            </a:endParaRPr>
          </a:p>
          <a:p>
            <a:pPr marL="457200" lvl="0" indent="-368300">
              <a:lnSpc>
                <a:spcPct val="100000"/>
              </a:lnSpc>
              <a:spcBef>
                <a:spcPts val="1600"/>
              </a:spcBef>
              <a:buClr>
                <a:srgbClr val="000000"/>
              </a:buClr>
              <a:buSzPts val="2200"/>
            </a:pPr>
            <a:r>
              <a:rPr lang="hu-HU" dirty="0">
                <a:solidFill>
                  <a:srgbClr val="000000"/>
                </a:solidFill>
              </a:rPr>
              <a:t>tulajdonnevek toldalékolása – helyesírási kérdés</a:t>
            </a:r>
          </a:p>
        </p:txBody>
      </p:sp>
    </p:spTree>
    <p:extLst>
      <p:ext uri="{BB962C8B-B14F-4D97-AF65-F5344CB8AC3E}">
        <p14:creationId xmlns:p14="http://schemas.microsoft.com/office/powerpoint/2010/main" val="10013706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200;g7587faca5b_0_5"/>
          <p:cNvPicPr preferRelativeResize="0"/>
          <p:nvPr/>
        </p:nvPicPr>
        <p:blipFill>
          <a:blip r:embed="rId2">
            <a:alphaModFix/>
          </a:blip>
          <a:stretch>
            <a:fillRect/>
          </a:stretch>
        </p:blipFill>
        <p:spPr>
          <a:xfrm>
            <a:off x="438540" y="674191"/>
            <a:ext cx="10730203" cy="5745270"/>
          </a:xfrm>
          <a:prstGeom prst="rect">
            <a:avLst/>
          </a:prstGeom>
          <a:noFill/>
          <a:ln>
            <a:noFill/>
          </a:ln>
        </p:spPr>
      </p:pic>
    </p:spTree>
    <p:extLst>
      <p:ext uri="{BB962C8B-B14F-4D97-AF65-F5344CB8AC3E}">
        <p14:creationId xmlns:p14="http://schemas.microsoft.com/office/powerpoint/2010/main" val="21308770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566123715"/>
              </p:ext>
            </p:extLst>
          </p:nvPr>
        </p:nvGraphicFramePr>
        <p:xfrm>
          <a:off x="415600" y="593367"/>
          <a:ext cx="11360800" cy="76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zöveg helye 2"/>
          <p:cNvSpPr>
            <a:spLocks noGrp="1"/>
          </p:cNvSpPr>
          <p:nvPr>
            <p:ph type="body" idx="1"/>
          </p:nvPr>
        </p:nvSpPr>
        <p:spPr>
          <a:xfrm>
            <a:off x="415600" y="1536633"/>
            <a:ext cx="7426374" cy="4555200"/>
          </a:xfrm>
        </p:spPr>
        <p:txBody>
          <a:bodyPr>
            <a:normAutofit lnSpcReduction="10000"/>
          </a:bodyPr>
          <a:lstStyle/>
          <a:p>
            <a:r>
              <a:rPr lang="hu-HU" i="1" dirty="0" err="1" smtClean="0"/>
              <a:t>Lidl</a:t>
            </a:r>
            <a:r>
              <a:rPr lang="hu-HU" dirty="0" smtClean="0"/>
              <a:t> ejtésvariációi </a:t>
            </a:r>
            <a:r>
              <a:rPr lang="hu-HU" dirty="0" smtClean="0">
                <a:latin typeface="Times New Roman" panose="02020603050405020304" pitchFamily="18" charset="0"/>
                <a:cs typeface="Times New Roman" panose="02020603050405020304" pitchFamily="18" charset="0"/>
              </a:rPr>
              <a:t>→</a:t>
            </a:r>
            <a:r>
              <a:rPr lang="hu-HU" dirty="0" smtClean="0"/>
              <a:t> villáminterjú, hangfelvétel készítése, a választott formák indoklása</a:t>
            </a:r>
          </a:p>
          <a:p>
            <a:r>
              <a:rPr lang="hu-HU" dirty="0" smtClean="0"/>
              <a:t>Hasonló példák keresése: </a:t>
            </a:r>
            <a:r>
              <a:rPr lang="hu-HU" dirty="0"/>
              <a:t>idegen, </a:t>
            </a:r>
            <a:r>
              <a:rPr lang="hu-HU" dirty="0" smtClean="0"/>
              <a:t>német vagy angol </a:t>
            </a:r>
            <a:r>
              <a:rPr lang="hu-HU" dirty="0"/>
              <a:t>eredetű </a:t>
            </a:r>
            <a:r>
              <a:rPr lang="hu-HU" dirty="0" smtClean="0"/>
              <a:t>szava </a:t>
            </a:r>
            <a:r>
              <a:rPr lang="hu-HU" i="1" dirty="0" smtClean="0"/>
              <a:t>(bejgli</a:t>
            </a:r>
            <a:r>
              <a:rPr lang="hu-HU" i="1" dirty="0"/>
              <a:t>, cetli, </a:t>
            </a:r>
            <a:r>
              <a:rPr lang="hu-HU" i="1" dirty="0" smtClean="0"/>
              <a:t>cucli, </a:t>
            </a:r>
            <a:r>
              <a:rPr lang="hu-HU" i="1" dirty="0" err="1" smtClean="0"/>
              <a:t>Gugli</a:t>
            </a:r>
            <a:r>
              <a:rPr lang="hu-HU" i="1" dirty="0" smtClean="0"/>
              <a:t>)</a:t>
            </a:r>
          </a:p>
          <a:p>
            <a:r>
              <a:rPr lang="hu-HU" dirty="0" smtClean="0"/>
              <a:t>Gyűjtőmunka: más nyelvekben példák keresése, </a:t>
            </a:r>
            <a:r>
              <a:rPr lang="hu-HU" dirty="0"/>
              <a:t>amelyekben a mássalhangzók szótagalkotó </a:t>
            </a:r>
            <a:r>
              <a:rPr lang="hu-HU" dirty="0" smtClean="0"/>
              <a:t>szerepűek (</a:t>
            </a:r>
            <a:r>
              <a:rPr lang="hu-HU" dirty="0" err="1" smtClean="0"/>
              <a:t>szonoránsok</a:t>
            </a:r>
            <a:r>
              <a:rPr lang="hu-HU" dirty="0" smtClean="0"/>
              <a:t> [zöngehangok] vs. </a:t>
            </a:r>
            <a:r>
              <a:rPr lang="hu-HU" dirty="0" err="1" smtClean="0"/>
              <a:t>obstruensek</a:t>
            </a:r>
            <a:r>
              <a:rPr lang="hu-HU" dirty="0" smtClean="0"/>
              <a:t> [zörejhangok])</a:t>
            </a:r>
            <a:r>
              <a:rPr lang="hu-HU" dirty="0"/>
              <a:t> </a:t>
            </a:r>
          </a:p>
          <a:p>
            <a:r>
              <a:rPr lang="hu-HU" dirty="0"/>
              <a:t>A </a:t>
            </a:r>
            <a:r>
              <a:rPr lang="hu-HU" i="1" dirty="0" err="1"/>
              <a:t>Lidl</a:t>
            </a:r>
            <a:r>
              <a:rPr lang="hu-HU" dirty="0"/>
              <a:t> toldalékos írásmódjának </a:t>
            </a:r>
            <a:r>
              <a:rPr lang="hu-HU" dirty="0" smtClean="0"/>
              <a:t>változatainak összegyűjtetése a tanulókkal internetes </a:t>
            </a:r>
            <a:r>
              <a:rPr lang="hu-HU" dirty="0"/>
              <a:t>keresők </a:t>
            </a:r>
            <a:r>
              <a:rPr lang="hu-HU" dirty="0" smtClean="0"/>
              <a:t>segítségével </a:t>
            </a:r>
            <a:r>
              <a:rPr lang="hu-HU" dirty="0">
                <a:latin typeface="Times New Roman" panose="02020603050405020304" pitchFamily="18" charset="0"/>
                <a:cs typeface="Times New Roman" panose="02020603050405020304" pitchFamily="18" charset="0"/>
              </a:rPr>
              <a:t>→ </a:t>
            </a:r>
            <a:r>
              <a:rPr lang="hu-HU" dirty="0" smtClean="0"/>
              <a:t>AkH.</a:t>
            </a:r>
            <a:r>
              <a:rPr lang="hu-HU" baseline="30000" dirty="0" smtClean="0"/>
              <a:t>12</a:t>
            </a:r>
            <a:r>
              <a:rPr lang="hu-HU" dirty="0" smtClean="0"/>
              <a:t> </a:t>
            </a:r>
            <a:r>
              <a:rPr lang="hu-HU" dirty="0"/>
              <a:t>önálló alkalmazása révén </a:t>
            </a:r>
            <a:r>
              <a:rPr lang="hu-HU" dirty="0" smtClean="0"/>
              <a:t>a </a:t>
            </a:r>
            <a:r>
              <a:rPr lang="hu-HU" dirty="0"/>
              <a:t>talált változatok </a:t>
            </a:r>
            <a:r>
              <a:rPr lang="hu-HU" dirty="0" smtClean="0"/>
              <a:t>megfelelőségének mérlegelése</a:t>
            </a:r>
            <a:endParaRPr lang="hu-HU" dirty="0"/>
          </a:p>
          <a:p>
            <a:pPr marL="152396" indent="0">
              <a:buNone/>
            </a:pPr>
            <a:endParaRPr lang="hu-HU" dirty="0"/>
          </a:p>
        </p:txBody>
      </p:sp>
      <p:pic>
        <p:nvPicPr>
          <p:cNvPr id="4" name="Kép 3" descr="https://fastly.4sqi.net/img/general/width960/8694205_dNydezwFqQC6n3gZrAq_nD6BLBtuy0a8VMw6WpN17RA.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38932" y="1441173"/>
            <a:ext cx="3200400" cy="45116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348221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useBgFill="1">
        <p:nvSpPr>
          <p:cNvPr id="126" name="Rectangle 125">
            <a:extLst>
              <a:ext uri="{FF2B5EF4-FFF2-40B4-BE49-F238E27FC236}">
                <a16:creationId xmlns:a16="http://schemas.microsoft.com/office/drawing/2014/main" xmlns=""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8" name="Rectangle 127">
            <a:extLst>
              <a:ext uri="{FF2B5EF4-FFF2-40B4-BE49-F238E27FC236}">
                <a16:creationId xmlns:a16="http://schemas.microsoft.com/office/drawing/2014/main" xmlns=""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xmlns=""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a:extLst>
              <a:ext uri="{FF2B5EF4-FFF2-40B4-BE49-F238E27FC236}">
                <a16:creationId xmlns:a16="http://schemas.microsoft.com/office/drawing/2014/main" xmlns=""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xmlns=""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Freeform: Shape 135">
            <a:extLst>
              <a:ext uri="{FF2B5EF4-FFF2-40B4-BE49-F238E27FC236}">
                <a16:creationId xmlns:a16="http://schemas.microsoft.com/office/drawing/2014/main" xmlns=""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8" name="Rectangle 137">
            <a:extLst>
              <a:ext uri="{FF2B5EF4-FFF2-40B4-BE49-F238E27FC236}">
                <a16:creationId xmlns:a16="http://schemas.microsoft.com/office/drawing/2014/main" xmlns=""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Google Shape;120;p24"/>
          <p:cNvSpPr txBox="1">
            <a:spLocks noGrp="1"/>
          </p:cNvSpPr>
          <p:nvPr>
            <p:ph type="title"/>
          </p:nvPr>
        </p:nvSpPr>
        <p:spPr>
          <a:xfrm>
            <a:off x="-51146" y="537360"/>
            <a:ext cx="4020546" cy="3386523"/>
          </a:xfrm>
          <a:prstGeom prst="rect">
            <a:avLst/>
          </a:prstGeom>
        </p:spPr>
        <p:txBody>
          <a:bodyPr spcFirstLastPara="1" vert="horz" lIns="91440" tIns="45720" rIns="91440" bIns="45720" rtlCol="0" anchor="b" anchorCtr="0">
            <a:normAutofit/>
          </a:bodyPr>
          <a:lstStyle/>
          <a:p>
            <a:pPr algn="r">
              <a:spcBef>
                <a:spcPct val="0"/>
              </a:spcBef>
            </a:pPr>
            <a:r>
              <a:rPr lang="hu-HU" sz="3400" kern="1200" dirty="0" smtClean="0">
                <a:solidFill>
                  <a:srgbClr val="FFFFFF"/>
                </a:solidFill>
              </a:rPr>
              <a:t>2. </a:t>
            </a:r>
            <a:r>
              <a:rPr lang="hu-HU" sz="3400" dirty="0" smtClean="0">
                <a:solidFill>
                  <a:srgbClr val="FFFFFF"/>
                </a:solidFill>
              </a:rPr>
              <a:t>Toldalékváltozatok</a:t>
            </a:r>
            <a:r>
              <a:rPr lang="hu-HU" sz="3400" kern="1200" dirty="0" smtClean="0">
                <a:solidFill>
                  <a:srgbClr val="FFFFFF"/>
                </a:solidFill>
              </a:rPr>
              <a:t> </a:t>
            </a:r>
            <a:endParaRPr lang="en-US" sz="3400" kern="1200" dirty="0">
              <a:solidFill>
                <a:srgbClr val="FFFFFF"/>
              </a:solidFill>
            </a:endParaRPr>
          </a:p>
        </p:txBody>
      </p:sp>
      <p:sp>
        <p:nvSpPr>
          <p:cNvPr id="121" name="Google Shape;121;p24"/>
          <p:cNvSpPr txBox="1">
            <a:spLocks noGrp="1"/>
          </p:cNvSpPr>
          <p:nvPr>
            <p:ph type="body" idx="1"/>
          </p:nvPr>
        </p:nvSpPr>
        <p:spPr>
          <a:xfrm>
            <a:off x="4810259" y="649480"/>
            <a:ext cx="6555347" cy="5546047"/>
          </a:xfrm>
          <a:prstGeom prst="rect">
            <a:avLst/>
          </a:prstGeom>
        </p:spPr>
        <p:txBody>
          <a:bodyPr spcFirstLastPara="1" vert="horz" lIns="91440" tIns="45720" rIns="91440" bIns="45720" rtlCol="0" anchor="ctr" anchorCtr="0">
            <a:normAutofit/>
          </a:bodyPr>
          <a:lstStyle/>
          <a:p>
            <a:pPr marL="152396" indent="0">
              <a:buNone/>
            </a:pPr>
            <a:r>
              <a:rPr lang="hu-HU" sz="2000" b="1" dirty="0" smtClean="0"/>
              <a:t>2.1</a:t>
            </a:r>
            <a:r>
              <a:rPr lang="hu-HU" sz="2000" b="1" dirty="0"/>
              <a:t>. A megfigyelt nyelvi jelenség időbeli és térbeli behatárolása (helyszín és időpont), a résztvevők leírása</a:t>
            </a:r>
            <a:endParaRPr lang="hu-HU" sz="2000" dirty="0"/>
          </a:p>
          <a:p>
            <a:pPr marL="152396" indent="0">
              <a:buNone/>
            </a:pPr>
            <a:r>
              <a:rPr lang="hu-HU" sz="2000" dirty="0"/>
              <a:t>2019. október 14. Spar </a:t>
            </a:r>
            <a:r>
              <a:rPr lang="hu-HU" sz="2000" dirty="0" smtClean="0"/>
              <a:t>áruház, Eger, pénztáros és vevő beszélgetése</a:t>
            </a:r>
          </a:p>
          <a:p>
            <a:pPr marL="152396" indent="0">
              <a:buNone/>
            </a:pPr>
            <a:endParaRPr lang="hu-HU" sz="2000" dirty="0"/>
          </a:p>
          <a:p>
            <a:pPr marL="152396" indent="0">
              <a:buNone/>
            </a:pPr>
            <a:r>
              <a:rPr lang="hu-HU" sz="2000" b="1" dirty="0" smtClean="0"/>
              <a:t>2.2</a:t>
            </a:r>
            <a:r>
              <a:rPr lang="hu-HU" sz="2000" b="1" dirty="0"/>
              <a:t>. A megfigyelt nyelvi jelenség leírása</a:t>
            </a:r>
            <a:endParaRPr lang="hu-HU" sz="2000" dirty="0"/>
          </a:p>
          <a:p>
            <a:pPr marL="152396" indent="0">
              <a:buNone/>
            </a:pPr>
            <a:endParaRPr lang="hu-HU" sz="2000" dirty="0" smtClean="0"/>
          </a:p>
          <a:p>
            <a:pPr marL="152396" indent="0">
              <a:buNone/>
            </a:pPr>
            <a:r>
              <a:rPr lang="hu-HU" sz="2000" dirty="0" smtClean="0"/>
              <a:t>A </a:t>
            </a:r>
            <a:r>
              <a:rPr lang="hu-HU" sz="2000" dirty="0"/>
              <a:t>kasszánál az eladó nem tudta beütni egy hölgy által vásárolt kiflik árát. A nő ugyanis elfelejtett címkét nyomtatni a pultnál nekik. </a:t>
            </a:r>
          </a:p>
          <a:p>
            <a:pPr marL="152396" indent="0">
              <a:buNone/>
            </a:pPr>
            <a:r>
              <a:rPr lang="hu-HU" sz="2000" dirty="0"/>
              <a:t>„Gyorsan visszaszaladok, és adok kódot a kifliimnek” – mondta</a:t>
            </a:r>
            <a:r>
              <a:rPr lang="hu-HU" sz="2000" dirty="0" smtClean="0"/>
              <a:t>. Nekem ez így nagyon furcsán hangzott, mert én inkább úgy mondtam volna, hogy </a:t>
            </a:r>
            <a:r>
              <a:rPr lang="hu-HU" sz="2000" i="1" dirty="0" smtClean="0"/>
              <a:t>adok kódok a kiflijeimnek.</a:t>
            </a:r>
            <a:endParaRPr lang="hu-HU" sz="2000" i="1" dirty="0"/>
          </a:p>
        </p:txBody>
      </p:sp>
    </p:spTree>
    <p:extLst>
      <p:ext uri="{BB962C8B-B14F-4D97-AF65-F5344CB8AC3E}">
        <p14:creationId xmlns:p14="http://schemas.microsoft.com/office/powerpoint/2010/main" val="5288124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892749393"/>
              </p:ext>
            </p:extLst>
          </p:nvPr>
        </p:nvGraphicFramePr>
        <p:xfrm>
          <a:off x="415600" y="593367"/>
          <a:ext cx="11360800" cy="76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zöveg helye 2"/>
          <p:cNvSpPr>
            <a:spLocks noGrp="1"/>
          </p:cNvSpPr>
          <p:nvPr>
            <p:ph type="body" idx="1"/>
          </p:nvPr>
        </p:nvSpPr>
        <p:spPr>
          <a:xfrm>
            <a:off x="415600" y="1536633"/>
            <a:ext cx="11360800" cy="4752200"/>
          </a:xfrm>
        </p:spPr>
        <p:txBody>
          <a:bodyPr>
            <a:normAutofit fontScale="92500" lnSpcReduction="10000"/>
          </a:bodyPr>
          <a:lstStyle/>
          <a:p>
            <a:r>
              <a:rPr lang="hu-HU" dirty="0">
                <a:latin typeface="Century Schoolbook" panose="02040604050505020304" pitchFamily="18" charset="0"/>
              </a:rPr>
              <a:t>Alkossatok 5 csoportot! Az egyik csoport gyűjtsön </a:t>
            </a:r>
            <a:r>
              <a:rPr lang="hu-HU" i="1" dirty="0">
                <a:latin typeface="Century Schoolbook" panose="02040604050505020304" pitchFamily="18" charset="0"/>
              </a:rPr>
              <a:t>a</a:t>
            </a:r>
            <a:r>
              <a:rPr lang="hu-HU" dirty="0">
                <a:latin typeface="Century Schoolbook" panose="02040604050505020304" pitchFamily="18" charset="0"/>
              </a:rPr>
              <a:t>-ra és </a:t>
            </a:r>
            <a:r>
              <a:rPr lang="hu-HU" i="1" dirty="0">
                <a:latin typeface="Century Schoolbook" panose="02040604050505020304" pitchFamily="18" charset="0"/>
              </a:rPr>
              <a:t>e</a:t>
            </a:r>
            <a:r>
              <a:rPr lang="hu-HU" dirty="0">
                <a:latin typeface="Century Schoolbook" panose="02040604050505020304" pitchFamily="18" charset="0"/>
              </a:rPr>
              <a:t>-re végződő főneveket, a másik </a:t>
            </a:r>
            <a:r>
              <a:rPr lang="hu-HU" i="1" dirty="0">
                <a:latin typeface="Century Schoolbook" panose="02040604050505020304" pitchFamily="18" charset="0"/>
              </a:rPr>
              <a:t>i</a:t>
            </a:r>
            <a:r>
              <a:rPr lang="hu-HU" dirty="0">
                <a:latin typeface="Century Schoolbook" panose="02040604050505020304" pitchFamily="18" charset="0"/>
              </a:rPr>
              <a:t>-re végződőeket, a harmadik </a:t>
            </a:r>
            <a:r>
              <a:rPr lang="hu-HU" i="1" dirty="0">
                <a:latin typeface="Century Schoolbook" panose="02040604050505020304" pitchFamily="18" charset="0"/>
              </a:rPr>
              <a:t>ó, ő</a:t>
            </a:r>
            <a:r>
              <a:rPr lang="hu-HU" dirty="0">
                <a:latin typeface="Century Schoolbook" panose="02040604050505020304" pitchFamily="18" charset="0"/>
              </a:rPr>
              <a:t>-re végződőeket, a negyedik </a:t>
            </a:r>
            <a:r>
              <a:rPr lang="hu-HU" i="1" dirty="0">
                <a:latin typeface="Century Schoolbook" panose="02040604050505020304" pitchFamily="18" charset="0"/>
              </a:rPr>
              <a:t>ú, ü, </a:t>
            </a:r>
            <a:r>
              <a:rPr lang="hu-HU" i="1" dirty="0" err="1">
                <a:latin typeface="Century Schoolbook" panose="02040604050505020304" pitchFamily="18" charset="0"/>
              </a:rPr>
              <a:t>ű</a:t>
            </a:r>
            <a:r>
              <a:rPr lang="hu-HU" dirty="0" err="1">
                <a:latin typeface="Century Schoolbook" panose="02040604050505020304" pitchFamily="18" charset="0"/>
              </a:rPr>
              <a:t>-re</a:t>
            </a:r>
            <a:r>
              <a:rPr lang="hu-HU" dirty="0">
                <a:latin typeface="Century Schoolbook" panose="02040604050505020304" pitchFamily="18" charset="0"/>
              </a:rPr>
              <a:t> végződőeket!</a:t>
            </a:r>
          </a:p>
          <a:p>
            <a:r>
              <a:rPr lang="hu-HU" dirty="0">
                <a:latin typeface="Century Schoolbook" panose="02040604050505020304" pitchFamily="18" charset="0"/>
              </a:rPr>
              <a:t>A gyűjtött szavakból alkossatok birtokos szerkezeteket oly módon, hogy több birtokot fejezzenek ki. Például: </a:t>
            </a:r>
            <a:r>
              <a:rPr lang="hu-HU" i="1" dirty="0">
                <a:latin typeface="Century Schoolbook" panose="02040604050505020304" pitchFamily="18" charset="0"/>
              </a:rPr>
              <a:t>a kapitány hajói, a juhász birkái.</a:t>
            </a:r>
          </a:p>
          <a:p>
            <a:r>
              <a:rPr lang="hu-HU" dirty="0">
                <a:latin typeface="Century Schoolbook" panose="02040604050505020304" pitchFamily="18" charset="0"/>
              </a:rPr>
              <a:t>Karikázzátok be a birtokot kifejező szavakon azt a toldalékot, amely a birtok többességére utal!</a:t>
            </a:r>
          </a:p>
          <a:p>
            <a:r>
              <a:rPr lang="hu-HU" dirty="0" smtClean="0">
                <a:latin typeface="Century Schoolbook" panose="02040604050505020304" pitchFamily="18" charset="0"/>
              </a:rPr>
              <a:t>Internetes keresők segítségével keressetek rá </a:t>
            </a:r>
            <a:r>
              <a:rPr lang="hu-HU" dirty="0">
                <a:latin typeface="Century Schoolbook" panose="02040604050505020304" pitchFamily="18" charset="0"/>
              </a:rPr>
              <a:t>a </a:t>
            </a:r>
            <a:r>
              <a:rPr lang="hu-HU" i="1" dirty="0">
                <a:latin typeface="Century Schoolbook" panose="02040604050505020304" pitchFamily="18" charset="0"/>
              </a:rPr>
              <a:t>kifli, bugyi, gumi </a:t>
            </a:r>
            <a:r>
              <a:rPr lang="hu-HU" dirty="0" smtClean="0">
                <a:latin typeface="Century Schoolbook" panose="02040604050505020304" pitchFamily="18" charset="0"/>
              </a:rPr>
              <a:t>szavak tetszőleges </a:t>
            </a:r>
            <a:r>
              <a:rPr lang="hu-HU" dirty="0">
                <a:latin typeface="Century Schoolbook" panose="02040604050505020304" pitchFamily="18" charset="0"/>
              </a:rPr>
              <a:t>számú és személyű birtoktöbbesítő jeles </a:t>
            </a:r>
            <a:r>
              <a:rPr lang="hu-HU" dirty="0" smtClean="0">
                <a:latin typeface="Century Schoolbook" panose="02040604050505020304" pitchFamily="18" charset="0"/>
              </a:rPr>
              <a:t>alakjaira!</a:t>
            </a:r>
          </a:p>
          <a:p>
            <a:r>
              <a:rPr lang="hu-HU" dirty="0">
                <a:latin typeface="Century Schoolbook" panose="02040604050505020304" pitchFamily="18" charset="0"/>
              </a:rPr>
              <a:t>(Szorgalmi feladat) Olvassátok el H. Varga Márta Bugyii vagy </a:t>
            </a:r>
            <a:r>
              <a:rPr lang="hu-HU" dirty="0" err="1">
                <a:latin typeface="Century Schoolbook" panose="02040604050505020304" pitchFamily="18" charset="0"/>
              </a:rPr>
              <a:t>bugyijai</a:t>
            </a:r>
            <a:r>
              <a:rPr lang="hu-HU" dirty="0">
                <a:latin typeface="Century Schoolbook" panose="02040604050505020304" pitchFamily="18" charset="0"/>
              </a:rPr>
              <a:t>? </a:t>
            </a:r>
            <a:r>
              <a:rPr lang="hu-HU" dirty="0" smtClean="0">
                <a:latin typeface="Century Schoolbook" panose="02040604050505020304" pitchFamily="18" charset="0"/>
              </a:rPr>
              <a:t>című </a:t>
            </a:r>
            <a:r>
              <a:rPr lang="hu-HU" dirty="0">
                <a:latin typeface="Century Schoolbook" panose="02040604050505020304" pitchFamily="18" charset="0"/>
              </a:rPr>
              <a:t>cikkét az </a:t>
            </a:r>
            <a:r>
              <a:rPr lang="hu-HU" i="1" dirty="0">
                <a:latin typeface="Century Schoolbook" panose="02040604050505020304" pitchFamily="18" charset="0"/>
              </a:rPr>
              <a:t>Édes Anyanyelvünk </a:t>
            </a:r>
            <a:r>
              <a:rPr lang="hu-HU" dirty="0">
                <a:latin typeface="Century Schoolbook" panose="02040604050505020304" pitchFamily="18" charset="0"/>
              </a:rPr>
              <a:t>folyóirat 2016/2-es számában, és készítsetek belőle 2-3 diából álló prezentációt</a:t>
            </a:r>
            <a:r>
              <a:rPr lang="hu-HU" dirty="0" smtClean="0">
                <a:latin typeface="Century Schoolbook" panose="02040604050505020304" pitchFamily="18" charset="0"/>
              </a:rPr>
              <a:t>!</a:t>
            </a:r>
            <a:endParaRPr lang="hu-HU" dirty="0">
              <a:latin typeface="Century Schoolbook" panose="02040604050505020304" pitchFamily="18" charset="0"/>
            </a:endParaRPr>
          </a:p>
        </p:txBody>
      </p:sp>
    </p:spTree>
    <p:extLst>
      <p:ext uri="{BB962C8B-B14F-4D97-AF65-F5344CB8AC3E}">
        <p14:creationId xmlns:p14="http://schemas.microsoft.com/office/powerpoint/2010/main" val="2618322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146046100"/>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artalom helye 4"/>
          <p:cNvSpPr>
            <a:spLocks noGrp="1"/>
          </p:cNvSpPr>
          <p:nvPr>
            <p:ph sz="half" idx="1"/>
          </p:nvPr>
        </p:nvSpPr>
        <p:spPr>
          <a:xfrm>
            <a:off x="838200" y="1835564"/>
            <a:ext cx="5181600" cy="4351338"/>
          </a:xfrm>
        </p:spPr>
        <p:txBody>
          <a:bodyPr>
            <a:normAutofit fontScale="92500" lnSpcReduction="20000"/>
          </a:bodyPr>
          <a:lstStyle/>
          <a:p>
            <a:endParaRPr lang="hu-HU" dirty="0" smtClean="0"/>
          </a:p>
          <a:p>
            <a:r>
              <a:rPr lang="hu-HU" dirty="0" err="1" smtClean="0"/>
              <a:t>Kalcsó</a:t>
            </a:r>
            <a:r>
              <a:rPr lang="hu-HU" dirty="0" smtClean="0"/>
              <a:t> Gyula 2010. Mit tanítsunk az ikes ragozásról? </a:t>
            </a:r>
            <a:r>
              <a:rPr lang="hu-HU" i="1" dirty="0" smtClean="0"/>
              <a:t>Anyanyelv-pedagógia 3/</a:t>
            </a:r>
            <a:r>
              <a:rPr lang="hu-HU" i="1" dirty="0" err="1" smtClean="0"/>
              <a:t>3</a:t>
            </a:r>
            <a:r>
              <a:rPr lang="hu-HU" i="1" dirty="0" smtClean="0"/>
              <a:t>.</a:t>
            </a:r>
            <a:r>
              <a:rPr lang="hu-HU" dirty="0" smtClean="0"/>
              <a:t> http://www.anyanyelv-pedagogia.hu/cikkek.php?id=274</a:t>
            </a:r>
          </a:p>
          <a:p>
            <a:endParaRPr lang="hu-HU" dirty="0" smtClean="0"/>
          </a:p>
          <a:p>
            <a:r>
              <a:rPr lang="hu-HU" dirty="0" smtClean="0"/>
              <a:t>Kocsis Ágnes 2022. Informatika a nyelvtanórán. </a:t>
            </a:r>
            <a:r>
              <a:rPr lang="hu-HU" dirty="0" err="1" smtClean="0"/>
              <a:t>In</a:t>
            </a:r>
            <a:r>
              <a:rPr lang="hu-HU" dirty="0" smtClean="0"/>
              <a:t>: </a:t>
            </a:r>
            <a:r>
              <a:rPr lang="hu-HU" dirty="0" err="1" smtClean="0"/>
              <a:t>Jánk</a:t>
            </a:r>
            <a:r>
              <a:rPr lang="hu-HU" dirty="0" smtClean="0"/>
              <a:t> István – </a:t>
            </a:r>
            <a:r>
              <a:rPr lang="hu-HU" dirty="0" err="1" smtClean="0"/>
              <a:t>Tomesz</a:t>
            </a:r>
            <a:r>
              <a:rPr lang="hu-HU" dirty="0" smtClean="0"/>
              <a:t> Tímea – Domonkosi Ágnes (szerk.): </a:t>
            </a:r>
            <a:r>
              <a:rPr lang="hu-HU" i="1" dirty="0" smtClean="0"/>
              <a:t>A digitális oktatás nyelvi dimenziói. Válogatás a PeLiKon2020 konferencia anyagából. </a:t>
            </a:r>
            <a:r>
              <a:rPr lang="hu-HU" dirty="0" smtClean="0"/>
              <a:t>Eger: Líceum Kiadó.</a:t>
            </a:r>
          </a:p>
          <a:p>
            <a:endParaRPr lang="hu-HU" dirty="0"/>
          </a:p>
        </p:txBody>
      </p:sp>
      <p:pic>
        <p:nvPicPr>
          <p:cNvPr id="7" name="Tartalom helye 6"/>
          <p:cNvPicPr>
            <a:picLocks noGrp="1" noChangeAspect="1"/>
          </p:cNvPicPr>
          <p:nvPr>
            <p:ph sz="half" idx="2"/>
          </p:nvPr>
        </p:nvPicPr>
        <p:blipFill>
          <a:blip r:embed="rId7"/>
          <a:stretch>
            <a:fillRect/>
          </a:stretch>
        </p:blipFill>
        <p:spPr>
          <a:xfrm>
            <a:off x="6019800" y="1517537"/>
            <a:ext cx="5181600" cy="2242976"/>
          </a:xfrm>
          <a:prstGeom prst="rect">
            <a:avLst/>
          </a:prstGeom>
        </p:spPr>
      </p:pic>
      <p:pic>
        <p:nvPicPr>
          <p:cNvPr id="9" name="Kép 8"/>
          <p:cNvPicPr>
            <a:picLocks noChangeAspect="1"/>
          </p:cNvPicPr>
          <p:nvPr/>
        </p:nvPicPr>
        <p:blipFill>
          <a:blip r:embed="rId8"/>
          <a:stretch>
            <a:fillRect/>
          </a:stretch>
        </p:blipFill>
        <p:spPr>
          <a:xfrm>
            <a:off x="468086" y="6010663"/>
            <a:ext cx="10744200" cy="742950"/>
          </a:xfrm>
          <a:prstGeom prst="rect">
            <a:avLst/>
          </a:prstGeom>
        </p:spPr>
      </p:pic>
      <p:pic>
        <p:nvPicPr>
          <p:cNvPr id="10" name="Kép 9"/>
          <p:cNvPicPr>
            <a:picLocks noChangeAspect="1"/>
          </p:cNvPicPr>
          <p:nvPr/>
        </p:nvPicPr>
        <p:blipFill>
          <a:blip r:embed="rId9"/>
          <a:stretch>
            <a:fillRect/>
          </a:stretch>
        </p:blipFill>
        <p:spPr>
          <a:xfrm>
            <a:off x="6686064" y="3763833"/>
            <a:ext cx="3849072" cy="2298856"/>
          </a:xfrm>
          <a:prstGeom prst="rect">
            <a:avLst/>
          </a:prstGeom>
        </p:spPr>
      </p:pic>
    </p:spTree>
    <p:extLst>
      <p:ext uri="{BB962C8B-B14F-4D97-AF65-F5344CB8AC3E}">
        <p14:creationId xmlns:p14="http://schemas.microsoft.com/office/powerpoint/2010/main" val="399846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heel(1)">
                                      <p:cBhvr>
                                        <p:cTn id="1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useBgFill="1">
        <p:nvSpPr>
          <p:cNvPr id="120" name="Rectangle 119">
            <a:extLst>
              <a:ext uri="{FF2B5EF4-FFF2-40B4-BE49-F238E27FC236}">
                <a16:creationId xmlns:a16="http://schemas.microsoft.com/office/drawing/2014/main" xmlns=""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2" name="Rectangle 121">
            <a:extLst>
              <a:ext uri="{FF2B5EF4-FFF2-40B4-BE49-F238E27FC236}">
                <a16:creationId xmlns:a16="http://schemas.microsoft.com/office/drawing/2014/main" xmlns=""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xmlns=""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a:extLst>
              <a:ext uri="{FF2B5EF4-FFF2-40B4-BE49-F238E27FC236}">
                <a16:creationId xmlns:a16="http://schemas.microsoft.com/office/drawing/2014/main" xmlns=""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a:extLst>
              <a:ext uri="{FF2B5EF4-FFF2-40B4-BE49-F238E27FC236}">
                <a16:creationId xmlns:a16="http://schemas.microsoft.com/office/drawing/2014/main" xmlns=""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Freeform: Shape 129">
            <a:extLst>
              <a:ext uri="{FF2B5EF4-FFF2-40B4-BE49-F238E27FC236}">
                <a16:creationId xmlns:a16="http://schemas.microsoft.com/office/drawing/2014/main" xmlns=""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2" name="Rectangle 131">
            <a:extLst>
              <a:ext uri="{FF2B5EF4-FFF2-40B4-BE49-F238E27FC236}">
                <a16:creationId xmlns:a16="http://schemas.microsoft.com/office/drawing/2014/main" xmlns=""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Google Shape;114;p23"/>
          <p:cNvSpPr txBox="1">
            <a:spLocks noGrp="1"/>
          </p:cNvSpPr>
          <p:nvPr>
            <p:ph type="title"/>
          </p:nvPr>
        </p:nvSpPr>
        <p:spPr>
          <a:xfrm>
            <a:off x="466722" y="586855"/>
            <a:ext cx="3201366" cy="3387497"/>
          </a:xfrm>
          <a:prstGeom prst="rect">
            <a:avLst/>
          </a:prstGeom>
        </p:spPr>
        <p:txBody>
          <a:bodyPr spcFirstLastPara="1" vert="horz" lIns="91440" tIns="45720" rIns="91440" bIns="45720" rtlCol="0" anchor="b" anchorCtr="0">
            <a:normAutofit/>
          </a:bodyPr>
          <a:lstStyle/>
          <a:p>
            <a:pPr algn="r">
              <a:spcBef>
                <a:spcPct val="0"/>
              </a:spcBef>
            </a:pPr>
            <a:r>
              <a:rPr lang="hu-HU" sz="4000" dirty="0" smtClean="0">
                <a:solidFill>
                  <a:srgbClr val="FFFFFF"/>
                </a:solidFill>
              </a:rPr>
              <a:t>3. A </a:t>
            </a:r>
            <a:r>
              <a:rPr lang="hu-HU" sz="4000" i="1" dirty="0" smtClean="0">
                <a:solidFill>
                  <a:srgbClr val="FFFFFF"/>
                </a:solidFill>
              </a:rPr>
              <a:t>t</a:t>
            </a:r>
            <a:r>
              <a:rPr lang="hu-HU" sz="4000" dirty="0" smtClean="0">
                <a:solidFill>
                  <a:srgbClr val="FFFFFF"/>
                </a:solidFill>
              </a:rPr>
              <a:t> „megnyomása”</a:t>
            </a:r>
            <a:endParaRPr lang="en-US" sz="4000" kern="1200" dirty="0">
              <a:solidFill>
                <a:srgbClr val="FFFFFF"/>
              </a:solidFill>
              <a:latin typeface="+mj-lt"/>
              <a:ea typeface="+mj-ea"/>
              <a:cs typeface="+mj-cs"/>
            </a:endParaRPr>
          </a:p>
        </p:txBody>
      </p:sp>
      <p:graphicFrame>
        <p:nvGraphicFramePr>
          <p:cNvPr id="2" name="Diagram 1"/>
          <p:cNvGraphicFramePr/>
          <p:nvPr>
            <p:extLst/>
          </p:nvPr>
        </p:nvGraphicFramePr>
        <p:xfrm>
          <a:off x="4571999" y="1138335"/>
          <a:ext cx="7456973" cy="52112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Szöveg helye 2"/>
          <p:cNvSpPr>
            <a:spLocks noGrp="1"/>
          </p:cNvSpPr>
          <p:nvPr>
            <p:ph type="body" idx="1"/>
          </p:nvPr>
        </p:nvSpPr>
        <p:spPr>
          <a:xfrm>
            <a:off x="4568951" y="586855"/>
            <a:ext cx="7392570" cy="6076403"/>
          </a:xfrm>
        </p:spPr>
        <p:txBody>
          <a:bodyPr>
            <a:normAutofit/>
          </a:bodyPr>
          <a:lstStyle/>
          <a:p>
            <a:pPr marL="152396" indent="0">
              <a:buNone/>
            </a:pPr>
            <a:r>
              <a:rPr lang="hu-HU" b="1" dirty="0" smtClean="0"/>
              <a:t>3.1</a:t>
            </a:r>
            <a:r>
              <a:rPr lang="hu-HU" b="1" dirty="0"/>
              <a:t>. A megfigyelt nyelvi jelenség időbeli és térbeli behatárolása (helyszín és időpont)</a:t>
            </a:r>
            <a:endParaRPr lang="hu-HU" dirty="0"/>
          </a:p>
          <a:p>
            <a:pPr marL="152396" indent="0">
              <a:buNone/>
            </a:pPr>
            <a:r>
              <a:rPr lang="hu-HU" dirty="0" smtClean="0"/>
              <a:t>2007, Kisgyőr (Borsod-Abaúj-Zemplén megye)</a:t>
            </a:r>
            <a:endParaRPr lang="hu-HU" dirty="0"/>
          </a:p>
          <a:p>
            <a:pPr marL="152396" indent="0">
              <a:buNone/>
            </a:pPr>
            <a:r>
              <a:rPr lang="hu-HU" dirty="0"/>
              <a:t> </a:t>
            </a:r>
          </a:p>
          <a:p>
            <a:pPr marL="152396" indent="0">
              <a:buNone/>
            </a:pPr>
            <a:r>
              <a:rPr lang="hu-HU" b="1" dirty="0" smtClean="0"/>
              <a:t>3.2</a:t>
            </a:r>
            <a:r>
              <a:rPr lang="hu-HU" b="1" dirty="0"/>
              <a:t>. A megfigyelt nyelvi jelenség leírása</a:t>
            </a:r>
            <a:endParaRPr lang="hu-HU" dirty="0"/>
          </a:p>
          <a:p>
            <a:pPr marL="152396" indent="0">
              <a:buNone/>
            </a:pPr>
            <a:r>
              <a:rPr lang="hu-HU" dirty="0"/>
              <a:t> </a:t>
            </a:r>
          </a:p>
          <a:p>
            <a:pPr marL="152396" indent="0">
              <a:buNone/>
            </a:pPr>
            <a:r>
              <a:rPr lang="hu-HU" dirty="0"/>
              <a:t>Alsó tagozatban hallottam először arról, hogy akik abban a térségben laknak, ahol én, azok nagyon gyakran nagyon erősen megnyomják a </a:t>
            </a:r>
            <a:r>
              <a:rPr lang="hu-HU" i="1" dirty="0"/>
              <a:t>t</a:t>
            </a:r>
            <a:r>
              <a:rPr lang="hu-HU" dirty="0"/>
              <a:t> betűt a szavakban, főleg a szavak végén.</a:t>
            </a:r>
            <a:endParaRPr lang="hu-HU" dirty="0">
              <a:effectLst/>
            </a:endParaRPr>
          </a:p>
        </p:txBody>
      </p:sp>
    </p:spTree>
    <p:extLst>
      <p:ext uri="{BB962C8B-B14F-4D97-AF65-F5344CB8AC3E}">
        <p14:creationId xmlns:p14="http://schemas.microsoft.com/office/powerpoint/2010/main" val="35148925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721831839"/>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artalom helye 5"/>
          <p:cNvSpPr>
            <a:spLocks noGrp="1"/>
          </p:cNvSpPr>
          <p:nvPr>
            <p:ph idx="1"/>
          </p:nvPr>
        </p:nvSpPr>
        <p:spPr>
          <a:xfrm>
            <a:off x="660918" y="1825625"/>
            <a:ext cx="10692881" cy="4351338"/>
          </a:xfrm>
        </p:spPr>
        <p:txBody>
          <a:bodyPr>
            <a:noAutofit/>
          </a:bodyPr>
          <a:lstStyle/>
          <a:p>
            <a:pPr fontAlgn="base"/>
            <a:r>
              <a:rPr lang="hu-HU" sz="2400" dirty="0">
                <a:latin typeface="Century Schoolbook" panose="02040604050505020304" pitchFamily="18" charset="0"/>
              </a:rPr>
              <a:t>Tapasztaltad-e már, hogy az egyes vidékeken máshogy ejtenek bizonyos beszédhangokat, mint ahogy megszoktad? Ha igen, meséld el osztálytársaidnak az élményedet!</a:t>
            </a:r>
          </a:p>
          <a:p>
            <a:pPr fontAlgn="base"/>
            <a:r>
              <a:rPr lang="hu-HU" sz="2400" dirty="0">
                <a:latin typeface="Century Schoolbook" panose="02040604050505020304" pitchFamily="18" charset="0"/>
              </a:rPr>
              <a:t>Alkossatok párokat! Az egyikőtök a beszédhang, a </a:t>
            </a:r>
            <a:r>
              <a:rPr lang="hu-HU" sz="2400" dirty="0" err="1">
                <a:latin typeface="Century Schoolbook" panose="02040604050505020304" pitchFamily="18" charset="0"/>
              </a:rPr>
              <a:t>másikótok</a:t>
            </a:r>
            <a:r>
              <a:rPr lang="hu-HU" sz="2400" dirty="0">
                <a:latin typeface="Century Schoolbook" panose="02040604050505020304" pitchFamily="18" charset="0"/>
              </a:rPr>
              <a:t> </a:t>
            </a:r>
            <a:r>
              <a:rPr lang="hu-HU" sz="2400" dirty="0" err="1">
                <a:latin typeface="Century Schoolbook" panose="02040604050505020304" pitchFamily="18" charset="0"/>
              </a:rPr>
              <a:t>a</a:t>
            </a:r>
            <a:r>
              <a:rPr lang="hu-HU" sz="2400" dirty="0">
                <a:latin typeface="Century Schoolbook" panose="02040604050505020304" pitchFamily="18" charset="0"/>
              </a:rPr>
              <a:t> betű fogalomhoz készítsen fürtábrát, majd beszéljétek meg, mi a különbség a hang és a betű között!</a:t>
            </a:r>
          </a:p>
          <a:p>
            <a:pPr fontAlgn="base"/>
            <a:r>
              <a:rPr lang="hu-HU" sz="2400" dirty="0">
                <a:latin typeface="Century Schoolbook" panose="02040604050505020304" pitchFamily="18" charset="0"/>
              </a:rPr>
              <a:t>Tedd a gégédre a kezed, és hangoztasd a [t], majd a [d] hangot néhányszor egymás után! Mit tapasztalsz?</a:t>
            </a:r>
          </a:p>
          <a:p>
            <a:pPr fontAlgn="base"/>
            <a:r>
              <a:rPr lang="hu-HU" sz="2400" dirty="0">
                <a:latin typeface="Century Schoolbook" panose="02040604050505020304" pitchFamily="18" charset="0"/>
              </a:rPr>
              <a:t>Ejtsd ki a [t] hangot, és figyeld meg, hol helyezkedik el közben a nyelved hegye, ill. oldalsó szélei!</a:t>
            </a:r>
          </a:p>
          <a:p>
            <a:pPr fontAlgn="base"/>
            <a:r>
              <a:rPr lang="hu-HU" sz="2400" dirty="0">
                <a:latin typeface="Century Schoolbook" panose="02040604050505020304" pitchFamily="18" charset="0"/>
              </a:rPr>
              <a:t>Ejtsd ki a </a:t>
            </a:r>
            <a:r>
              <a:rPr lang="hu-HU" sz="2400" i="1" dirty="0">
                <a:latin typeface="Century Schoolbook" panose="02040604050505020304" pitchFamily="18" charset="0"/>
              </a:rPr>
              <a:t>pata, kertem, </a:t>
            </a:r>
            <a:r>
              <a:rPr lang="hu-HU" sz="2400" dirty="0">
                <a:latin typeface="Century Schoolbook" panose="02040604050505020304" pitchFamily="18" charset="0"/>
              </a:rPr>
              <a:t>illetve </a:t>
            </a:r>
            <a:r>
              <a:rPr lang="hu-HU" sz="2400" i="1" dirty="0">
                <a:latin typeface="Century Schoolbook" panose="02040604050505020304" pitchFamily="18" charset="0"/>
              </a:rPr>
              <a:t>át, ét </a:t>
            </a:r>
            <a:r>
              <a:rPr lang="hu-HU" sz="2400" dirty="0">
                <a:latin typeface="Century Schoolbook" panose="02040604050505020304" pitchFamily="18" charset="0"/>
              </a:rPr>
              <a:t>szavakat! Hallasz-e valami különbséget a [t] hang kiejtésében?</a:t>
            </a:r>
          </a:p>
        </p:txBody>
      </p:sp>
    </p:spTree>
    <p:extLst>
      <p:ext uri="{BB962C8B-B14F-4D97-AF65-F5344CB8AC3E}">
        <p14:creationId xmlns:p14="http://schemas.microsoft.com/office/powerpoint/2010/main" val="12854739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303453389"/>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artalom helye 4"/>
          <p:cNvSpPr>
            <a:spLocks noGrp="1"/>
          </p:cNvSpPr>
          <p:nvPr>
            <p:ph sz="half" idx="1"/>
          </p:nvPr>
        </p:nvSpPr>
        <p:spPr/>
        <p:txBody>
          <a:bodyPr>
            <a:normAutofit fontScale="62500" lnSpcReduction="20000"/>
          </a:bodyPr>
          <a:lstStyle/>
          <a:p>
            <a:pPr marL="152396" indent="0">
              <a:buNone/>
            </a:pPr>
            <a:r>
              <a:rPr lang="hu-HU" b="1" dirty="0" smtClean="0"/>
              <a:t>4.1. A megfigyelt nyelvi jelenség időbeli és térbeli behatárolása (helyszín és időpont)</a:t>
            </a:r>
            <a:endParaRPr lang="hu-HU" dirty="0" smtClean="0"/>
          </a:p>
          <a:p>
            <a:pPr marL="152396" indent="0">
              <a:buNone/>
            </a:pPr>
            <a:r>
              <a:rPr lang="hu-HU" dirty="0" smtClean="0"/>
              <a:t>2015 körül, nagyváros (Miskolc), rövidített felirat, illetve a felirathoz kapcsolódó magyarázat</a:t>
            </a:r>
          </a:p>
          <a:p>
            <a:pPr marL="152396" indent="0">
              <a:buNone/>
            </a:pPr>
            <a:r>
              <a:rPr lang="hu-HU" b="1" dirty="0" smtClean="0"/>
              <a:t>4.2. A megfigyelt nyelvi jelenség leírása</a:t>
            </a:r>
            <a:r>
              <a:rPr lang="hu-HU" dirty="0" smtClean="0"/>
              <a:t> </a:t>
            </a:r>
          </a:p>
          <a:p>
            <a:pPr marL="152396" indent="0">
              <a:buNone/>
            </a:pPr>
            <a:r>
              <a:rPr lang="hu-HU" dirty="0" smtClean="0"/>
              <a:t>Középiskolás éveimben láttam egy évfolyamtársam táskájára írva, hogy „HLST”. Nem tudtam, mit jelenthet, más dolgok is voltak a táskára írva, gondoltam, a „HLST” egy punk- vagy metálzenekar lehet. Egy alkalommal aztán meghallottam, amint ez az évfolyamtársam beszélgetett saját baráti társaságával, s hangosan is kimondták ezt a mozaikszónak, zenekarnévnek gondolt valamit: „</a:t>
            </a:r>
            <a:r>
              <a:rPr lang="hu-HU" dirty="0" err="1" smtClean="0"/>
              <a:t>háelesté</a:t>
            </a:r>
            <a:r>
              <a:rPr lang="hu-HU" dirty="0" smtClean="0"/>
              <a:t>”. Fejemhez kaptam, nagyot csaptam a homlokomra, hiszen a kontextusból azonnal kihámoztam a szó jelentését, rájöttem, hogy a betűkombináció egy nyelvi poén, az egész egy mondatot rejt: </a:t>
            </a:r>
            <a:r>
              <a:rPr lang="hu-HU" dirty="0" err="1" smtClean="0"/>
              <a:t>Há</a:t>
            </a:r>
            <a:r>
              <a:rPr lang="hu-HU" dirty="0" smtClean="0"/>
              <a:t>’ </a:t>
            </a:r>
            <a:r>
              <a:rPr lang="hu-HU" dirty="0" err="1" smtClean="0"/>
              <a:t>elesté</a:t>
            </a:r>
            <a:r>
              <a:rPr lang="hu-HU" dirty="0" smtClean="0"/>
              <a:t>’ (hát elestél)!</a:t>
            </a:r>
          </a:p>
        </p:txBody>
      </p:sp>
      <p:graphicFrame>
        <p:nvGraphicFramePr>
          <p:cNvPr id="3" name="Tartalom helye 2"/>
          <p:cNvGraphicFramePr>
            <a:graphicFrameLocks noGrp="1"/>
          </p:cNvGraphicFramePr>
          <p:nvPr>
            <p:ph sz="half" idx="2"/>
            <p:extLst>
              <p:ext uri="{D42A27DB-BD31-4B8C-83A1-F6EECF244321}">
                <p14:modId xmlns:p14="http://schemas.microsoft.com/office/powerpoint/2010/main" val="1638140766"/>
              </p:ext>
            </p:extLst>
          </p:nvPr>
        </p:nvGraphicFramePr>
        <p:xfrm>
          <a:off x="6112566" y="2425147"/>
          <a:ext cx="5059018" cy="273326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9568553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424824945"/>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artalom helye 4"/>
          <p:cNvSpPr>
            <a:spLocks noGrp="1"/>
          </p:cNvSpPr>
          <p:nvPr>
            <p:ph sz="half" idx="1"/>
          </p:nvPr>
        </p:nvSpPr>
        <p:spPr/>
        <p:txBody>
          <a:bodyPr>
            <a:normAutofit fontScale="70000" lnSpcReduction="20000"/>
          </a:bodyPr>
          <a:lstStyle/>
          <a:p>
            <a:pPr marL="152396" indent="0">
              <a:buNone/>
            </a:pPr>
            <a:r>
              <a:rPr lang="hu-HU" b="1" dirty="0" smtClean="0"/>
              <a:t>5.1. </a:t>
            </a:r>
            <a:r>
              <a:rPr lang="hu-HU" dirty="0" smtClean="0"/>
              <a:t>A megfigyelt nyelvi jelenség időbeli és térbeli behatárolása (helyszín és időpont), a résztvevők leírása</a:t>
            </a:r>
          </a:p>
          <a:p>
            <a:pPr marL="152396" indent="0">
              <a:buNone/>
            </a:pPr>
            <a:r>
              <a:rPr lang="hu-HU" dirty="0" smtClean="0"/>
              <a:t>Nyíregyháza, 2010. szeptember, lány tanuló, tanárnő közötti köszönés</a:t>
            </a:r>
          </a:p>
          <a:p>
            <a:pPr marL="152396" indent="0">
              <a:buNone/>
            </a:pPr>
            <a:r>
              <a:rPr lang="hu-HU" dirty="0" smtClean="0"/>
              <a:t> </a:t>
            </a:r>
          </a:p>
          <a:p>
            <a:pPr marL="152396" indent="0">
              <a:buNone/>
            </a:pPr>
            <a:r>
              <a:rPr lang="hu-HU" b="1" dirty="0" smtClean="0"/>
              <a:t>5.2. A megfigyelt nyelvi jelenség leírása</a:t>
            </a:r>
            <a:endParaRPr lang="hu-HU" dirty="0" smtClean="0"/>
          </a:p>
          <a:p>
            <a:pPr marL="152396" indent="0">
              <a:buNone/>
            </a:pPr>
            <a:r>
              <a:rPr lang="hu-HU" dirty="0" smtClean="0"/>
              <a:t>Általános iskola 8. osztályában történt, hogy egyik tanárnőnek köszöntem, hogy </a:t>
            </a:r>
            <a:r>
              <a:rPr lang="hu-HU" i="1" dirty="0" smtClean="0"/>
              <a:t>csókolom</a:t>
            </a:r>
            <a:r>
              <a:rPr lang="hu-HU" dirty="0" smtClean="0"/>
              <a:t>, majd visszaválaszolt, hogy </a:t>
            </a:r>
            <a:r>
              <a:rPr lang="hu-HU" i="1" dirty="0" smtClean="0"/>
              <a:t>én is</a:t>
            </a:r>
            <a:r>
              <a:rPr lang="hu-HU" dirty="0" smtClean="0"/>
              <a:t>. Ezután közölte velem, hogy elég nagy vagyok már ahhoz, hogy ne így köszönjek másoknak, és inkább a „jó reggelt”, „jó napot” kifejezéseket használjam. Attól a naptól kezdve soha senkinek nem mondtam, hogy „csókolom”.</a:t>
            </a:r>
            <a:endParaRPr lang="hu-HU" dirty="0"/>
          </a:p>
        </p:txBody>
      </p:sp>
      <p:graphicFrame>
        <p:nvGraphicFramePr>
          <p:cNvPr id="3" name="Tartalom helye 2"/>
          <p:cNvGraphicFramePr>
            <a:graphicFrameLocks noGrp="1"/>
          </p:cNvGraphicFramePr>
          <p:nvPr>
            <p:ph sz="half" idx="2"/>
            <p:extLst>
              <p:ext uri="{D42A27DB-BD31-4B8C-83A1-F6EECF244321}">
                <p14:modId xmlns:p14="http://schemas.microsoft.com/office/powerpoint/2010/main" val="976033401"/>
              </p:ext>
            </p:extLst>
          </p:nvPr>
        </p:nvGraphicFramePr>
        <p:xfrm>
          <a:off x="6172200" y="1825625"/>
          <a:ext cx="5181600" cy="37005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926917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ép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442" y="-211965"/>
            <a:ext cx="9981940" cy="7359213"/>
          </a:xfrm>
          <a:prstGeom prst="rect">
            <a:avLst/>
          </a:prstGeom>
        </p:spPr>
      </p:pic>
    </p:spTree>
    <p:extLst>
      <p:ext uri="{BB962C8B-B14F-4D97-AF65-F5344CB8AC3E}">
        <p14:creationId xmlns:p14="http://schemas.microsoft.com/office/powerpoint/2010/main" val="38027627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3"/>
        <p:cNvGrpSpPr/>
        <p:nvPr/>
      </p:nvGrpSpPr>
      <p:grpSpPr>
        <a:xfrm>
          <a:off x="0" y="0"/>
          <a:ext cx="0" cy="0"/>
          <a:chOff x="0" y="0"/>
          <a:chExt cx="0" cy="0"/>
        </a:xfrm>
      </p:grpSpPr>
      <p:sp useBgFill="1">
        <p:nvSpPr>
          <p:cNvPr id="120" name="Rectangle 119">
            <a:extLst>
              <a:ext uri="{FF2B5EF4-FFF2-40B4-BE49-F238E27FC236}">
                <a16:creationId xmlns:a16="http://schemas.microsoft.com/office/drawing/2014/main" xmlns=""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2" name="Rectangle 121">
            <a:extLst>
              <a:ext uri="{FF2B5EF4-FFF2-40B4-BE49-F238E27FC236}">
                <a16:creationId xmlns:a16="http://schemas.microsoft.com/office/drawing/2014/main" xmlns=""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xmlns=""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a:extLst>
              <a:ext uri="{FF2B5EF4-FFF2-40B4-BE49-F238E27FC236}">
                <a16:creationId xmlns:a16="http://schemas.microsoft.com/office/drawing/2014/main" xmlns=""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a:extLst>
              <a:ext uri="{FF2B5EF4-FFF2-40B4-BE49-F238E27FC236}">
                <a16:creationId xmlns:a16="http://schemas.microsoft.com/office/drawing/2014/main" xmlns=""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Freeform: Shape 129">
            <a:extLst>
              <a:ext uri="{FF2B5EF4-FFF2-40B4-BE49-F238E27FC236}">
                <a16:creationId xmlns:a16="http://schemas.microsoft.com/office/drawing/2014/main" xmlns=""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2" name="Rectangle 131">
            <a:extLst>
              <a:ext uri="{FF2B5EF4-FFF2-40B4-BE49-F238E27FC236}">
                <a16:creationId xmlns:a16="http://schemas.microsoft.com/office/drawing/2014/main" xmlns=""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Google Shape;114;p23"/>
          <p:cNvSpPr txBox="1">
            <a:spLocks noGrp="1"/>
          </p:cNvSpPr>
          <p:nvPr>
            <p:ph type="title"/>
          </p:nvPr>
        </p:nvSpPr>
        <p:spPr>
          <a:xfrm>
            <a:off x="317241" y="913425"/>
            <a:ext cx="3583731" cy="2846811"/>
          </a:xfrm>
          <a:prstGeom prst="rect">
            <a:avLst/>
          </a:prstGeom>
        </p:spPr>
        <p:txBody>
          <a:bodyPr spcFirstLastPara="1" vert="horz" lIns="91440" tIns="45720" rIns="91440" bIns="45720" rtlCol="0" anchor="b" anchorCtr="0">
            <a:normAutofit/>
          </a:bodyPr>
          <a:lstStyle/>
          <a:p>
            <a:pPr algn="r">
              <a:spcBef>
                <a:spcPct val="0"/>
              </a:spcBef>
            </a:pPr>
            <a:r>
              <a:rPr lang="hu-HU" sz="4000" dirty="0" smtClean="0">
                <a:solidFill>
                  <a:srgbClr val="FFFFFF"/>
                </a:solidFill>
              </a:rPr>
              <a:t>Mintabejegyzés, tanulói nyelvi napló</a:t>
            </a:r>
            <a:endParaRPr lang="en-US" sz="4000" kern="1200" dirty="0">
              <a:solidFill>
                <a:srgbClr val="FFFFFF"/>
              </a:solidFill>
            </a:endParaRPr>
          </a:p>
        </p:txBody>
      </p:sp>
      <p:sp>
        <p:nvSpPr>
          <p:cNvPr id="6" name="Téglalap 5"/>
          <p:cNvSpPr/>
          <p:nvPr/>
        </p:nvSpPr>
        <p:spPr>
          <a:xfrm>
            <a:off x="4218213" y="464205"/>
            <a:ext cx="7780954" cy="5909310"/>
          </a:xfrm>
          <a:prstGeom prst="rect">
            <a:avLst/>
          </a:prstGeom>
        </p:spPr>
        <p:txBody>
          <a:bodyPr wrap="square">
            <a:spAutoFit/>
          </a:bodyPr>
          <a:lstStyle/>
          <a:p>
            <a:pPr marL="152396" indent="0">
              <a:buNone/>
            </a:pPr>
            <a:r>
              <a:rPr lang="hu-HU" b="1" dirty="0" smtClean="0"/>
              <a:t>1. A </a:t>
            </a:r>
            <a:r>
              <a:rPr lang="hu-HU" b="1" dirty="0"/>
              <a:t>megfigyelt nyelvi jelenség időbeli és térbeli behatárolása (helyszín és időpont), a résztvevők leírása</a:t>
            </a:r>
            <a:endParaRPr lang="hu-HU" dirty="0"/>
          </a:p>
          <a:p>
            <a:pPr marL="152396" indent="0">
              <a:buNone/>
            </a:pPr>
            <a:r>
              <a:rPr lang="hu-HU" dirty="0"/>
              <a:t>Sopron, 2013. szeptember, lány tanuló és osztálytársai testnevelésórán</a:t>
            </a:r>
          </a:p>
          <a:p>
            <a:pPr marL="152396" indent="0">
              <a:buNone/>
            </a:pPr>
            <a:r>
              <a:rPr lang="hu-HU" dirty="0"/>
              <a:t> </a:t>
            </a:r>
          </a:p>
          <a:p>
            <a:pPr marL="152396" indent="0">
              <a:buNone/>
            </a:pPr>
            <a:r>
              <a:rPr lang="hu-HU" b="1" dirty="0" smtClean="0"/>
              <a:t>2. A </a:t>
            </a:r>
            <a:r>
              <a:rPr lang="hu-HU" b="1" dirty="0"/>
              <a:t>megfigyelt nyelvi jelenség leírása</a:t>
            </a:r>
            <a:endParaRPr lang="hu-HU" dirty="0"/>
          </a:p>
          <a:p>
            <a:pPr marL="152396" indent="0">
              <a:buNone/>
            </a:pPr>
            <a:r>
              <a:rPr lang="hu-HU" dirty="0"/>
              <a:t> </a:t>
            </a:r>
          </a:p>
          <a:p>
            <a:pPr marL="152396" indent="0">
              <a:buNone/>
            </a:pPr>
            <a:r>
              <a:rPr lang="hu-HU" dirty="0"/>
              <a:t>Ebben az évben költöztünk a családommal Budapestről Sopronba. Nagyon izgatott voltam, hiszen nem csak új lakhelyem, de új iskolám is lett. Az első pár héten nem igazán társalogtak velem az új osztálytársaim, de egy idő után azért megtört a jég. Volt néhány furcsaság a beszédükben, amiknek nem tulajdonítottam nagy szerepet, például hogy másképp ejtenek bizonyos hangokat, vagy hogy vannak olyan kifejezések arrafelé, amik nyilvánvalóan az ő kultúrájukra jellemző, például ételek nevei, vagy helyi terek, utcák, amiknek valamilyen más nevet adnak az ott élők. Ez természetes nem is nagyon szúrtak szemet – vagy fület. De az egyik alkalommal testnevelésórán labdajátékokat játszottunk, és a fiúk a röplabdát dobálták. Az egyik osztálytársam felkiáltott: „Ne dobáljátok már ilyen vadul, mert összevissza </a:t>
            </a:r>
            <a:r>
              <a:rPr lang="hu-HU" dirty="0" err="1"/>
              <a:t>pattanik</a:t>
            </a:r>
            <a:r>
              <a:rPr lang="hu-HU" dirty="0"/>
              <a:t> a labda, és eltalál valakit!” A </a:t>
            </a:r>
            <a:r>
              <a:rPr lang="hu-HU" i="1" dirty="0" err="1"/>
              <a:t>pattanik</a:t>
            </a:r>
            <a:r>
              <a:rPr lang="hu-HU" i="1" dirty="0"/>
              <a:t> </a:t>
            </a:r>
            <a:r>
              <a:rPr lang="hu-HU" dirty="0"/>
              <a:t>szóra felkaptam a fejem, mert annyira szokatlan volt az </a:t>
            </a:r>
            <a:r>
              <a:rPr lang="hu-HU" i="1" dirty="0" err="1"/>
              <a:t>-ik</a:t>
            </a:r>
            <a:r>
              <a:rPr lang="hu-HU" dirty="0"/>
              <a:t> vég, hiszen én világéletemben úgy használtam, hogy </a:t>
            </a:r>
            <a:r>
              <a:rPr lang="hu-HU" i="1" dirty="0"/>
              <a:t>pattan</a:t>
            </a:r>
            <a:r>
              <a:rPr lang="hu-HU" dirty="0"/>
              <a:t>. Megkérdeztem a fiút, hogy miért így mondja, mire kérdőn nézett rám, hogy: hogyan lehet máshogy mondani? Végül kiderült, hogy Sopron egész területén és vonzáskörzetében a labda nem </a:t>
            </a:r>
            <a:r>
              <a:rPr lang="hu-HU" i="1" dirty="0"/>
              <a:t>pattan</a:t>
            </a:r>
            <a:r>
              <a:rPr lang="hu-HU" dirty="0"/>
              <a:t>, hanem </a:t>
            </a:r>
            <a:r>
              <a:rPr lang="hu-HU" i="1" dirty="0" err="1"/>
              <a:t>pattanik</a:t>
            </a:r>
            <a:r>
              <a:rPr lang="hu-HU" dirty="0"/>
              <a:t>.</a:t>
            </a:r>
          </a:p>
        </p:txBody>
      </p:sp>
      <p:sp>
        <p:nvSpPr>
          <p:cNvPr id="2" name="Szövegdoboz 1"/>
          <p:cNvSpPr txBox="1"/>
          <p:nvPr/>
        </p:nvSpPr>
        <p:spPr>
          <a:xfrm>
            <a:off x="923731" y="5001208"/>
            <a:ext cx="2519265" cy="646331"/>
          </a:xfrm>
          <a:prstGeom prst="rect">
            <a:avLst/>
          </a:prstGeom>
          <a:noFill/>
        </p:spPr>
        <p:txBody>
          <a:bodyPr wrap="square" rtlCol="0">
            <a:spAutoFit/>
          </a:bodyPr>
          <a:lstStyle/>
          <a:p>
            <a:r>
              <a:rPr lang="hu-HU" dirty="0">
                <a:solidFill>
                  <a:srgbClr val="FFFFFF"/>
                </a:solidFill>
              </a:rPr>
              <a:t>Iktelen igék ikes ragozása, nyelvjárási eltérések</a:t>
            </a:r>
            <a:endParaRPr lang="hu-HU" dirty="0"/>
          </a:p>
        </p:txBody>
      </p:sp>
    </p:spTree>
    <p:extLst>
      <p:ext uri="{BB962C8B-B14F-4D97-AF65-F5344CB8AC3E}">
        <p14:creationId xmlns:p14="http://schemas.microsoft.com/office/powerpoint/2010/main" val="18503841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endParaRPr lang="hu-HU"/>
          </a:p>
        </p:txBody>
      </p:sp>
      <p:sp>
        <p:nvSpPr>
          <p:cNvPr id="3" name="Szöveg helye 2"/>
          <p:cNvSpPr>
            <a:spLocks noGrp="1"/>
          </p:cNvSpPr>
          <p:nvPr>
            <p:ph type="body" idx="1"/>
          </p:nvPr>
        </p:nvSpPr>
        <p:spPr/>
        <p:txBody>
          <a:bodyPr>
            <a:normAutofit fontScale="85000" lnSpcReduction="20000"/>
          </a:bodyPr>
          <a:lstStyle/>
          <a:p>
            <a:pPr marL="152396" indent="0">
              <a:buNone/>
            </a:pPr>
            <a:r>
              <a:rPr lang="hu-HU" b="1" dirty="0" smtClean="0"/>
              <a:t>3</a:t>
            </a:r>
            <a:r>
              <a:rPr lang="hu-HU" b="1" dirty="0"/>
              <a:t>. A megfigyelt nyelvi jelenség elemzése, értelmezése</a:t>
            </a:r>
            <a:endParaRPr lang="hu-HU" dirty="0"/>
          </a:p>
          <a:p>
            <a:pPr marL="152396" indent="0">
              <a:buNone/>
            </a:pPr>
            <a:r>
              <a:rPr lang="hu-HU" dirty="0"/>
              <a:t> </a:t>
            </a:r>
          </a:p>
          <a:p>
            <a:pPr marL="152396" indent="0">
              <a:buNone/>
            </a:pPr>
            <a:r>
              <a:rPr lang="hu-HU" dirty="0"/>
              <a:t>Az egyes nyelvjárások között főként a hangtani és a szókincsbeli különbségek a legfeltűnőbbek, de ebben az esetben éppen egy alaktani (igeragozási) sajátosság figyelhető meg. Ahogy Szabó Géza Regionális szókészleti kutatás Szombathelyen című tanulmányából megtudhatjuk, a nyugat-dunántúli nyelvjárási régió egyik jellemzője  hogy főként a kijelentő módú, jelen idejű, egyes harmadik személyű, főként hangutánzó igéken megjelenik az </a:t>
            </a:r>
            <a:r>
              <a:rPr lang="hu-HU" i="1" dirty="0" err="1"/>
              <a:t>-ik</a:t>
            </a:r>
            <a:r>
              <a:rPr lang="hu-HU" dirty="0"/>
              <a:t> végződés: </a:t>
            </a:r>
            <a:r>
              <a:rPr lang="hu-HU" i="1" dirty="0" err="1"/>
              <a:t>durranik</a:t>
            </a:r>
            <a:r>
              <a:rPr lang="hu-HU" i="1" dirty="0"/>
              <a:t>, </a:t>
            </a:r>
            <a:r>
              <a:rPr lang="hu-HU" i="1" dirty="0" err="1"/>
              <a:t>huppanik</a:t>
            </a:r>
            <a:r>
              <a:rPr lang="hu-HU" i="1" dirty="0"/>
              <a:t>, </a:t>
            </a:r>
            <a:r>
              <a:rPr lang="hu-HU" i="1" dirty="0" err="1"/>
              <a:t>pattanik</a:t>
            </a:r>
            <a:r>
              <a:rPr lang="hu-HU" i="1" dirty="0"/>
              <a:t>, </a:t>
            </a:r>
            <a:r>
              <a:rPr lang="hu-HU" i="1" dirty="0" err="1"/>
              <a:t>robbanik</a:t>
            </a:r>
            <a:r>
              <a:rPr lang="hu-HU" i="1" dirty="0"/>
              <a:t>,</a:t>
            </a:r>
            <a:r>
              <a:rPr lang="hu-HU" dirty="0"/>
              <a:t> míg ezeket a köznyelvben nem ikesen ragozzuk. Ezért annak, aki az ország más részén él, szokatlanul hangzik ezeknek az igéknek az ikes ragozása. Akik pedig ikesen ragozzák ezeket az igéket, azokról ki lehet találni, hogy nagy valószínűséggel Nyugat-Dunántúlról származnak. Érdekes, hogy az, ahogy beszélünk, azt is elárulja, hogy kik vagyunk, honnan származunk.</a:t>
            </a:r>
          </a:p>
          <a:p>
            <a:pPr marL="152396" indent="0">
              <a:buNone/>
            </a:pPr>
            <a:r>
              <a:rPr lang="hu-HU" dirty="0"/>
              <a:t> </a:t>
            </a:r>
          </a:p>
          <a:p>
            <a:pPr marL="152396" indent="0">
              <a:buNone/>
            </a:pPr>
            <a:r>
              <a:rPr lang="hu-HU" dirty="0"/>
              <a:t>Felhasznált irodalom</a:t>
            </a:r>
          </a:p>
          <a:p>
            <a:pPr marL="152396" indent="0">
              <a:buNone/>
            </a:pPr>
            <a:r>
              <a:rPr lang="hu-HU" dirty="0"/>
              <a:t> </a:t>
            </a:r>
          </a:p>
          <a:p>
            <a:pPr marL="152396" indent="0">
              <a:buNone/>
            </a:pPr>
            <a:r>
              <a:rPr lang="hu-HU" dirty="0"/>
              <a:t>Szabó Géza 1980. Regionális szókészleti kutatás Szombathelyen. </a:t>
            </a:r>
            <a:r>
              <a:rPr lang="hu-HU" i="1" dirty="0"/>
              <a:t>Vasi Szemle</a:t>
            </a:r>
            <a:r>
              <a:rPr lang="hu-HU" dirty="0"/>
              <a:t> 34/1–4: 104–139.</a:t>
            </a:r>
          </a:p>
        </p:txBody>
      </p:sp>
    </p:spTree>
    <p:extLst>
      <p:ext uri="{BB962C8B-B14F-4D97-AF65-F5344CB8AC3E}">
        <p14:creationId xmlns:p14="http://schemas.microsoft.com/office/powerpoint/2010/main" val="13364970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565321748"/>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Tartalom helye 4"/>
          <p:cNvGraphicFramePr>
            <a:graphicFrameLocks noGrp="1"/>
          </p:cNvGraphicFramePr>
          <p:nvPr>
            <p:ph idx="1"/>
            <p:extLst>
              <p:ext uri="{D42A27DB-BD31-4B8C-83A1-F6EECF244321}">
                <p14:modId xmlns:p14="http://schemas.microsoft.com/office/powerpoint/2010/main" val="283541531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Szövegdoboz 1"/>
          <p:cNvSpPr txBox="1"/>
          <p:nvPr/>
        </p:nvSpPr>
        <p:spPr>
          <a:xfrm>
            <a:off x="8547652" y="6176963"/>
            <a:ext cx="3309731" cy="369332"/>
          </a:xfrm>
          <a:prstGeom prst="rect">
            <a:avLst/>
          </a:prstGeom>
          <a:noFill/>
        </p:spPr>
        <p:txBody>
          <a:bodyPr wrap="square" rtlCol="0">
            <a:spAutoFit/>
          </a:bodyPr>
          <a:lstStyle/>
          <a:p>
            <a:r>
              <a:rPr lang="hu-HU" dirty="0" smtClean="0"/>
              <a:t>(Imrényi András ötlete nyomán)</a:t>
            </a:r>
            <a:endParaRPr lang="hu-HU" dirty="0"/>
          </a:p>
        </p:txBody>
      </p:sp>
    </p:spTree>
    <p:extLst>
      <p:ext uri="{BB962C8B-B14F-4D97-AF65-F5344CB8AC3E}">
        <p14:creationId xmlns:p14="http://schemas.microsoft.com/office/powerpoint/2010/main" val="6699153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561637057"/>
              </p:ext>
            </p:extLst>
          </p:nvPr>
        </p:nvGraphicFramePr>
        <p:xfrm>
          <a:off x="415600" y="1536633"/>
          <a:ext cx="11360800" cy="455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95755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Narancs–vörös">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2. egyéni séma">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Osztalék</Template>
  <TotalTime>12672</TotalTime>
  <Words>1291</Words>
  <Application>Microsoft Office PowerPoint</Application>
  <PresentationFormat>Szélesvásznú</PresentationFormat>
  <Paragraphs>159</Paragraphs>
  <Slides>27</Slides>
  <Notes>11</Notes>
  <HiddenSlides>0</HiddenSlides>
  <MMClips>0</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27</vt:i4>
      </vt:variant>
    </vt:vector>
  </HeadingPairs>
  <TitlesOfParts>
    <vt:vector size="34" baseType="lpstr">
      <vt:lpstr>Arial</vt:lpstr>
      <vt:lpstr>Calibri</vt:lpstr>
      <vt:lpstr>Century Schoolbook</vt:lpstr>
      <vt:lpstr>Garamond</vt:lpstr>
      <vt:lpstr>Times New Roman</vt:lpstr>
      <vt:lpstr>Wingdings</vt:lpstr>
      <vt:lpstr>Office-téma</vt:lpstr>
      <vt:lpstr>„       A nyelvi napló mint problémaalapú gyakorlat az anyanyelvi nevelésben</vt:lpstr>
      <vt:lpstr>PowerPoint bemutató</vt:lpstr>
      <vt:lpstr>PowerPoint bemutató</vt:lpstr>
      <vt:lpstr>PowerPoint bemutató</vt:lpstr>
      <vt:lpstr>Elméleti háttér </vt:lpstr>
      <vt:lpstr> Gyorssegély: a nyelvi napló mint módszer</vt:lpstr>
      <vt:lpstr>A nyelvi napló módszeréről</vt:lpstr>
      <vt:lpstr>A nyelvinapló-bejegyzések felépítése</vt:lpstr>
      <vt:lpstr>PowerPoint bemutató</vt:lpstr>
      <vt:lpstr>PowerPoint bemutató</vt:lpstr>
      <vt:lpstr>Előzmények</vt:lpstr>
      <vt:lpstr>1. Idegen szavak ingadozó kiejtése</vt:lpstr>
      <vt:lpstr>PowerPoint bemutató</vt:lpstr>
      <vt:lpstr>PowerPoint bemutató</vt:lpstr>
      <vt:lpstr>PowerPoint bemutató</vt:lpstr>
      <vt:lpstr>2. Toldalékváltozatok </vt:lpstr>
      <vt:lpstr>PowerPoint bemutató</vt:lpstr>
      <vt:lpstr>PowerPoint bemutató</vt:lpstr>
      <vt:lpstr>3. A t „megnyomása”</vt:lpstr>
      <vt:lpstr>PowerPoint bemutató</vt:lpstr>
      <vt:lpstr>PowerPoint bemutató</vt:lpstr>
      <vt:lpstr>PowerPoint bemutató</vt:lpstr>
      <vt:lpstr>PowerPoint bemutató</vt:lpstr>
      <vt:lpstr>Mintabejegyzés, tanulói nyelvi napló</vt:lpstr>
      <vt:lpstr>PowerPoint bemutató</vt:lpstr>
      <vt:lpstr>PowerPoint bemutató</vt:lpstr>
      <vt:lpstr>PowerPoint bemutató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„Mi a helyes a megszólítás?” Nyelvi udvariassági problémák a nyelvi tanácsadói gyakorlatban</dc:title>
  <dc:creator>BÍRÁLÓ</dc:creator>
  <cp:lastModifiedBy>Microsoft-fiók</cp:lastModifiedBy>
  <cp:revision>142</cp:revision>
  <dcterms:created xsi:type="dcterms:W3CDTF">2021-11-19T04:49:01Z</dcterms:created>
  <dcterms:modified xsi:type="dcterms:W3CDTF">2022-03-02T08:35:07Z</dcterms:modified>
</cp:coreProperties>
</file>